
<file path=[Content_Types].xml><?xml version="1.0" encoding="utf-8"?>
<Types xmlns="http://schemas.openxmlformats.org/package/2006/content-types">
  <Default Extension="png" ContentType="image/png"/>
  <Default Extension="jpeg" ContentType="image/jpeg"/>
  <Default Extension="wmf" ContentType="image/x-w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92"/>
  </p:notesMasterIdLst>
  <p:sldIdLst>
    <p:sldId id="256" r:id="rId2"/>
    <p:sldId id="288" r:id="rId3"/>
    <p:sldId id="328" r:id="rId4"/>
    <p:sldId id="319" r:id="rId5"/>
    <p:sldId id="307" r:id="rId6"/>
    <p:sldId id="267" r:id="rId7"/>
    <p:sldId id="268" r:id="rId8"/>
    <p:sldId id="269" r:id="rId9"/>
    <p:sldId id="257" r:id="rId10"/>
    <p:sldId id="270" r:id="rId11"/>
    <p:sldId id="272" r:id="rId12"/>
    <p:sldId id="345" r:id="rId13"/>
    <p:sldId id="273" r:id="rId14"/>
    <p:sldId id="265" r:id="rId15"/>
    <p:sldId id="278" r:id="rId16"/>
    <p:sldId id="279" r:id="rId17"/>
    <p:sldId id="347" r:id="rId18"/>
    <p:sldId id="280" r:id="rId19"/>
    <p:sldId id="283" r:id="rId20"/>
    <p:sldId id="355" r:id="rId21"/>
    <p:sldId id="335" r:id="rId22"/>
    <p:sldId id="359" r:id="rId23"/>
    <p:sldId id="284" r:id="rId24"/>
    <p:sldId id="363" r:id="rId25"/>
    <p:sldId id="354" r:id="rId26"/>
    <p:sldId id="362" r:id="rId27"/>
    <p:sldId id="364" r:id="rId28"/>
    <p:sldId id="275" r:id="rId29"/>
    <p:sldId id="281" r:id="rId30"/>
    <p:sldId id="330" r:id="rId31"/>
    <p:sldId id="286" r:id="rId32"/>
    <p:sldId id="332" r:id="rId33"/>
    <p:sldId id="282" r:id="rId34"/>
    <p:sldId id="285" r:id="rId35"/>
    <p:sldId id="352" r:id="rId36"/>
    <p:sldId id="287" r:id="rId37"/>
    <p:sldId id="349" r:id="rId38"/>
    <p:sldId id="263" r:id="rId39"/>
    <p:sldId id="346" r:id="rId40"/>
    <p:sldId id="326" r:id="rId41"/>
    <p:sldId id="327" r:id="rId42"/>
    <p:sldId id="333" r:id="rId43"/>
    <p:sldId id="329" r:id="rId44"/>
    <p:sldId id="294" r:id="rId45"/>
    <p:sldId id="290" r:id="rId46"/>
    <p:sldId id="291" r:id="rId47"/>
    <p:sldId id="318" r:id="rId48"/>
    <p:sldId id="297" r:id="rId49"/>
    <p:sldId id="298" r:id="rId50"/>
    <p:sldId id="299" r:id="rId51"/>
    <p:sldId id="300" r:id="rId52"/>
    <p:sldId id="321" r:id="rId53"/>
    <p:sldId id="322" r:id="rId54"/>
    <p:sldId id="323" r:id="rId55"/>
    <p:sldId id="324" r:id="rId56"/>
    <p:sldId id="325" r:id="rId57"/>
    <p:sldId id="320" r:id="rId58"/>
    <p:sldId id="264" r:id="rId59"/>
    <p:sldId id="337" r:id="rId60"/>
    <p:sldId id="336" r:id="rId61"/>
    <p:sldId id="360" r:id="rId62"/>
    <p:sldId id="334" r:id="rId63"/>
    <p:sldId id="258" r:id="rId64"/>
    <p:sldId id="339" r:id="rId65"/>
    <p:sldId id="317" r:id="rId66"/>
    <p:sldId id="261" r:id="rId67"/>
    <p:sldId id="301" r:id="rId68"/>
    <p:sldId id="262" r:id="rId69"/>
    <p:sldId id="305" r:id="rId70"/>
    <p:sldId id="302" r:id="rId71"/>
    <p:sldId id="338" r:id="rId72"/>
    <p:sldId id="361" r:id="rId73"/>
    <p:sldId id="303" r:id="rId74"/>
    <p:sldId id="304" r:id="rId75"/>
    <p:sldId id="306" r:id="rId76"/>
    <p:sldId id="308" r:id="rId77"/>
    <p:sldId id="351" r:id="rId78"/>
    <p:sldId id="350" r:id="rId79"/>
    <p:sldId id="353" r:id="rId80"/>
    <p:sldId id="331" r:id="rId81"/>
    <p:sldId id="342" r:id="rId82"/>
    <p:sldId id="310" r:id="rId83"/>
    <p:sldId id="311" r:id="rId84"/>
    <p:sldId id="314" r:id="rId85"/>
    <p:sldId id="315" r:id="rId86"/>
    <p:sldId id="340" r:id="rId87"/>
    <p:sldId id="356" r:id="rId88"/>
    <p:sldId id="357" r:id="rId89"/>
    <p:sldId id="316" r:id="rId90"/>
    <p:sldId id="358" r:id="rId91"/>
  </p:sldIdLst>
  <p:sldSz cx="18288000" cy="13716000"/>
  <p:notesSz cx="6934200" cy="9220200"/>
  <p:defaultTextStyle>
    <a:defPPr>
      <a:defRPr lang="en-US"/>
    </a:defPPr>
    <a:lvl1pPr algn="ctr" rtl="0" fontAlgn="base">
      <a:spcBef>
        <a:spcPct val="0"/>
      </a:spcBef>
      <a:spcAft>
        <a:spcPct val="0"/>
      </a:spcAft>
      <a:defRPr sz="1200" kern="1200">
        <a:solidFill>
          <a:schemeClr val="tx1"/>
        </a:solidFill>
        <a:latin typeface="Arial" charset="0"/>
        <a:ea typeface="+mn-ea"/>
        <a:cs typeface="+mn-cs"/>
      </a:defRPr>
    </a:lvl1pPr>
    <a:lvl2pPr marL="457200" algn="ctr" rtl="0" fontAlgn="base">
      <a:spcBef>
        <a:spcPct val="0"/>
      </a:spcBef>
      <a:spcAft>
        <a:spcPct val="0"/>
      </a:spcAft>
      <a:defRPr sz="1200" kern="1200">
        <a:solidFill>
          <a:schemeClr val="tx1"/>
        </a:solidFill>
        <a:latin typeface="Arial" charset="0"/>
        <a:ea typeface="+mn-ea"/>
        <a:cs typeface="+mn-cs"/>
      </a:defRPr>
    </a:lvl2pPr>
    <a:lvl3pPr marL="914400" algn="ctr" rtl="0" fontAlgn="base">
      <a:spcBef>
        <a:spcPct val="0"/>
      </a:spcBef>
      <a:spcAft>
        <a:spcPct val="0"/>
      </a:spcAft>
      <a:defRPr sz="1200" kern="1200">
        <a:solidFill>
          <a:schemeClr val="tx1"/>
        </a:solidFill>
        <a:latin typeface="Arial" charset="0"/>
        <a:ea typeface="+mn-ea"/>
        <a:cs typeface="+mn-cs"/>
      </a:defRPr>
    </a:lvl3pPr>
    <a:lvl4pPr marL="1371600" algn="ctr" rtl="0" fontAlgn="base">
      <a:spcBef>
        <a:spcPct val="0"/>
      </a:spcBef>
      <a:spcAft>
        <a:spcPct val="0"/>
      </a:spcAft>
      <a:defRPr sz="1200" kern="1200">
        <a:solidFill>
          <a:schemeClr val="tx1"/>
        </a:solidFill>
        <a:latin typeface="Arial" charset="0"/>
        <a:ea typeface="+mn-ea"/>
        <a:cs typeface="+mn-cs"/>
      </a:defRPr>
    </a:lvl4pPr>
    <a:lvl5pPr marL="1828800" algn="ctr" rtl="0" fontAlgn="base">
      <a:spcBef>
        <a:spcPct val="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Arial" charset="0"/>
        <a:ea typeface="+mn-ea"/>
        <a:cs typeface="+mn-cs"/>
      </a:defRPr>
    </a:lvl6pPr>
    <a:lvl7pPr marL="2743200" algn="l" defTabSz="914400" rtl="0" eaLnBrk="1" latinLnBrk="0" hangingPunct="1">
      <a:defRPr sz="1200" kern="1200">
        <a:solidFill>
          <a:schemeClr val="tx1"/>
        </a:solidFill>
        <a:latin typeface="Arial" charset="0"/>
        <a:ea typeface="+mn-ea"/>
        <a:cs typeface="+mn-cs"/>
      </a:defRPr>
    </a:lvl7pPr>
    <a:lvl8pPr marL="3200400" algn="l" defTabSz="914400" rtl="0" eaLnBrk="1" latinLnBrk="0" hangingPunct="1">
      <a:defRPr sz="1200" kern="1200">
        <a:solidFill>
          <a:schemeClr val="tx1"/>
        </a:solidFill>
        <a:latin typeface="Arial" charset="0"/>
        <a:ea typeface="+mn-ea"/>
        <a:cs typeface="+mn-cs"/>
      </a:defRPr>
    </a:lvl8pPr>
    <a:lvl9pPr marL="3657600" algn="l" defTabSz="914400" rtl="0" eaLnBrk="1" latinLnBrk="0" hangingPunct="1">
      <a:defRPr sz="1200" kern="1200">
        <a:solidFill>
          <a:schemeClr val="tx1"/>
        </a:solidFill>
        <a:latin typeface="Arial"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00FF"/>
    <a:srgbClr val="996633"/>
    <a:srgbClr val="0033CC"/>
    <a:srgbClr val="6600CC"/>
    <a:srgbClr val="FF6600"/>
    <a:srgbClr val="663300"/>
    <a:srgbClr val="008600"/>
    <a:srgbClr val="FFFF99"/>
    <a:srgbClr val="FF9900"/>
    <a:srgbClr val="FFFF6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6121" autoAdjust="0"/>
    <p:restoredTop sz="95380" autoAdjust="0"/>
  </p:normalViewPr>
  <p:slideViewPr>
    <p:cSldViewPr>
      <p:cViewPr varScale="1">
        <p:scale>
          <a:sx n="89" d="100"/>
          <a:sy n="89" d="100"/>
        </p:scale>
        <p:origin x="-132" y="-288"/>
      </p:cViewPr>
      <p:guideLst>
        <p:guide orient="horz" pos="4320"/>
        <p:guide pos="576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slide" Target="slides/slide75.xml"/><Relationship Id="rId84" Type="http://schemas.openxmlformats.org/officeDocument/2006/relationships/slide" Target="slides/slide83.xml"/><Relationship Id="rId89" Type="http://schemas.openxmlformats.org/officeDocument/2006/relationships/slide" Target="slides/slide88.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slide" Target="slides/slide78.xml"/><Relationship Id="rId87" Type="http://schemas.openxmlformats.org/officeDocument/2006/relationships/slide" Target="slides/slide86.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slide" Target="slides/slide81.xml"/><Relationship Id="rId90" Type="http://schemas.openxmlformats.org/officeDocument/2006/relationships/slide" Target="slides/slide89.xml"/><Relationship Id="rId95" Type="http://schemas.openxmlformats.org/officeDocument/2006/relationships/theme" Target="theme/theme1.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slide" Target="slides/slide84.xml"/><Relationship Id="rId93" Type="http://schemas.openxmlformats.org/officeDocument/2006/relationships/presProps" Target="pres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slide" Target="slides/slide90.xml"/><Relationship Id="rId9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74" name="Rectangle 2"/>
          <p:cNvSpPr>
            <a:spLocks noGrp="1" noChangeArrowheads="1"/>
          </p:cNvSpPr>
          <p:nvPr>
            <p:ph type="hdr" sz="quarter"/>
          </p:nvPr>
        </p:nvSpPr>
        <p:spPr bwMode="auto">
          <a:xfrm>
            <a:off x="0" y="0"/>
            <a:ext cx="3005138" cy="461963"/>
          </a:xfrm>
          <a:prstGeom prst="rect">
            <a:avLst/>
          </a:prstGeom>
          <a:noFill/>
          <a:ln>
            <a:noFill/>
          </a:ln>
          <a:effectLst/>
          <a:extLst/>
        </p:spPr>
        <p:txBody>
          <a:bodyPr vert="horz" wrap="square" lIns="92382" tIns="46191" rIns="92382" bIns="46191" numCol="1" anchor="t" anchorCtr="0" compatLnSpc="1">
            <a:prstTxWarp prst="textNoShape">
              <a:avLst/>
            </a:prstTxWarp>
          </a:bodyPr>
          <a:lstStyle>
            <a:lvl1pPr algn="l">
              <a:defRPr/>
            </a:lvl1pPr>
          </a:lstStyle>
          <a:p>
            <a:pPr>
              <a:defRPr/>
            </a:pPr>
            <a:endParaRPr lang="en-US"/>
          </a:p>
        </p:txBody>
      </p:sp>
      <p:sp>
        <p:nvSpPr>
          <p:cNvPr id="3075" name="Rectangle 3"/>
          <p:cNvSpPr>
            <a:spLocks noGrp="1" noChangeArrowheads="1"/>
          </p:cNvSpPr>
          <p:nvPr>
            <p:ph type="dt" idx="1"/>
          </p:nvPr>
        </p:nvSpPr>
        <p:spPr bwMode="auto">
          <a:xfrm>
            <a:off x="3927475" y="0"/>
            <a:ext cx="3005138" cy="461963"/>
          </a:xfrm>
          <a:prstGeom prst="rect">
            <a:avLst/>
          </a:prstGeom>
          <a:noFill/>
          <a:ln>
            <a:noFill/>
          </a:ln>
          <a:effectLst/>
          <a:extLst/>
        </p:spPr>
        <p:txBody>
          <a:bodyPr vert="horz" wrap="square" lIns="92382" tIns="46191" rIns="92382" bIns="46191" numCol="1" anchor="t" anchorCtr="0" compatLnSpc="1">
            <a:prstTxWarp prst="textNoShape">
              <a:avLst/>
            </a:prstTxWarp>
          </a:bodyPr>
          <a:lstStyle>
            <a:lvl1pPr algn="r">
              <a:defRPr/>
            </a:lvl1pPr>
          </a:lstStyle>
          <a:p>
            <a:pPr>
              <a:defRPr/>
            </a:pPr>
            <a:endParaRPr lang="en-US"/>
          </a:p>
        </p:txBody>
      </p:sp>
      <p:sp>
        <p:nvSpPr>
          <p:cNvPr id="78852" name="Rectangle 4"/>
          <p:cNvSpPr>
            <a:spLocks noGrp="1" noRot="1" noChangeAspect="1" noChangeArrowheads="1" noTextEdit="1"/>
          </p:cNvSpPr>
          <p:nvPr>
            <p:ph type="sldImg" idx="2"/>
          </p:nvPr>
        </p:nvSpPr>
        <p:spPr bwMode="auto">
          <a:xfrm>
            <a:off x="1162050" y="690563"/>
            <a:ext cx="4610100" cy="3457575"/>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077" name="Rectangle 5"/>
          <p:cNvSpPr>
            <a:spLocks noGrp="1" noChangeArrowheads="1"/>
          </p:cNvSpPr>
          <p:nvPr>
            <p:ph type="body" sz="quarter" idx="3"/>
          </p:nvPr>
        </p:nvSpPr>
        <p:spPr bwMode="auto">
          <a:xfrm>
            <a:off x="693738" y="4379913"/>
            <a:ext cx="5546725" cy="4149725"/>
          </a:xfrm>
          <a:prstGeom prst="rect">
            <a:avLst/>
          </a:prstGeom>
          <a:noFill/>
          <a:ln>
            <a:noFill/>
          </a:ln>
          <a:effectLst/>
          <a:extLst/>
        </p:spPr>
        <p:txBody>
          <a:bodyPr vert="horz" wrap="square" lIns="92382" tIns="46191" rIns="92382" bIns="46191" numCol="1" anchor="t" anchorCtr="0" compatLnSpc="1">
            <a:prstTxWarp prst="textNoShape">
              <a:avLst/>
            </a:prstTxWarp>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3078" name="Rectangle 6"/>
          <p:cNvSpPr>
            <a:spLocks noGrp="1" noChangeArrowheads="1"/>
          </p:cNvSpPr>
          <p:nvPr>
            <p:ph type="ftr" sz="quarter" idx="4"/>
          </p:nvPr>
        </p:nvSpPr>
        <p:spPr bwMode="auto">
          <a:xfrm>
            <a:off x="0" y="8756650"/>
            <a:ext cx="3005138" cy="461963"/>
          </a:xfrm>
          <a:prstGeom prst="rect">
            <a:avLst/>
          </a:prstGeom>
          <a:noFill/>
          <a:ln>
            <a:noFill/>
          </a:ln>
          <a:effectLst/>
          <a:extLst/>
        </p:spPr>
        <p:txBody>
          <a:bodyPr vert="horz" wrap="square" lIns="92382" tIns="46191" rIns="92382" bIns="46191" numCol="1" anchor="b" anchorCtr="0" compatLnSpc="1">
            <a:prstTxWarp prst="textNoShape">
              <a:avLst/>
            </a:prstTxWarp>
          </a:bodyPr>
          <a:lstStyle>
            <a:lvl1pPr algn="l">
              <a:defRPr/>
            </a:lvl1pPr>
          </a:lstStyle>
          <a:p>
            <a:pPr>
              <a:defRPr/>
            </a:pPr>
            <a:endParaRPr lang="en-US"/>
          </a:p>
        </p:txBody>
      </p:sp>
      <p:sp>
        <p:nvSpPr>
          <p:cNvPr id="3079" name="Rectangle 7"/>
          <p:cNvSpPr>
            <a:spLocks noGrp="1" noChangeArrowheads="1"/>
          </p:cNvSpPr>
          <p:nvPr>
            <p:ph type="sldNum" sz="quarter" idx="5"/>
          </p:nvPr>
        </p:nvSpPr>
        <p:spPr bwMode="auto">
          <a:xfrm>
            <a:off x="3927475" y="8756650"/>
            <a:ext cx="3005138" cy="461963"/>
          </a:xfrm>
          <a:prstGeom prst="rect">
            <a:avLst/>
          </a:prstGeom>
          <a:noFill/>
          <a:ln>
            <a:noFill/>
          </a:ln>
          <a:effectLst/>
          <a:extLst/>
        </p:spPr>
        <p:txBody>
          <a:bodyPr vert="horz" wrap="square" lIns="92382" tIns="46191" rIns="92382" bIns="46191" numCol="1" anchor="b" anchorCtr="0" compatLnSpc="1">
            <a:prstTxWarp prst="textNoShape">
              <a:avLst/>
            </a:prstTxWarp>
          </a:bodyPr>
          <a:lstStyle>
            <a:lvl1pPr algn="r">
              <a:defRPr/>
            </a:lvl1pPr>
          </a:lstStyle>
          <a:p>
            <a:pPr>
              <a:defRPr/>
            </a:pPr>
            <a:fld id="{FE225213-A354-40DA-9C76-D81C9EE540DF}" type="slidenum">
              <a:rPr lang="en-US"/>
              <a:pPr>
                <a:defRPr/>
              </a:pPr>
              <a:t>‹#›</a:t>
            </a:fld>
            <a:endParaRPr lang="en-US"/>
          </a:p>
        </p:txBody>
      </p:sp>
    </p:spTree>
    <p:extLst>
      <p:ext uri="{BB962C8B-B14F-4D97-AF65-F5344CB8AC3E}">
        <p14:creationId xmlns:p14="http://schemas.microsoft.com/office/powerpoint/2010/main" val="1492474812"/>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1200">
                <a:solidFill>
                  <a:schemeClr val="tx1"/>
                </a:solidFill>
                <a:latin typeface="Arial" charset="0"/>
              </a:defRPr>
            </a:lvl1pPr>
            <a:lvl2pPr marL="742950" indent="-285750" eaLnBrk="0" hangingPunct="0">
              <a:defRPr sz="1200">
                <a:solidFill>
                  <a:schemeClr val="tx1"/>
                </a:solidFill>
                <a:latin typeface="Arial" charset="0"/>
              </a:defRPr>
            </a:lvl2pPr>
            <a:lvl3pPr marL="1143000" indent="-228600" eaLnBrk="0" hangingPunct="0">
              <a:defRPr sz="1200">
                <a:solidFill>
                  <a:schemeClr val="tx1"/>
                </a:solidFill>
                <a:latin typeface="Arial" charset="0"/>
              </a:defRPr>
            </a:lvl3pPr>
            <a:lvl4pPr marL="1600200" indent="-228600" eaLnBrk="0" hangingPunct="0">
              <a:defRPr sz="1200">
                <a:solidFill>
                  <a:schemeClr val="tx1"/>
                </a:solidFill>
                <a:latin typeface="Arial" charset="0"/>
              </a:defRPr>
            </a:lvl4pPr>
            <a:lvl5pPr marL="2057400" indent="-228600" eaLnBrk="0" hangingPunct="0">
              <a:defRPr sz="1200">
                <a:solidFill>
                  <a:schemeClr val="tx1"/>
                </a:solidFill>
                <a:latin typeface="Arial" charset="0"/>
              </a:defRPr>
            </a:lvl5pPr>
            <a:lvl6pPr marL="2514600" indent="-228600" algn="ctr" eaLnBrk="0" fontAlgn="base" hangingPunct="0">
              <a:spcBef>
                <a:spcPct val="0"/>
              </a:spcBef>
              <a:spcAft>
                <a:spcPct val="0"/>
              </a:spcAft>
              <a:defRPr sz="1200">
                <a:solidFill>
                  <a:schemeClr val="tx1"/>
                </a:solidFill>
                <a:latin typeface="Arial" charset="0"/>
              </a:defRPr>
            </a:lvl6pPr>
            <a:lvl7pPr marL="2971800" indent="-228600" algn="ctr" eaLnBrk="0" fontAlgn="base" hangingPunct="0">
              <a:spcBef>
                <a:spcPct val="0"/>
              </a:spcBef>
              <a:spcAft>
                <a:spcPct val="0"/>
              </a:spcAft>
              <a:defRPr sz="1200">
                <a:solidFill>
                  <a:schemeClr val="tx1"/>
                </a:solidFill>
                <a:latin typeface="Arial" charset="0"/>
              </a:defRPr>
            </a:lvl7pPr>
            <a:lvl8pPr marL="3429000" indent="-228600" algn="ctr" eaLnBrk="0" fontAlgn="base" hangingPunct="0">
              <a:spcBef>
                <a:spcPct val="0"/>
              </a:spcBef>
              <a:spcAft>
                <a:spcPct val="0"/>
              </a:spcAft>
              <a:defRPr sz="1200">
                <a:solidFill>
                  <a:schemeClr val="tx1"/>
                </a:solidFill>
                <a:latin typeface="Arial" charset="0"/>
              </a:defRPr>
            </a:lvl8pPr>
            <a:lvl9pPr marL="3886200" indent="-228600" algn="ctr" eaLnBrk="0" fontAlgn="base" hangingPunct="0">
              <a:spcBef>
                <a:spcPct val="0"/>
              </a:spcBef>
              <a:spcAft>
                <a:spcPct val="0"/>
              </a:spcAft>
              <a:defRPr sz="1200">
                <a:solidFill>
                  <a:schemeClr val="tx1"/>
                </a:solidFill>
                <a:latin typeface="Arial" charset="0"/>
              </a:defRPr>
            </a:lvl9pPr>
          </a:lstStyle>
          <a:p>
            <a:pPr eaLnBrk="1" hangingPunct="1"/>
            <a:fld id="{2F9B7EA8-099D-49CE-8A30-D63718BBAD73}" type="slidenum">
              <a:rPr lang="en-US" smtClean="0"/>
              <a:pPr eaLnBrk="1" hangingPunct="1"/>
              <a:t>1</a:t>
            </a:fld>
            <a:endParaRPr lang="en-US" smtClean="0"/>
          </a:p>
        </p:txBody>
      </p:sp>
      <p:sp>
        <p:nvSpPr>
          <p:cNvPr id="79875" name="Rectangle 2"/>
          <p:cNvSpPr>
            <a:spLocks noGrp="1" noRot="1" noChangeAspect="1" noChangeArrowheads="1" noTextEdit="1"/>
          </p:cNvSpPr>
          <p:nvPr>
            <p:ph type="sldImg"/>
          </p:nvPr>
        </p:nvSpPr>
        <p:spPr>
          <a:ln/>
        </p:spPr>
      </p:sp>
      <p:sp>
        <p:nvSpPr>
          <p:cNvPr id="79876"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smtClean="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1200">
                <a:solidFill>
                  <a:schemeClr val="tx1"/>
                </a:solidFill>
                <a:latin typeface="Arial" charset="0"/>
              </a:defRPr>
            </a:lvl1pPr>
            <a:lvl2pPr marL="742950" indent="-285750" eaLnBrk="0" hangingPunct="0">
              <a:defRPr sz="1200">
                <a:solidFill>
                  <a:schemeClr val="tx1"/>
                </a:solidFill>
                <a:latin typeface="Arial" charset="0"/>
              </a:defRPr>
            </a:lvl2pPr>
            <a:lvl3pPr marL="1143000" indent="-228600" eaLnBrk="0" hangingPunct="0">
              <a:defRPr sz="1200">
                <a:solidFill>
                  <a:schemeClr val="tx1"/>
                </a:solidFill>
                <a:latin typeface="Arial" charset="0"/>
              </a:defRPr>
            </a:lvl3pPr>
            <a:lvl4pPr marL="1600200" indent="-228600" eaLnBrk="0" hangingPunct="0">
              <a:defRPr sz="1200">
                <a:solidFill>
                  <a:schemeClr val="tx1"/>
                </a:solidFill>
                <a:latin typeface="Arial" charset="0"/>
              </a:defRPr>
            </a:lvl4pPr>
            <a:lvl5pPr marL="2057400" indent="-228600" eaLnBrk="0" hangingPunct="0">
              <a:defRPr sz="1200">
                <a:solidFill>
                  <a:schemeClr val="tx1"/>
                </a:solidFill>
                <a:latin typeface="Arial" charset="0"/>
              </a:defRPr>
            </a:lvl5pPr>
            <a:lvl6pPr marL="2514600" indent="-228600" algn="ctr" eaLnBrk="0" fontAlgn="base" hangingPunct="0">
              <a:spcBef>
                <a:spcPct val="0"/>
              </a:spcBef>
              <a:spcAft>
                <a:spcPct val="0"/>
              </a:spcAft>
              <a:defRPr sz="1200">
                <a:solidFill>
                  <a:schemeClr val="tx1"/>
                </a:solidFill>
                <a:latin typeface="Arial" charset="0"/>
              </a:defRPr>
            </a:lvl6pPr>
            <a:lvl7pPr marL="2971800" indent="-228600" algn="ctr" eaLnBrk="0" fontAlgn="base" hangingPunct="0">
              <a:spcBef>
                <a:spcPct val="0"/>
              </a:spcBef>
              <a:spcAft>
                <a:spcPct val="0"/>
              </a:spcAft>
              <a:defRPr sz="1200">
                <a:solidFill>
                  <a:schemeClr val="tx1"/>
                </a:solidFill>
                <a:latin typeface="Arial" charset="0"/>
              </a:defRPr>
            </a:lvl7pPr>
            <a:lvl8pPr marL="3429000" indent="-228600" algn="ctr" eaLnBrk="0" fontAlgn="base" hangingPunct="0">
              <a:spcBef>
                <a:spcPct val="0"/>
              </a:spcBef>
              <a:spcAft>
                <a:spcPct val="0"/>
              </a:spcAft>
              <a:defRPr sz="1200">
                <a:solidFill>
                  <a:schemeClr val="tx1"/>
                </a:solidFill>
                <a:latin typeface="Arial" charset="0"/>
              </a:defRPr>
            </a:lvl8pPr>
            <a:lvl9pPr marL="3886200" indent="-228600" algn="ctr" eaLnBrk="0" fontAlgn="base" hangingPunct="0">
              <a:spcBef>
                <a:spcPct val="0"/>
              </a:spcBef>
              <a:spcAft>
                <a:spcPct val="0"/>
              </a:spcAft>
              <a:defRPr sz="1200">
                <a:solidFill>
                  <a:schemeClr val="tx1"/>
                </a:solidFill>
                <a:latin typeface="Arial" charset="0"/>
              </a:defRPr>
            </a:lvl9pPr>
          </a:lstStyle>
          <a:p>
            <a:pPr eaLnBrk="1" hangingPunct="1"/>
            <a:fld id="{B3CCAF0A-9C16-42C2-8CA5-9613A058BC8B}" type="slidenum">
              <a:rPr lang="en-US" smtClean="0"/>
              <a:pPr eaLnBrk="1" hangingPunct="1"/>
              <a:t>2</a:t>
            </a:fld>
            <a:endParaRPr lang="en-US" smtClean="0"/>
          </a:p>
        </p:txBody>
      </p:sp>
      <p:sp>
        <p:nvSpPr>
          <p:cNvPr id="80899" name="Rectangle 2"/>
          <p:cNvSpPr>
            <a:spLocks noGrp="1" noRot="1" noChangeAspect="1" noChangeArrowheads="1" noTextEdit="1"/>
          </p:cNvSpPr>
          <p:nvPr>
            <p:ph type="sldImg"/>
          </p:nvPr>
        </p:nvSpPr>
        <p:spPr>
          <a:ln/>
        </p:spPr>
      </p:sp>
      <p:sp>
        <p:nvSpPr>
          <p:cNvPr id="80900"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smtClean="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1200">
                <a:solidFill>
                  <a:schemeClr val="tx1"/>
                </a:solidFill>
                <a:latin typeface="Arial" charset="0"/>
              </a:defRPr>
            </a:lvl1pPr>
            <a:lvl2pPr marL="742950" indent="-285750" eaLnBrk="0" hangingPunct="0">
              <a:defRPr sz="1200">
                <a:solidFill>
                  <a:schemeClr val="tx1"/>
                </a:solidFill>
                <a:latin typeface="Arial" charset="0"/>
              </a:defRPr>
            </a:lvl2pPr>
            <a:lvl3pPr marL="1143000" indent="-228600" eaLnBrk="0" hangingPunct="0">
              <a:defRPr sz="1200">
                <a:solidFill>
                  <a:schemeClr val="tx1"/>
                </a:solidFill>
                <a:latin typeface="Arial" charset="0"/>
              </a:defRPr>
            </a:lvl3pPr>
            <a:lvl4pPr marL="1600200" indent="-228600" eaLnBrk="0" hangingPunct="0">
              <a:defRPr sz="1200">
                <a:solidFill>
                  <a:schemeClr val="tx1"/>
                </a:solidFill>
                <a:latin typeface="Arial" charset="0"/>
              </a:defRPr>
            </a:lvl4pPr>
            <a:lvl5pPr marL="2057400" indent="-228600" eaLnBrk="0" hangingPunct="0">
              <a:defRPr sz="1200">
                <a:solidFill>
                  <a:schemeClr val="tx1"/>
                </a:solidFill>
                <a:latin typeface="Arial" charset="0"/>
              </a:defRPr>
            </a:lvl5pPr>
            <a:lvl6pPr marL="2514600" indent="-228600" algn="ctr" eaLnBrk="0" fontAlgn="base" hangingPunct="0">
              <a:spcBef>
                <a:spcPct val="0"/>
              </a:spcBef>
              <a:spcAft>
                <a:spcPct val="0"/>
              </a:spcAft>
              <a:defRPr sz="1200">
                <a:solidFill>
                  <a:schemeClr val="tx1"/>
                </a:solidFill>
                <a:latin typeface="Arial" charset="0"/>
              </a:defRPr>
            </a:lvl6pPr>
            <a:lvl7pPr marL="2971800" indent="-228600" algn="ctr" eaLnBrk="0" fontAlgn="base" hangingPunct="0">
              <a:spcBef>
                <a:spcPct val="0"/>
              </a:spcBef>
              <a:spcAft>
                <a:spcPct val="0"/>
              </a:spcAft>
              <a:defRPr sz="1200">
                <a:solidFill>
                  <a:schemeClr val="tx1"/>
                </a:solidFill>
                <a:latin typeface="Arial" charset="0"/>
              </a:defRPr>
            </a:lvl7pPr>
            <a:lvl8pPr marL="3429000" indent="-228600" algn="ctr" eaLnBrk="0" fontAlgn="base" hangingPunct="0">
              <a:spcBef>
                <a:spcPct val="0"/>
              </a:spcBef>
              <a:spcAft>
                <a:spcPct val="0"/>
              </a:spcAft>
              <a:defRPr sz="1200">
                <a:solidFill>
                  <a:schemeClr val="tx1"/>
                </a:solidFill>
                <a:latin typeface="Arial" charset="0"/>
              </a:defRPr>
            </a:lvl8pPr>
            <a:lvl9pPr marL="3886200" indent="-228600" algn="ctr" eaLnBrk="0" fontAlgn="base" hangingPunct="0">
              <a:spcBef>
                <a:spcPct val="0"/>
              </a:spcBef>
              <a:spcAft>
                <a:spcPct val="0"/>
              </a:spcAft>
              <a:defRPr sz="1200">
                <a:solidFill>
                  <a:schemeClr val="tx1"/>
                </a:solidFill>
                <a:latin typeface="Arial" charset="0"/>
              </a:defRPr>
            </a:lvl9pPr>
          </a:lstStyle>
          <a:p>
            <a:pPr eaLnBrk="1" hangingPunct="1"/>
            <a:fld id="{83272EC7-1072-4D54-B519-2BB3A72401D9}" type="slidenum">
              <a:rPr lang="en-US" smtClean="0"/>
              <a:pPr eaLnBrk="1" hangingPunct="1"/>
              <a:t>3</a:t>
            </a:fld>
            <a:endParaRPr lang="en-US" smtClean="0"/>
          </a:p>
        </p:txBody>
      </p:sp>
      <p:sp>
        <p:nvSpPr>
          <p:cNvPr id="81923" name="Rectangle 2"/>
          <p:cNvSpPr>
            <a:spLocks noGrp="1" noRot="1" noChangeAspect="1" noChangeArrowheads="1" noTextEdit="1"/>
          </p:cNvSpPr>
          <p:nvPr>
            <p:ph type="sldImg"/>
          </p:nvPr>
        </p:nvSpPr>
        <p:spPr>
          <a:ln/>
        </p:spPr>
      </p:sp>
      <p:sp>
        <p:nvSpPr>
          <p:cNvPr id="81924"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smtClean="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1200">
                <a:solidFill>
                  <a:schemeClr val="tx1"/>
                </a:solidFill>
                <a:latin typeface="Arial" charset="0"/>
              </a:defRPr>
            </a:lvl1pPr>
            <a:lvl2pPr marL="742950" indent="-285750" eaLnBrk="0" hangingPunct="0">
              <a:defRPr sz="1200">
                <a:solidFill>
                  <a:schemeClr val="tx1"/>
                </a:solidFill>
                <a:latin typeface="Arial" charset="0"/>
              </a:defRPr>
            </a:lvl2pPr>
            <a:lvl3pPr marL="1143000" indent="-228600" eaLnBrk="0" hangingPunct="0">
              <a:defRPr sz="1200">
                <a:solidFill>
                  <a:schemeClr val="tx1"/>
                </a:solidFill>
                <a:latin typeface="Arial" charset="0"/>
              </a:defRPr>
            </a:lvl3pPr>
            <a:lvl4pPr marL="1600200" indent="-228600" eaLnBrk="0" hangingPunct="0">
              <a:defRPr sz="1200">
                <a:solidFill>
                  <a:schemeClr val="tx1"/>
                </a:solidFill>
                <a:latin typeface="Arial" charset="0"/>
              </a:defRPr>
            </a:lvl4pPr>
            <a:lvl5pPr marL="2057400" indent="-228600" eaLnBrk="0" hangingPunct="0">
              <a:defRPr sz="1200">
                <a:solidFill>
                  <a:schemeClr val="tx1"/>
                </a:solidFill>
                <a:latin typeface="Arial" charset="0"/>
              </a:defRPr>
            </a:lvl5pPr>
            <a:lvl6pPr marL="2514600" indent="-228600" algn="ctr" eaLnBrk="0" fontAlgn="base" hangingPunct="0">
              <a:spcBef>
                <a:spcPct val="0"/>
              </a:spcBef>
              <a:spcAft>
                <a:spcPct val="0"/>
              </a:spcAft>
              <a:defRPr sz="1200">
                <a:solidFill>
                  <a:schemeClr val="tx1"/>
                </a:solidFill>
                <a:latin typeface="Arial" charset="0"/>
              </a:defRPr>
            </a:lvl6pPr>
            <a:lvl7pPr marL="2971800" indent="-228600" algn="ctr" eaLnBrk="0" fontAlgn="base" hangingPunct="0">
              <a:spcBef>
                <a:spcPct val="0"/>
              </a:spcBef>
              <a:spcAft>
                <a:spcPct val="0"/>
              </a:spcAft>
              <a:defRPr sz="1200">
                <a:solidFill>
                  <a:schemeClr val="tx1"/>
                </a:solidFill>
                <a:latin typeface="Arial" charset="0"/>
              </a:defRPr>
            </a:lvl7pPr>
            <a:lvl8pPr marL="3429000" indent="-228600" algn="ctr" eaLnBrk="0" fontAlgn="base" hangingPunct="0">
              <a:spcBef>
                <a:spcPct val="0"/>
              </a:spcBef>
              <a:spcAft>
                <a:spcPct val="0"/>
              </a:spcAft>
              <a:defRPr sz="1200">
                <a:solidFill>
                  <a:schemeClr val="tx1"/>
                </a:solidFill>
                <a:latin typeface="Arial" charset="0"/>
              </a:defRPr>
            </a:lvl8pPr>
            <a:lvl9pPr marL="3886200" indent="-228600" algn="ctr" eaLnBrk="0" fontAlgn="base" hangingPunct="0">
              <a:spcBef>
                <a:spcPct val="0"/>
              </a:spcBef>
              <a:spcAft>
                <a:spcPct val="0"/>
              </a:spcAft>
              <a:defRPr sz="1200">
                <a:solidFill>
                  <a:schemeClr val="tx1"/>
                </a:solidFill>
                <a:latin typeface="Arial" charset="0"/>
              </a:defRPr>
            </a:lvl9pPr>
          </a:lstStyle>
          <a:p>
            <a:pPr eaLnBrk="1" hangingPunct="1"/>
            <a:fld id="{EDDC7AD8-B12D-48C9-9EE4-8919DF1E0955}" type="slidenum">
              <a:rPr lang="en-US" smtClean="0"/>
              <a:pPr eaLnBrk="1" hangingPunct="1"/>
              <a:t>4</a:t>
            </a:fld>
            <a:endParaRPr lang="en-US" smtClean="0"/>
          </a:p>
        </p:txBody>
      </p:sp>
      <p:sp>
        <p:nvSpPr>
          <p:cNvPr id="82947" name="Rectangle 2"/>
          <p:cNvSpPr>
            <a:spLocks noGrp="1" noRot="1" noChangeAspect="1" noChangeArrowheads="1" noTextEdit="1"/>
          </p:cNvSpPr>
          <p:nvPr>
            <p:ph type="sldImg"/>
          </p:nvPr>
        </p:nvSpPr>
        <p:spPr>
          <a:ln/>
        </p:spPr>
      </p:sp>
      <p:sp>
        <p:nvSpPr>
          <p:cNvPr id="82948"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smtClean="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Rectangle 7"/>
          <p:cNvSpPr txBox="1">
            <a:spLocks noGrp="1" noChangeArrowheads="1"/>
          </p:cNvSpPr>
          <p:nvPr/>
        </p:nvSpPr>
        <p:spPr bwMode="auto">
          <a:xfrm>
            <a:off x="3927475" y="8756650"/>
            <a:ext cx="3005138"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2382" tIns="46191" rIns="92382" bIns="46191" anchor="b"/>
          <a:lstStyle>
            <a:lvl1pPr eaLnBrk="0" hangingPunct="0">
              <a:defRPr sz="1200">
                <a:solidFill>
                  <a:schemeClr val="tx1"/>
                </a:solidFill>
                <a:latin typeface="Arial" charset="0"/>
              </a:defRPr>
            </a:lvl1pPr>
            <a:lvl2pPr marL="742950" indent="-285750" eaLnBrk="0" hangingPunct="0">
              <a:defRPr sz="1200">
                <a:solidFill>
                  <a:schemeClr val="tx1"/>
                </a:solidFill>
                <a:latin typeface="Arial" charset="0"/>
              </a:defRPr>
            </a:lvl2pPr>
            <a:lvl3pPr marL="1143000" indent="-228600" eaLnBrk="0" hangingPunct="0">
              <a:defRPr sz="1200">
                <a:solidFill>
                  <a:schemeClr val="tx1"/>
                </a:solidFill>
                <a:latin typeface="Arial" charset="0"/>
              </a:defRPr>
            </a:lvl3pPr>
            <a:lvl4pPr marL="1600200" indent="-228600" eaLnBrk="0" hangingPunct="0">
              <a:defRPr sz="1200">
                <a:solidFill>
                  <a:schemeClr val="tx1"/>
                </a:solidFill>
                <a:latin typeface="Arial" charset="0"/>
              </a:defRPr>
            </a:lvl4pPr>
            <a:lvl5pPr marL="2057400" indent="-228600" eaLnBrk="0" hangingPunct="0">
              <a:defRPr sz="1200">
                <a:solidFill>
                  <a:schemeClr val="tx1"/>
                </a:solidFill>
                <a:latin typeface="Arial" charset="0"/>
              </a:defRPr>
            </a:lvl5pPr>
            <a:lvl6pPr marL="2514600" indent="-228600" algn="ctr" eaLnBrk="0" fontAlgn="base" hangingPunct="0">
              <a:spcBef>
                <a:spcPct val="0"/>
              </a:spcBef>
              <a:spcAft>
                <a:spcPct val="0"/>
              </a:spcAft>
              <a:defRPr sz="1200">
                <a:solidFill>
                  <a:schemeClr val="tx1"/>
                </a:solidFill>
                <a:latin typeface="Arial" charset="0"/>
              </a:defRPr>
            </a:lvl6pPr>
            <a:lvl7pPr marL="2971800" indent="-228600" algn="ctr" eaLnBrk="0" fontAlgn="base" hangingPunct="0">
              <a:spcBef>
                <a:spcPct val="0"/>
              </a:spcBef>
              <a:spcAft>
                <a:spcPct val="0"/>
              </a:spcAft>
              <a:defRPr sz="1200">
                <a:solidFill>
                  <a:schemeClr val="tx1"/>
                </a:solidFill>
                <a:latin typeface="Arial" charset="0"/>
              </a:defRPr>
            </a:lvl7pPr>
            <a:lvl8pPr marL="3429000" indent="-228600" algn="ctr" eaLnBrk="0" fontAlgn="base" hangingPunct="0">
              <a:spcBef>
                <a:spcPct val="0"/>
              </a:spcBef>
              <a:spcAft>
                <a:spcPct val="0"/>
              </a:spcAft>
              <a:defRPr sz="1200">
                <a:solidFill>
                  <a:schemeClr val="tx1"/>
                </a:solidFill>
                <a:latin typeface="Arial" charset="0"/>
              </a:defRPr>
            </a:lvl8pPr>
            <a:lvl9pPr marL="3886200" indent="-228600" algn="ctr" eaLnBrk="0" fontAlgn="base" hangingPunct="0">
              <a:spcBef>
                <a:spcPct val="0"/>
              </a:spcBef>
              <a:spcAft>
                <a:spcPct val="0"/>
              </a:spcAft>
              <a:defRPr sz="1200">
                <a:solidFill>
                  <a:schemeClr val="tx1"/>
                </a:solidFill>
                <a:latin typeface="Arial" charset="0"/>
              </a:defRPr>
            </a:lvl9pPr>
          </a:lstStyle>
          <a:p>
            <a:pPr algn="r" eaLnBrk="1" hangingPunct="1"/>
            <a:fld id="{2407BD18-E2F4-4945-8EA0-D02D8EDE5EEF}" type="slidenum">
              <a:rPr lang="en-US"/>
              <a:pPr algn="r" eaLnBrk="1" hangingPunct="1"/>
              <a:t>5</a:t>
            </a:fld>
            <a:endParaRPr lang="en-US"/>
          </a:p>
        </p:txBody>
      </p:sp>
      <p:sp>
        <p:nvSpPr>
          <p:cNvPr id="83971" name="Rectangle 2"/>
          <p:cNvSpPr>
            <a:spLocks noGrp="1" noRot="1" noChangeAspect="1" noChangeArrowheads="1" noTextEdit="1"/>
          </p:cNvSpPr>
          <p:nvPr>
            <p:ph type="sldImg"/>
          </p:nvPr>
        </p:nvSpPr>
        <p:spPr>
          <a:ln/>
        </p:spPr>
      </p:sp>
      <p:sp>
        <p:nvSpPr>
          <p:cNvPr id="83972"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smtClean="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1200">
                <a:solidFill>
                  <a:schemeClr val="tx1"/>
                </a:solidFill>
                <a:latin typeface="Arial" charset="0"/>
              </a:defRPr>
            </a:lvl1pPr>
            <a:lvl2pPr marL="742950" indent="-285750" eaLnBrk="0" hangingPunct="0">
              <a:defRPr sz="1200">
                <a:solidFill>
                  <a:schemeClr val="tx1"/>
                </a:solidFill>
                <a:latin typeface="Arial" charset="0"/>
              </a:defRPr>
            </a:lvl2pPr>
            <a:lvl3pPr marL="1143000" indent="-228600" eaLnBrk="0" hangingPunct="0">
              <a:defRPr sz="1200">
                <a:solidFill>
                  <a:schemeClr val="tx1"/>
                </a:solidFill>
                <a:latin typeface="Arial" charset="0"/>
              </a:defRPr>
            </a:lvl3pPr>
            <a:lvl4pPr marL="1600200" indent="-228600" eaLnBrk="0" hangingPunct="0">
              <a:defRPr sz="1200">
                <a:solidFill>
                  <a:schemeClr val="tx1"/>
                </a:solidFill>
                <a:latin typeface="Arial" charset="0"/>
              </a:defRPr>
            </a:lvl4pPr>
            <a:lvl5pPr marL="2057400" indent="-228600" eaLnBrk="0" hangingPunct="0">
              <a:defRPr sz="1200">
                <a:solidFill>
                  <a:schemeClr val="tx1"/>
                </a:solidFill>
                <a:latin typeface="Arial" charset="0"/>
              </a:defRPr>
            </a:lvl5pPr>
            <a:lvl6pPr marL="2514600" indent="-228600" algn="ctr" eaLnBrk="0" fontAlgn="base" hangingPunct="0">
              <a:spcBef>
                <a:spcPct val="0"/>
              </a:spcBef>
              <a:spcAft>
                <a:spcPct val="0"/>
              </a:spcAft>
              <a:defRPr sz="1200">
                <a:solidFill>
                  <a:schemeClr val="tx1"/>
                </a:solidFill>
                <a:latin typeface="Arial" charset="0"/>
              </a:defRPr>
            </a:lvl6pPr>
            <a:lvl7pPr marL="2971800" indent="-228600" algn="ctr" eaLnBrk="0" fontAlgn="base" hangingPunct="0">
              <a:spcBef>
                <a:spcPct val="0"/>
              </a:spcBef>
              <a:spcAft>
                <a:spcPct val="0"/>
              </a:spcAft>
              <a:defRPr sz="1200">
                <a:solidFill>
                  <a:schemeClr val="tx1"/>
                </a:solidFill>
                <a:latin typeface="Arial" charset="0"/>
              </a:defRPr>
            </a:lvl7pPr>
            <a:lvl8pPr marL="3429000" indent="-228600" algn="ctr" eaLnBrk="0" fontAlgn="base" hangingPunct="0">
              <a:spcBef>
                <a:spcPct val="0"/>
              </a:spcBef>
              <a:spcAft>
                <a:spcPct val="0"/>
              </a:spcAft>
              <a:defRPr sz="1200">
                <a:solidFill>
                  <a:schemeClr val="tx1"/>
                </a:solidFill>
                <a:latin typeface="Arial" charset="0"/>
              </a:defRPr>
            </a:lvl8pPr>
            <a:lvl9pPr marL="3886200" indent="-228600" algn="ctr" eaLnBrk="0" fontAlgn="base" hangingPunct="0">
              <a:spcBef>
                <a:spcPct val="0"/>
              </a:spcBef>
              <a:spcAft>
                <a:spcPct val="0"/>
              </a:spcAft>
              <a:defRPr sz="1200">
                <a:solidFill>
                  <a:schemeClr val="tx1"/>
                </a:solidFill>
                <a:latin typeface="Arial" charset="0"/>
              </a:defRPr>
            </a:lvl9pPr>
          </a:lstStyle>
          <a:p>
            <a:pPr eaLnBrk="1" hangingPunct="1"/>
            <a:fld id="{55BD035B-D458-4164-A4CB-109AFD5BDBCC}" type="slidenum">
              <a:rPr lang="en-US" smtClean="0"/>
              <a:pPr eaLnBrk="1" hangingPunct="1"/>
              <a:t>6</a:t>
            </a:fld>
            <a:endParaRPr lang="en-US" smtClean="0"/>
          </a:p>
        </p:txBody>
      </p:sp>
      <p:sp>
        <p:nvSpPr>
          <p:cNvPr id="84995" name="Rectangle 2"/>
          <p:cNvSpPr>
            <a:spLocks noGrp="1" noRot="1" noChangeAspect="1" noChangeArrowheads="1" noTextEdit="1"/>
          </p:cNvSpPr>
          <p:nvPr>
            <p:ph type="sldImg"/>
          </p:nvPr>
        </p:nvSpPr>
        <p:spPr>
          <a:ln/>
        </p:spPr>
      </p:sp>
      <p:sp>
        <p:nvSpPr>
          <p:cNvPr id="84996"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smtClean="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1200">
                <a:solidFill>
                  <a:schemeClr val="tx1"/>
                </a:solidFill>
                <a:latin typeface="Arial" charset="0"/>
              </a:defRPr>
            </a:lvl1pPr>
            <a:lvl2pPr marL="742950" indent="-285750" eaLnBrk="0" hangingPunct="0">
              <a:defRPr sz="1200">
                <a:solidFill>
                  <a:schemeClr val="tx1"/>
                </a:solidFill>
                <a:latin typeface="Arial" charset="0"/>
              </a:defRPr>
            </a:lvl2pPr>
            <a:lvl3pPr marL="1143000" indent="-228600" eaLnBrk="0" hangingPunct="0">
              <a:defRPr sz="1200">
                <a:solidFill>
                  <a:schemeClr val="tx1"/>
                </a:solidFill>
                <a:latin typeface="Arial" charset="0"/>
              </a:defRPr>
            </a:lvl3pPr>
            <a:lvl4pPr marL="1600200" indent="-228600" eaLnBrk="0" hangingPunct="0">
              <a:defRPr sz="1200">
                <a:solidFill>
                  <a:schemeClr val="tx1"/>
                </a:solidFill>
                <a:latin typeface="Arial" charset="0"/>
              </a:defRPr>
            </a:lvl4pPr>
            <a:lvl5pPr marL="2057400" indent="-228600" eaLnBrk="0" hangingPunct="0">
              <a:defRPr sz="1200">
                <a:solidFill>
                  <a:schemeClr val="tx1"/>
                </a:solidFill>
                <a:latin typeface="Arial" charset="0"/>
              </a:defRPr>
            </a:lvl5pPr>
            <a:lvl6pPr marL="2514600" indent="-228600" algn="ctr" eaLnBrk="0" fontAlgn="base" hangingPunct="0">
              <a:spcBef>
                <a:spcPct val="0"/>
              </a:spcBef>
              <a:spcAft>
                <a:spcPct val="0"/>
              </a:spcAft>
              <a:defRPr sz="1200">
                <a:solidFill>
                  <a:schemeClr val="tx1"/>
                </a:solidFill>
                <a:latin typeface="Arial" charset="0"/>
              </a:defRPr>
            </a:lvl6pPr>
            <a:lvl7pPr marL="2971800" indent="-228600" algn="ctr" eaLnBrk="0" fontAlgn="base" hangingPunct="0">
              <a:spcBef>
                <a:spcPct val="0"/>
              </a:spcBef>
              <a:spcAft>
                <a:spcPct val="0"/>
              </a:spcAft>
              <a:defRPr sz="1200">
                <a:solidFill>
                  <a:schemeClr val="tx1"/>
                </a:solidFill>
                <a:latin typeface="Arial" charset="0"/>
              </a:defRPr>
            </a:lvl7pPr>
            <a:lvl8pPr marL="3429000" indent="-228600" algn="ctr" eaLnBrk="0" fontAlgn="base" hangingPunct="0">
              <a:spcBef>
                <a:spcPct val="0"/>
              </a:spcBef>
              <a:spcAft>
                <a:spcPct val="0"/>
              </a:spcAft>
              <a:defRPr sz="1200">
                <a:solidFill>
                  <a:schemeClr val="tx1"/>
                </a:solidFill>
                <a:latin typeface="Arial" charset="0"/>
              </a:defRPr>
            </a:lvl8pPr>
            <a:lvl9pPr marL="3886200" indent="-228600" algn="ctr" eaLnBrk="0" fontAlgn="base" hangingPunct="0">
              <a:spcBef>
                <a:spcPct val="0"/>
              </a:spcBef>
              <a:spcAft>
                <a:spcPct val="0"/>
              </a:spcAft>
              <a:defRPr sz="1200">
                <a:solidFill>
                  <a:schemeClr val="tx1"/>
                </a:solidFill>
                <a:latin typeface="Arial" charset="0"/>
              </a:defRPr>
            </a:lvl9pPr>
          </a:lstStyle>
          <a:p>
            <a:pPr eaLnBrk="1" hangingPunct="1"/>
            <a:fld id="{D2E57306-321F-47BB-9262-C5F8BC690596}" type="slidenum">
              <a:rPr lang="en-US" smtClean="0"/>
              <a:pPr eaLnBrk="1" hangingPunct="1"/>
              <a:t>7</a:t>
            </a:fld>
            <a:endParaRPr lang="en-US" smtClean="0"/>
          </a:p>
        </p:txBody>
      </p:sp>
      <p:sp>
        <p:nvSpPr>
          <p:cNvPr id="86019" name="Rectangle 2"/>
          <p:cNvSpPr>
            <a:spLocks noGrp="1" noRot="1" noChangeAspect="1" noChangeArrowheads="1" noTextEdit="1"/>
          </p:cNvSpPr>
          <p:nvPr>
            <p:ph type="sldImg"/>
          </p:nvPr>
        </p:nvSpPr>
        <p:spPr>
          <a:ln/>
        </p:spPr>
      </p:sp>
      <p:sp>
        <p:nvSpPr>
          <p:cNvPr id="86020"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smtClean="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1200">
                <a:solidFill>
                  <a:schemeClr val="tx1"/>
                </a:solidFill>
                <a:latin typeface="Arial" charset="0"/>
              </a:defRPr>
            </a:lvl1pPr>
            <a:lvl2pPr marL="742950" indent="-285750" eaLnBrk="0" hangingPunct="0">
              <a:defRPr sz="1200">
                <a:solidFill>
                  <a:schemeClr val="tx1"/>
                </a:solidFill>
                <a:latin typeface="Arial" charset="0"/>
              </a:defRPr>
            </a:lvl2pPr>
            <a:lvl3pPr marL="1143000" indent="-228600" eaLnBrk="0" hangingPunct="0">
              <a:defRPr sz="1200">
                <a:solidFill>
                  <a:schemeClr val="tx1"/>
                </a:solidFill>
                <a:latin typeface="Arial" charset="0"/>
              </a:defRPr>
            </a:lvl3pPr>
            <a:lvl4pPr marL="1600200" indent="-228600" eaLnBrk="0" hangingPunct="0">
              <a:defRPr sz="1200">
                <a:solidFill>
                  <a:schemeClr val="tx1"/>
                </a:solidFill>
                <a:latin typeface="Arial" charset="0"/>
              </a:defRPr>
            </a:lvl4pPr>
            <a:lvl5pPr marL="2057400" indent="-228600" eaLnBrk="0" hangingPunct="0">
              <a:defRPr sz="1200">
                <a:solidFill>
                  <a:schemeClr val="tx1"/>
                </a:solidFill>
                <a:latin typeface="Arial" charset="0"/>
              </a:defRPr>
            </a:lvl5pPr>
            <a:lvl6pPr marL="2514600" indent="-228600" algn="ctr" eaLnBrk="0" fontAlgn="base" hangingPunct="0">
              <a:spcBef>
                <a:spcPct val="0"/>
              </a:spcBef>
              <a:spcAft>
                <a:spcPct val="0"/>
              </a:spcAft>
              <a:defRPr sz="1200">
                <a:solidFill>
                  <a:schemeClr val="tx1"/>
                </a:solidFill>
                <a:latin typeface="Arial" charset="0"/>
              </a:defRPr>
            </a:lvl6pPr>
            <a:lvl7pPr marL="2971800" indent="-228600" algn="ctr" eaLnBrk="0" fontAlgn="base" hangingPunct="0">
              <a:spcBef>
                <a:spcPct val="0"/>
              </a:spcBef>
              <a:spcAft>
                <a:spcPct val="0"/>
              </a:spcAft>
              <a:defRPr sz="1200">
                <a:solidFill>
                  <a:schemeClr val="tx1"/>
                </a:solidFill>
                <a:latin typeface="Arial" charset="0"/>
              </a:defRPr>
            </a:lvl7pPr>
            <a:lvl8pPr marL="3429000" indent="-228600" algn="ctr" eaLnBrk="0" fontAlgn="base" hangingPunct="0">
              <a:spcBef>
                <a:spcPct val="0"/>
              </a:spcBef>
              <a:spcAft>
                <a:spcPct val="0"/>
              </a:spcAft>
              <a:defRPr sz="1200">
                <a:solidFill>
                  <a:schemeClr val="tx1"/>
                </a:solidFill>
                <a:latin typeface="Arial" charset="0"/>
              </a:defRPr>
            </a:lvl8pPr>
            <a:lvl9pPr marL="3886200" indent="-228600" algn="ctr" eaLnBrk="0" fontAlgn="base" hangingPunct="0">
              <a:spcBef>
                <a:spcPct val="0"/>
              </a:spcBef>
              <a:spcAft>
                <a:spcPct val="0"/>
              </a:spcAft>
              <a:defRPr sz="1200">
                <a:solidFill>
                  <a:schemeClr val="tx1"/>
                </a:solidFill>
                <a:latin typeface="Arial" charset="0"/>
              </a:defRPr>
            </a:lvl9pPr>
          </a:lstStyle>
          <a:p>
            <a:pPr eaLnBrk="1" hangingPunct="1"/>
            <a:fld id="{C7923976-64E1-4C56-A37B-E1A90061B4A7}" type="slidenum">
              <a:rPr lang="en-US" smtClean="0"/>
              <a:pPr eaLnBrk="1" hangingPunct="1"/>
              <a:t>8</a:t>
            </a:fld>
            <a:endParaRPr lang="en-US" smtClean="0"/>
          </a:p>
        </p:txBody>
      </p:sp>
      <p:sp>
        <p:nvSpPr>
          <p:cNvPr id="87043" name="Rectangle 2"/>
          <p:cNvSpPr>
            <a:spLocks noGrp="1" noRot="1" noChangeAspect="1" noChangeArrowheads="1" noTextEdit="1"/>
          </p:cNvSpPr>
          <p:nvPr>
            <p:ph type="sldImg"/>
          </p:nvPr>
        </p:nvSpPr>
        <p:spPr>
          <a:ln/>
        </p:spPr>
      </p:sp>
      <p:sp>
        <p:nvSpPr>
          <p:cNvPr id="87044"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smtClean="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1200">
                <a:solidFill>
                  <a:schemeClr val="tx1"/>
                </a:solidFill>
                <a:latin typeface="Arial" charset="0"/>
              </a:defRPr>
            </a:lvl1pPr>
            <a:lvl2pPr marL="742950" indent="-285750" eaLnBrk="0" hangingPunct="0">
              <a:defRPr sz="1200">
                <a:solidFill>
                  <a:schemeClr val="tx1"/>
                </a:solidFill>
                <a:latin typeface="Arial" charset="0"/>
              </a:defRPr>
            </a:lvl2pPr>
            <a:lvl3pPr marL="1143000" indent="-228600" eaLnBrk="0" hangingPunct="0">
              <a:defRPr sz="1200">
                <a:solidFill>
                  <a:schemeClr val="tx1"/>
                </a:solidFill>
                <a:latin typeface="Arial" charset="0"/>
              </a:defRPr>
            </a:lvl3pPr>
            <a:lvl4pPr marL="1600200" indent="-228600" eaLnBrk="0" hangingPunct="0">
              <a:defRPr sz="1200">
                <a:solidFill>
                  <a:schemeClr val="tx1"/>
                </a:solidFill>
                <a:latin typeface="Arial" charset="0"/>
              </a:defRPr>
            </a:lvl4pPr>
            <a:lvl5pPr marL="2057400" indent="-228600" eaLnBrk="0" hangingPunct="0">
              <a:defRPr sz="1200">
                <a:solidFill>
                  <a:schemeClr val="tx1"/>
                </a:solidFill>
                <a:latin typeface="Arial" charset="0"/>
              </a:defRPr>
            </a:lvl5pPr>
            <a:lvl6pPr marL="2514600" indent="-228600" algn="ctr" eaLnBrk="0" fontAlgn="base" hangingPunct="0">
              <a:spcBef>
                <a:spcPct val="0"/>
              </a:spcBef>
              <a:spcAft>
                <a:spcPct val="0"/>
              </a:spcAft>
              <a:defRPr sz="1200">
                <a:solidFill>
                  <a:schemeClr val="tx1"/>
                </a:solidFill>
                <a:latin typeface="Arial" charset="0"/>
              </a:defRPr>
            </a:lvl6pPr>
            <a:lvl7pPr marL="2971800" indent="-228600" algn="ctr" eaLnBrk="0" fontAlgn="base" hangingPunct="0">
              <a:spcBef>
                <a:spcPct val="0"/>
              </a:spcBef>
              <a:spcAft>
                <a:spcPct val="0"/>
              </a:spcAft>
              <a:defRPr sz="1200">
                <a:solidFill>
                  <a:schemeClr val="tx1"/>
                </a:solidFill>
                <a:latin typeface="Arial" charset="0"/>
              </a:defRPr>
            </a:lvl7pPr>
            <a:lvl8pPr marL="3429000" indent="-228600" algn="ctr" eaLnBrk="0" fontAlgn="base" hangingPunct="0">
              <a:spcBef>
                <a:spcPct val="0"/>
              </a:spcBef>
              <a:spcAft>
                <a:spcPct val="0"/>
              </a:spcAft>
              <a:defRPr sz="1200">
                <a:solidFill>
                  <a:schemeClr val="tx1"/>
                </a:solidFill>
                <a:latin typeface="Arial" charset="0"/>
              </a:defRPr>
            </a:lvl8pPr>
            <a:lvl9pPr marL="3886200" indent="-228600" algn="ctr" eaLnBrk="0" fontAlgn="base" hangingPunct="0">
              <a:spcBef>
                <a:spcPct val="0"/>
              </a:spcBef>
              <a:spcAft>
                <a:spcPct val="0"/>
              </a:spcAft>
              <a:defRPr sz="1200">
                <a:solidFill>
                  <a:schemeClr val="tx1"/>
                </a:solidFill>
                <a:latin typeface="Arial" charset="0"/>
              </a:defRPr>
            </a:lvl9pPr>
          </a:lstStyle>
          <a:p>
            <a:pPr eaLnBrk="1" hangingPunct="1"/>
            <a:fld id="{940AD0B0-38CB-4DCD-94D4-01407CC69E89}" type="slidenum">
              <a:rPr lang="en-US" smtClean="0"/>
              <a:pPr eaLnBrk="1" hangingPunct="1"/>
              <a:t>9</a:t>
            </a:fld>
            <a:endParaRPr lang="en-US" smtClean="0"/>
          </a:p>
        </p:txBody>
      </p:sp>
      <p:sp>
        <p:nvSpPr>
          <p:cNvPr id="88067" name="Rectangle 2"/>
          <p:cNvSpPr>
            <a:spLocks noGrp="1" noRot="1" noChangeAspect="1" noChangeArrowheads="1" noTextEdit="1"/>
          </p:cNvSpPr>
          <p:nvPr>
            <p:ph type="sldImg"/>
          </p:nvPr>
        </p:nvSpPr>
        <p:spPr>
          <a:ln/>
        </p:spPr>
      </p:sp>
      <p:sp>
        <p:nvSpPr>
          <p:cNvPr id="88068"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smtClean="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1200">
                <a:solidFill>
                  <a:schemeClr val="tx1"/>
                </a:solidFill>
                <a:latin typeface="Arial" charset="0"/>
              </a:defRPr>
            </a:lvl1pPr>
            <a:lvl2pPr marL="742950" indent="-285750" eaLnBrk="0" hangingPunct="0">
              <a:defRPr sz="1200">
                <a:solidFill>
                  <a:schemeClr val="tx1"/>
                </a:solidFill>
                <a:latin typeface="Arial" charset="0"/>
              </a:defRPr>
            </a:lvl2pPr>
            <a:lvl3pPr marL="1143000" indent="-228600" eaLnBrk="0" hangingPunct="0">
              <a:defRPr sz="1200">
                <a:solidFill>
                  <a:schemeClr val="tx1"/>
                </a:solidFill>
                <a:latin typeface="Arial" charset="0"/>
              </a:defRPr>
            </a:lvl3pPr>
            <a:lvl4pPr marL="1600200" indent="-228600" eaLnBrk="0" hangingPunct="0">
              <a:defRPr sz="1200">
                <a:solidFill>
                  <a:schemeClr val="tx1"/>
                </a:solidFill>
                <a:latin typeface="Arial" charset="0"/>
              </a:defRPr>
            </a:lvl4pPr>
            <a:lvl5pPr marL="2057400" indent="-228600" eaLnBrk="0" hangingPunct="0">
              <a:defRPr sz="1200">
                <a:solidFill>
                  <a:schemeClr val="tx1"/>
                </a:solidFill>
                <a:latin typeface="Arial" charset="0"/>
              </a:defRPr>
            </a:lvl5pPr>
            <a:lvl6pPr marL="2514600" indent="-228600" algn="ctr" eaLnBrk="0" fontAlgn="base" hangingPunct="0">
              <a:spcBef>
                <a:spcPct val="0"/>
              </a:spcBef>
              <a:spcAft>
                <a:spcPct val="0"/>
              </a:spcAft>
              <a:defRPr sz="1200">
                <a:solidFill>
                  <a:schemeClr val="tx1"/>
                </a:solidFill>
                <a:latin typeface="Arial" charset="0"/>
              </a:defRPr>
            </a:lvl6pPr>
            <a:lvl7pPr marL="2971800" indent="-228600" algn="ctr" eaLnBrk="0" fontAlgn="base" hangingPunct="0">
              <a:spcBef>
                <a:spcPct val="0"/>
              </a:spcBef>
              <a:spcAft>
                <a:spcPct val="0"/>
              </a:spcAft>
              <a:defRPr sz="1200">
                <a:solidFill>
                  <a:schemeClr val="tx1"/>
                </a:solidFill>
                <a:latin typeface="Arial" charset="0"/>
              </a:defRPr>
            </a:lvl7pPr>
            <a:lvl8pPr marL="3429000" indent="-228600" algn="ctr" eaLnBrk="0" fontAlgn="base" hangingPunct="0">
              <a:spcBef>
                <a:spcPct val="0"/>
              </a:spcBef>
              <a:spcAft>
                <a:spcPct val="0"/>
              </a:spcAft>
              <a:defRPr sz="1200">
                <a:solidFill>
                  <a:schemeClr val="tx1"/>
                </a:solidFill>
                <a:latin typeface="Arial" charset="0"/>
              </a:defRPr>
            </a:lvl8pPr>
            <a:lvl9pPr marL="3886200" indent="-228600" algn="ctr" eaLnBrk="0" fontAlgn="base" hangingPunct="0">
              <a:spcBef>
                <a:spcPct val="0"/>
              </a:spcBef>
              <a:spcAft>
                <a:spcPct val="0"/>
              </a:spcAft>
              <a:defRPr sz="1200">
                <a:solidFill>
                  <a:schemeClr val="tx1"/>
                </a:solidFill>
                <a:latin typeface="Arial" charset="0"/>
              </a:defRPr>
            </a:lvl9pPr>
          </a:lstStyle>
          <a:p>
            <a:pPr eaLnBrk="1" hangingPunct="1"/>
            <a:fld id="{D4F72AEE-F666-46C4-BC3D-662FA04388B8}" type="slidenum">
              <a:rPr lang="en-US" smtClean="0"/>
              <a:pPr eaLnBrk="1" hangingPunct="1"/>
              <a:t>10</a:t>
            </a:fld>
            <a:endParaRPr lang="en-US" smtClean="0"/>
          </a:p>
        </p:txBody>
      </p:sp>
      <p:sp>
        <p:nvSpPr>
          <p:cNvPr id="89091" name="Rectangle 2"/>
          <p:cNvSpPr>
            <a:spLocks noGrp="1" noRot="1" noChangeAspect="1" noChangeArrowheads="1" noTextEdit="1"/>
          </p:cNvSpPr>
          <p:nvPr>
            <p:ph type="sldImg"/>
          </p:nvPr>
        </p:nvSpPr>
        <p:spPr>
          <a:ln/>
        </p:spPr>
      </p:sp>
      <p:sp>
        <p:nvSpPr>
          <p:cNvPr id="89092"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smtClean="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1200">
                <a:solidFill>
                  <a:schemeClr val="tx1"/>
                </a:solidFill>
                <a:latin typeface="Arial" charset="0"/>
              </a:defRPr>
            </a:lvl1pPr>
            <a:lvl2pPr marL="742950" indent="-285750" eaLnBrk="0" hangingPunct="0">
              <a:defRPr sz="1200">
                <a:solidFill>
                  <a:schemeClr val="tx1"/>
                </a:solidFill>
                <a:latin typeface="Arial" charset="0"/>
              </a:defRPr>
            </a:lvl2pPr>
            <a:lvl3pPr marL="1143000" indent="-228600" eaLnBrk="0" hangingPunct="0">
              <a:defRPr sz="1200">
                <a:solidFill>
                  <a:schemeClr val="tx1"/>
                </a:solidFill>
                <a:latin typeface="Arial" charset="0"/>
              </a:defRPr>
            </a:lvl3pPr>
            <a:lvl4pPr marL="1600200" indent="-228600" eaLnBrk="0" hangingPunct="0">
              <a:defRPr sz="1200">
                <a:solidFill>
                  <a:schemeClr val="tx1"/>
                </a:solidFill>
                <a:latin typeface="Arial" charset="0"/>
              </a:defRPr>
            </a:lvl4pPr>
            <a:lvl5pPr marL="2057400" indent="-228600" eaLnBrk="0" hangingPunct="0">
              <a:defRPr sz="1200">
                <a:solidFill>
                  <a:schemeClr val="tx1"/>
                </a:solidFill>
                <a:latin typeface="Arial" charset="0"/>
              </a:defRPr>
            </a:lvl5pPr>
            <a:lvl6pPr marL="2514600" indent="-228600" algn="ctr" eaLnBrk="0" fontAlgn="base" hangingPunct="0">
              <a:spcBef>
                <a:spcPct val="0"/>
              </a:spcBef>
              <a:spcAft>
                <a:spcPct val="0"/>
              </a:spcAft>
              <a:defRPr sz="1200">
                <a:solidFill>
                  <a:schemeClr val="tx1"/>
                </a:solidFill>
                <a:latin typeface="Arial" charset="0"/>
              </a:defRPr>
            </a:lvl6pPr>
            <a:lvl7pPr marL="2971800" indent="-228600" algn="ctr" eaLnBrk="0" fontAlgn="base" hangingPunct="0">
              <a:spcBef>
                <a:spcPct val="0"/>
              </a:spcBef>
              <a:spcAft>
                <a:spcPct val="0"/>
              </a:spcAft>
              <a:defRPr sz="1200">
                <a:solidFill>
                  <a:schemeClr val="tx1"/>
                </a:solidFill>
                <a:latin typeface="Arial" charset="0"/>
              </a:defRPr>
            </a:lvl7pPr>
            <a:lvl8pPr marL="3429000" indent="-228600" algn="ctr" eaLnBrk="0" fontAlgn="base" hangingPunct="0">
              <a:spcBef>
                <a:spcPct val="0"/>
              </a:spcBef>
              <a:spcAft>
                <a:spcPct val="0"/>
              </a:spcAft>
              <a:defRPr sz="1200">
                <a:solidFill>
                  <a:schemeClr val="tx1"/>
                </a:solidFill>
                <a:latin typeface="Arial" charset="0"/>
              </a:defRPr>
            </a:lvl8pPr>
            <a:lvl9pPr marL="3886200" indent="-228600" algn="ctr" eaLnBrk="0" fontAlgn="base" hangingPunct="0">
              <a:spcBef>
                <a:spcPct val="0"/>
              </a:spcBef>
              <a:spcAft>
                <a:spcPct val="0"/>
              </a:spcAft>
              <a:defRPr sz="1200">
                <a:solidFill>
                  <a:schemeClr val="tx1"/>
                </a:solidFill>
                <a:latin typeface="Arial" charset="0"/>
              </a:defRPr>
            </a:lvl9pPr>
          </a:lstStyle>
          <a:p>
            <a:pPr eaLnBrk="1" hangingPunct="1"/>
            <a:fld id="{4B56BD32-74A7-47CD-9906-ECFFD831BE83}" type="slidenum">
              <a:rPr lang="en-US" smtClean="0"/>
              <a:pPr eaLnBrk="1" hangingPunct="1"/>
              <a:t>11</a:t>
            </a:fld>
            <a:endParaRPr lang="en-US" smtClean="0"/>
          </a:p>
        </p:txBody>
      </p:sp>
      <p:sp>
        <p:nvSpPr>
          <p:cNvPr id="90115" name="Rectangle 2"/>
          <p:cNvSpPr>
            <a:spLocks noGrp="1" noRot="1" noChangeAspect="1" noChangeArrowheads="1" noTextEdit="1"/>
          </p:cNvSpPr>
          <p:nvPr>
            <p:ph type="sldImg"/>
          </p:nvPr>
        </p:nvSpPr>
        <p:spPr>
          <a:ln/>
        </p:spPr>
      </p:sp>
      <p:sp>
        <p:nvSpPr>
          <p:cNvPr id="90116"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smtClean="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1200">
                <a:solidFill>
                  <a:schemeClr val="tx1"/>
                </a:solidFill>
                <a:latin typeface="Arial" charset="0"/>
              </a:defRPr>
            </a:lvl1pPr>
            <a:lvl2pPr marL="742950" indent="-285750" eaLnBrk="0" hangingPunct="0">
              <a:defRPr sz="1200">
                <a:solidFill>
                  <a:schemeClr val="tx1"/>
                </a:solidFill>
                <a:latin typeface="Arial" charset="0"/>
              </a:defRPr>
            </a:lvl2pPr>
            <a:lvl3pPr marL="1143000" indent="-228600" eaLnBrk="0" hangingPunct="0">
              <a:defRPr sz="1200">
                <a:solidFill>
                  <a:schemeClr val="tx1"/>
                </a:solidFill>
                <a:latin typeface="Arial" charset="0"/>
              </a:defRPr>
            </a:lvl3pPr>
            <a:lvl4pPr marL="1600200" indent="-228600" eaLnBrk="0" hangingPunct="0">
              <a:defRPr sz="1200">
                <a:solidFill>
                  <a:schemeClr val="tx1"/>
                </a:solidFill>
                <a:latin typeface="Arial" charset="0"/>
              </a:defRPr>
            </a:lvl4pPr>
            <a:lvl5pPr marL="2057400" indent="-228600" eaLnBrk="0" hangingPunct="0">
              <a:defRPr sz="1200">
                <a:solidFill>
                  <a:schemeClr val="tx1"/>
                </a:solidFill>
                <a:latin typeface="Arial" charset="0"/>
              </a:defRPr>
            </a:lvl5pPr>
            <a:lvl6pPr marL="2514600" indent="-228600" algn="ctr" eaLnBrk="0" fontAlgn="base" hangingPunct="0">
              <a:spcBef>
                <a:spcPct val="0"/>
              </a:spcBef>
              <a:spcAft>
                <a:spcPct val="0"/>
              </a:spcAft>
              <a:defRPr sz="1200">
                <a:solidFill>
                  <a:schemeClr val="tx1"/>
                </a:solidFill>
                <a:latin typeface="Arial" charset="0"/>
              </a:defRPr>
            </a:lvl6pPr>
            <a:lvl7pPr marL="2971800" indent="-228600" algn="ctr" eaLnBrk="0" fontAlgn="base" hangingPunct="0">
              <a:spcBef>
                <a:spcPct val="0"/>
              </a:spcBef>
              <a:spcAft>
                <a:spcPct val="0"/>
              </a:spcAft>
              <a:defRPr sz="1200">
                <a:solidFill>
                  <a:schemeClr val="tx1"/>
                </a:solidFill>
                <a:latin typeface="Arial" charset="0"/>
              </a:defRPr>
            </a:lvl7pPr>
            <a:lvl8pPr marL="3429000" indent="-228600" algn="ctr" eaLnBrk="0" fontAlgn="base" hangingPunct="0">
              <a:spcBef>
                <a:spcPct val="0"/>
              </a:spcBef>
              <a:spcAft>
                <a:spcPct val="0"/>
              </a:spcAft>
              <a:defRPr sz="1200">
                <a:solidFill>
                  <a:schemeClr val="tx1"/>
                </a:solidFill>
                <a:latin typeface="Arial" charset="0"/>
              </a:defRPr>
            </a:lvl8pPr>
            <a:lvl9pPr marL="3886200" indent="-228600" algn="ctr" eaLnBrk="0" fontAlgn="base" hangingPunct="0">
              <a:spcBef>
                <a:spcPct val="0"/>
              </a:spcBef>
              <a:spcAft>
                <a:spcPct val="0"/>
              </a:spcAft>
              <a:defRPr sz="1200">
                <a:solidFill>
                  <a:schemeClr val="tx1"/>
                </a:solidFill>
                <a:latin typeface="Arial" charset="0"/>
              </a:defRPr>
            </a:lvl9pPr>
          </a:lstStyle>
          <a:p>
            <a:pPr eaLnBrk="1" hangingPunct="1"/>
            <a:fld id="{FC88FCD9-6DC5-4D57-B905-8454D2D8214A}" type="slidenum">
              <a:rPr lang="en-US" smtClean="0"/>
              <a:pPr eaLnBrk="1" hangingPunct="1"/>
              <a:t>12</a:t>
            </a:fld>
            <a:endParaRPr lang="en-US" smtClean="0"/>
          </a:p>
        </p:txBody>
      </p:sp>
      <p:sp>
        <p:nvSpPr>
          <p:cNvPr id="91139" name="Rectangle 2"/>
          <p:cNvSpPr>
            <a:spLocks noGrp="1" noRot="1" noChangeAspect="1" noChangeArrowheads="1" noTextEdit="1"/>
          </p:cNvSpPr>
          <p:nvPr>
            <p:ph type="sldImg"/>
          </p:nvPr>
        </p:nvSpPr>
        <p:spPr>
          <a:ln/>
        </p:spPr>
      </p:sp>
      <p:sp>
        <p:nvSpPr>
          <p:cNvPr id="91140"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smtClean="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1200">
                <a:solidFill>
                  <a:schemeClr val="tx1"/>
                </a:solidFill>
                <a:latin typeface="Arial" charset="0"/>
              </a:defRPr>
            </a:lvl1pPr>
            <a:lvl2pPr marL="742950" indent="-285750" eaLnBrk="0" hangingPunct="0">
              <a:defRPr sz="1200">
                <a:solidFill>
                  <a:schemeClr val="tx1"/>
                </a:solidFill>
                <a:latin typeface="Arial" charset="0"/>
              </a:defRPr>
            </a:lvl2pPr>
            <a:lvl3pPr marL="1143000" indent="-228600" eaLnBrk="0" hangingPunct="0">
              <a:defRPr sz="1200">
                <a:solidFill>
                  <a:schemeClr val="tx1"/>
                </a:solidFill>
                <a:latin typeface="Arial" charset="0"/>
              </a:defRPr>
            </a:lvl3pPr>
            <a:lvl4pPr marL="1600200" indent="-228600" eaLnBrk="0" hangingPunct="0">
              <a:defRPr sz="1200">
                <a:solidFill>
                  <a:schemeClr val="tx1"/>
                </a:solidFill>
                <a:latin typeface="Arial" charset="0"/>
              </a:defRPr>
            </a:lvl4pPr>
            <a:lvl5pPr marL="2057400" indent="-228600" eaLnBrk="0" hangingPunct="0">
              <a:defRPr sz="1200">
                <a:solidFill>
                  <a:schemeClr val="tx1"/>
                </a:solidFill>
                <a:latin typeface="Arial" charset="0"/>
              </a:defRPr>
            </a:lvl5pPr>
            <a:lvl6pPr marL="2514600" indent="-228600" algn="ctr" eaLnBrk="0" fontAlgn="base" hangingPunct="0">
              <a:spcBef>
                <a:spcPct val="0"/>
              </a:spcBef>
              <a:spcAft>
                <a:spcPct val="0"/>
              </a:spcAft>
              <a:defRPr sz="1200">
                <a:solidFill>
                  <a:schemeClr val="tx1"/>
                </a:solidFill>
                <a:latin typeface="Arial" charset="0"/>
              </a:defRPr>
            </a:lvl6pPr>
            <a:lvl7pPr marL="2971800" indent="-228600" algn="ctr" eaLnBrk="0" fontAlgn="base" hangingPunct="0">
              <a:spcBef>
                <a:spcPct val="0"/>
              </a:spcBef>
              <a:spcAft>
                <a:spcPct val="0"/>
              </a:spcAft>
              <a:defRPr sz="1200">
                <a:solidFill>
                  <a:schemeClr val="tx1"/>
                </a:solidFill>
                <a:latin typeface="Arial" charset="0"/>
              </a:defRPr>
            </a:lvl7pPr>
            <a:lvl8pPr marL="3429000" indent="-228600" algn="ctr" eaLnBrk="0" fontAlgn="base" hangingPunct="0">
              <a:spcBef>
                <a:spcPct val="0"/>
              </a:spcBef>
              <a:spcAft>
                <a:spcPct val="0"/>
              </a:spcAft>
              <a:defRPr sz="1200">
                <a:solidFill>
                  <a:schemeClr val="tx1"/>
                </a:solidFill>
                <a:latin typeface="Arial" charset="0"/>
              </a:defRPr>
            </a:lvl8pPr>
            <a:lvl9pPr marL="3886200" indent="-228600" algn="ctr" eaLnBrk="0" fontAlgn="base" hangingPunct="0">
              <a:spcBef>
                <a:spcPct val="0"/>
              </a:spcBef>
              <a:spcAft>
                <a:spcPct val="0"/>
              </a:spcAft>
              <a:defRPr sz="1200">
                <a:solidFill>
                  <a:schemeClr val="tx1"/>
                </a:solidFill>
                <a:latin typeface="Arial" charset="0"/>
              </a:defRPr>
            </a:lvl9pPr>
          </a:lstStyle>
          <a:p>
            <a:pPr eaLnBrk="1" hangingPunct="1"/>
            <a:fld id="{2D6BFBE1-2672-4187-B44A-76450DD20313}" type="slidenum">
              <a:rPr lang="en-US" smtClean="0"/>
              <a:pPr eaLnBrk="1" hangingPunct="1"/>
              <a:t>13</a:t>
            </a:fld>
            <a:endParaRPr lang="en-US" smtClean="0"/>
          </a:p>
        </p:txBody>
      </p:sp>
      <p:sp>
        <p:nvSpPr>
          <p:cNvPr id="92163" name="Rectangle 2"/>
          <p:cNvSpPr>
            <a:spLocks noGrp="1" noRot="1" noChangeAspect="1" noChangeArrowheads="1" noTextEdit="1"/>
          </p:cNvSpPr>
          <p:nvPr>
            <p:ph type="sldImg"/>
          </p:nvPr>
        </p:nvSpPr>
        <p:spPr>
          <a:ln/>
        </p:spPr>
      </p:sp>
      <p:sp>
        <p:nvSpPr>
          <p:cNvPr id="92164"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smtClean="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1200">
                <a:solidFill>
                  <a:schemeClr val="tx1"/>
                </a:solidFill>
                <a:latin typeface="Arial" charset="0"/>
              </a:defRPr>
            </a:lvl1pPr>
            <a:lvl2pPr marL="742950" indent="-285750" eaLnBrk="0" hangingPunct="0">
              <a:defRPr sz="1200">
                <a:solidFill>
                  <a:schemeClr val="tx1"/>
                </a:solidFill>
                <a:latin typeface="Arial" charset="0"/>
              </a:defRPr>
            </a:lvl2pPr>
            <a:lvl3pPr marL="1143000" indent="-228600" eaLnBrk="0" hangingPunct="0">
              <a:defRPr sz="1200">
                <a:solidFill>
                  <a:schemeClr val="tx1"/>
                </a:solidFill>
                <a:latin typeface="Arial" charset="0"/>
              </a:defRPr>
            </a:lvl3pPr>
            <a:lvl4pPr marL="1600200" indent="-228600" eaLnBrk="0" hangingPunct="0">
              <a:defRPr sz="1200">
                <a:solidFill>
                  <a:schemeClr val="tx1"/>
                </a:solidFill>
                <a:latin typeface="Arial" charset="0"/>
              </a:defRPr>
            </a:lvl4pPr>
            <a:lvl5pPr marL="2057400" indent="-228600" eaLnBrk="0" hangingPunct="0">
              <a:defRPr sz="1200">
                <a:solidFill>
                  <a:schemeClr val="tx1"/>
                </a:solidFill>
                <a:latin typeface="Arial" charset="0"/>
              </a:defRPr>
            </a:lvl5pPr>
            <a:lvl6pPr marL="2514600" indent="-228600" algn="ctr" eaLnBrk="0" fontAlgn="base" hangingPunct="0">
              <a:spcBef>
                <a:spcPct val="0"/>
              </a:spcBef>
              <a:spcAft>
                <a:spcPct val="0"/>
              </a:spcAft>
              <a:defRPr sz="1200">
                <a:solidFill>
                  <a:schemeClr val="tx1"/>
                </a:solidFill>
                <a:latin typeface="Arial" charset="0"/>
              </a:defRPr>
            </a:lvl6pPr>
            <a:lvl7pPr marL="2971800" indent="-228600" algn="ctr" eaLnBrk="0" fontAlgn="base" hangingPunct="0">
              <a:spcBef>
                <a:spcPct val="0"/>
              </a:spcBef>
              <a:spcAft>
                <a:spcPct val="0"/>
              </a:spcAft>
              <a:defRPr sz="1200">
                <a:solidFill>
                  <a:schemeClr val="tx1"/>
                </a:solidFill>
                <a:latin typeface="Arial" charset="0"/>
              </a:defRPr>
            </a:lvl7pPr>
            <a:lvl8pPr marL="3429000" indent="-228600" algn="ctr" eaLnBrk="0" fontAlgn="base" hangingPunct="0">
              <a:spcBef>
                <a:spcPct val="0"/>
              </a:spcBef>
              <a:spcAft>
                <a:spcPct val="0"/>
              </a:spcAft>
              <a:defRPr sz="1200">
                <a:solidFill>
                  <a:schemeClr val="tx1"/>
                </a:solidFill>
                <a:latin typeface="Arial" charset="0"/>
              </a:defRPr>
            </a:lvl8pPr>
            <a:lvl9pPr marL="3886200" indent="-228600" algn="ctr" eaLnBrk="0" fontAlgn="base" hangingPunct="0">
              <a:spcBef>
                <a:spcPct val="0"/>
              </a:spcBef>
              <a:spcAft>
                <a:spcPct val="0"/>
              </a:spcAft>
              <a:defRPr sz="1200">
                <a:solidFill>
                  <a:schemeClr val="tx1"/>
                </a:solidFill>
                <a:latin typeface="Arial" charset="0"/>
              </a:defRPr>
            </a:lvl9pPr>
          </a:lstStyle>
          <a:p>
            <a:pPr eaLnBrk="1" hangingPunct="1"/>
            <a:fld id="{5EE98900-49BA-4408-B66C-BC532F8E7E4E}" type="slidenum">
              <a:rPr lang="en-US" smtClean="0"/>
              <a:pPr eaLnBrk="1" hangingPunct="1"/>
              <a:t>14</a:t>
            </a:fld>
            <a:endParaRPr lang="en-US" smtClean="0"/>
          </a:p>
        </p:txBody>
      </p:sp>
      <p:sp>
        <p:nvSpPr>
          <p:cNvPr id="93187" name="Rectangle 2"/>
          <p:cNvSpPr>
            <a:spLocks noGrp="1" noRot="1" noChangeAspect="1" noChangeArrowheads="1" noTextEdit="1"/>
          </p:cNvSpPr>
          <p:nvPr>
            <p:ph type="sldImg"/>
          </p:nvPr>
        </p:nvSpPr>
        <p:spPr>
          <a:ln/>
        </p:spPr>
      </p:sp>
      <p:sp>
        <p:nvSpPr>
          <p:cNvPr id="93188"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smtClean="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1200">
                <a:solidFill>
                  <a:schemeClr val="tx1"/>
                </a:solidFill>
                <a:latin typeface="Arial" charset="0"/>
              </a:defRPr>
            </a:lvl1pPr>
            <a:lvl2pPr marL="742950" indent="-285750" eaLnBrk="0" hangingPunct="0">
              <a:defRPr sz="1200">
                <a:solidFill>
                  <a:schemeClr val="tx1"/>
                </a:solidFill>
                <a:latin typeface="Arial" charset="0"/>
              </a:defRPr>
            </a:lvl2pPr>
            <a:lvl3pPr marL="1143000" indent="-228600" eaLnBrk="0" hangingPunct="0">
              <a:defRPr sz="1200">
                <a:solidFill>
                  <a:schemeClr val="tx1"/>
                </a:solidFill>
                <a:latin typeface="Arial" charset="0"/>
              </a:defRPr>
            </a:lvl3pPr>
            <a:lvl4pPr marL="1600200" indent="-228600" eaLnBrk="0" hangingPunct="0">
              <a:defRPr sz="1200">
                <a:solidFill>
                  <a:schemeClr val="tx1"/>
                </a:solidFill>
                <a:latin typeface="Arial" charset="0"/>
              </a:defRPr>
            </a:lvl4pPr>
            <a:lvl5pPr marL="2057400" indent="-228600" eaLnBrk="0" hangingPunct="0">
              <a:defRPr sz="1200">
                <a:solidFill>
                  <a:schemeClr val="tx1"/>
                </a:solidFill>
                <a:latin typeface="Arial" charset="0"/>
              </a:defRPr>
            </a:lvl5pPr>
            <a:lvl6pPr marL="2514600" indent="-228600" algn="ctr" eaLnBrk="0" fontAlgn="base" hangingPunct="0">
              <a:spcBef>
                <a:spcPct val="0"/>
              </a:spcBef>
              <a:spcAft>
                <a:spcPct val="0"/>
              </a:spcAft>
              <a:defRPr sz="1200">
                <a:solidFill>
                  <a:schemeClr val="tx1"/>
                </a:solidFill>
                <a:latin typeface="Arial" charset="0"/>
              </a:defRPr>
            </a:lvl6pPr>
            <a:lvl7pPr marL="2971800" indent="-228600" algn="ctr" eaLnBrk="0" fontAlgn="base" hangingPunct="0">
              <a:spcBef>
                <a:spcPct val="0"/>
              </a:spcBef>
              <a:spcAft>
                <a:spcPct val="0"/>
              </a:spcAft>
              <a:defRPr sz="1200">
                <a:solidFill>
                  <a:schemeClr val="tx1"/>
                </a:solidFill>
                <a:latin typeface="Arial" charset="0"/>
              </a:defRPr>
            </a:lvl7pPr>
            <a:lvl8pPr marL="3429000" indent="-228600" algn="ctr" eaLnBrk="0" fontAlgn="base" hangingPunct="0">
              <a:spcBef>
                <a:spcPct val="0"/>
              </a:spcBef>
              <a:spcAft>
                <a:spcPct val="0"/>
              </a:spcAft>
              <a:defRPr sz="1200">
                <a:solidFill>
                  <a:schemeClr val="tx1"/>
                </a:solidFill>
                <a:latin typeface="Arial" charset="0"/>
              </a:defRPr>
            </a:lvl8pPr>
            <a:lvl9pPr marL="3886200" indent="-228600" algn="ctr" eaLnBrk="0" fontAlgn="base" hangingPunct="0">
              <a:spcBef>
                <a:spcPct val="0"/>
              </a:spcBef>
              <a:spcAft>
                <a:spcPct val="0"/>
              </a:spcAft>
              <a:defRPr sz="1200">
                <a:solidFill>
                  <a:schemeClr val="tx1"/>
                </a:solidFill>
                <a:latin typeface="Arial" charset="0"/>
              </a:defRPr>
            </a:lvl9pPr>
          </a:lstStyle>
          <a:p>
            <a:pPr eaLnBrk="1" hangingPunct="1"/>
            <a:fld id="{9FEA0056-7B41-43EC-9059-EDB2F865C842}" type="slidenum">
              <a:rPr lang="en-US" smtClean="0"/>
              <a:pPr eaLnBrk="1" hangingPunct="1"/>
              <a:t>15</a:t>
            </a:fld>
            <a:endParaRPr lang="en-US" smtClean="0"/>
          </a:p>
        </p:txBody>
      </p:sp>
      <p:sp>
        <p:nvSpPr>
          <p:cNvPr id="94211" name="Rectangle 2"/>
          <p:cNvSpPr>
            <a:spLocks noGrp="1" noRot="1" noChangeAspect="1" noChangeArrowheads="1" noTextEdit="1"/>
          </p:cNvSpPr>
          <p:nvPr>
            <p:ph type="sldImg"/>
          </p:nvPr>
        </p:nvSpPr>
        <p:spPr>
          <a:ln/>
        </p:spPr>
      </p:sp>
      <p:sp>
        <p:nvSpPr>
          <p:cNvPr id="94212"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smtClean="0"/>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1200">
                <a:solidFill>
                  <a:schemeClr val="tx1"/>
                </a:solidFill>
                <a:latin typeface="Arial" charset="0"/>
              </a:defRPr>
            </a:lvl1pPr>
            <a:lvl2pPr marL="742950" indent="-285750" eaLnBrk="0" hangingPunct="0">
              <a:defRPr sz="1200">
                <a:solidFill>
                  <a:schemeClr val="tx1"/>
                </a:solidFill>
                <a:latin typeface="Arial" charset="0"/>
              </a:defRPr>
            </a:lvl2pPr>
            <a:lvl3pPr marL="1143000" indent="-228600" eaLnBrk="0" hangingPunct="0">
              <a:defRPr sz="1200">
                <a:solidFill>
                  <a:schemeClr val="tx1"/>
                </a:solidFill>
                <a:latin typeface="Arial" charset="0"/>
              </a:defRPr>
            </a:lvl3pPr>
            <a:lvl4pPr marL="1600200" indent="-228600" eaLnBrk="0" hangingPunct="0">
              <a:defRPr sz="1200">
                <a:solidFill>
                  <a:schemeClr val="tx1"/>
                </a:solidFill>
                <a:latin typeface="Arial" charset="0"/>
              </a:defRPr>
            </a:lvl4pPr>
            <a:lvl5pPr marL="2057400" indent="-228600" eaLnBrk="0" hangingPunct="0">
              <a:defRPr sz="1200">
                <a:solidFill>
                  <a:schemeClr val="tx1"/>
                </a:solidFill>
                <a:latin typeface="Arial" charset="0"/>
              </a:defRPr>
            </a:lvl5pPr>
            <a:lvl6pPr marL="2514600" indent="-228600" algn="ctr" eaLnBrk="0" fontAlgn="base" hangingPunct="0">
              <a:spcBef>
                <a:spcPct val="0"/>
              </a:spcBef>
              <a:spcAft>
                <a:spcPct val="0"/>
              </a:spcAft>
              <a:defRPr sz="1200">
                <a:solidFill>
                  <a:schemeClr val="tx1"/>
                </a:solidFill>
                <a:latin typeface="Arial" charset="0"/>
              </a:defRPr>
            </a:lvl6pPr>
            <a:lvl7pPr marL="2971800" indent="-228600" algn="ctr" eaLnBrk="0" fontAlgn="base" hangingPunct="0">
              <a:spcBef>
                <a:spcPct val="0"/>
              </a:spcBef>
              <a:spcAft>
                <a:spcPct val="0"/>
              </a:spcAft>
              <a:defRPr sz="1200">
                <a:solidFill>
                  <a:schemeClr val="tx1"/>
                </a:solidFill>
                <a:latin typeface="Arial" charset="0"/>
              </a:defRPr>
            </a:lvl7pPr>
            <a:lvl8pPr marL="3429000" indent="-228600" algn="ctr" eaLnBrk="0" fontAlgn="base" hangingPunct="0">
              <a:spcBef>
                <a:spcPct val="0"/>
              </a:spcBef>
              <a:spcAft>
                <a:spcPct val="0"/>
              </a:spcAft>
              <a:defRPr sz="1200">
                <a:solidFill>
                  <a:schemeClr val="tx1"/>
                </a:solidFill>
                <a:latin typeface="Arial" charset="0"/>
              </a:defRPr>
            </a:lvl8pPr>
            <a:lvl9pPr marL="3886200" indent="-228600" algn="ctr" eaLnBrk="0" fontAlgn="base" hangingPunct="0">
              <a:spcBef>
                <a:spcPct val="0"/>
              </a:spcBef>
              <a:spcAft>
                <a:spcPct val="0"/>
              </a:spcAft>
              <a:defRPr sz="1200">
                <a:solidFill>
                  <a:schemeClr val="tx1"/>
                </a:solidFill>
                <a:latin typeface="Arial" charset="0"/>
              </a:defRPr>
            </a:lvl9pPr>
          </a:lstStyle>
          <a:p>
            <a:pPr eaLnBrk="1" hangingPunct="1"/>
            <a:fld id="{3439DD80-9A7B-45E0-B96F-6A0E9CA1BFAA}" type="slidenum">
              <a:rPr lang="en-US" smtClean="0"/>
              <a:pPr eaLnBrk="1" hangingPunct="1"/>
              <a:t>16</a:t>
            </a:fld>
            <a:endParaRPr lang="en-US" smtClean="0"/>
          </a:p>
        </p:txBody>
      </p:sp>
      <p:sp>
        <p:nvSpPr>
          <p:cNvPr id="95235" name="Rectangle 2"/>
          <p:cNvSpPr>
            <a:spLocks noGrp="1" noRot="1" noChangeAspect="1" noChangeArrowheads="1" noTextEdit="1"/>
          </p:cNvSpPr>
          <p:nvPr>
            <p:ph type="sldImg"/>
          </p:nvPr>
        </p:nvSpPr>
        <p:spPr>
          <a:ln/>
        </p:spPr>
      </p:sp>
      <p:sp>
        <p:nvSpPr>
          <p:cNvPr id="95236"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smtClean="0"/>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1200">
                <a:solidFill>
                  <a:schemeClr val="tx1"/>
                </a:solidFill>
                <a:latin typeface="Arial" charset="0"/>
              </a:defRPr>
            </a:lvl1pPr>
            <a:lvl2pPr marL="742950" indent="-285750" eaLnBrk="0" hangingPunct="0">
              <a:defRPr sz="1200">
                <a:solidFill>
                  <a:schemeClr val="tx1"/>
                </a:solidFill>
                <a:latin typeface="Arial" charset="0"/>
              </a:defRPr>
            </a:lvl2pPr>
            <a:lvl3pPr marL="1143000" indent="-228600" eaLnBrk="0" hangingPunct="0">
              <a:defRPr sz="1200">
                <a:solidFill>
                  <a:schemeClr val="tx1"/>
                </a:solidFill>
                <a:latin typeface="Arial" charset="0"/>
              </a:defRPr>
            </a:lvl3pPr>
            <a:lvl4pPr marL="1600200" indent="-228600" eaLnBrk="0" hangingPunct="0">
              <a:defRPr sz="1200">
                <a:solidFill>
                  <a:schemeClr val="tx1"/>
                </a:solidFill>
                <a:latin typeface="Arial" charset="0"/>
              </a:defRPr>
            </a:lvl4pPr>
            <a:lvl5pPr marL="2057400" indent="-228600" eaLnBrk="0" hangingPunct="0">
              <a:defRPr sz="1200">
                <a:solidFill>
                  <a:schemeClr val="tx1"/>
                </a:solidFill>
                <a:latin typeface="Arial" charset="0"/>
              </a:defRPr>
            </a:lvl5pPr>
            <a:lvl6pPr marL="2514600" indent="-228600" algn="ctr" eaLnBrk="0" fontAlgn="base" hangingPunct="0">
              <a:spcBef>
                <a:spcPct val="0"/>
              </a:spcBef>
              <a:spcAft>
                <a:spcPct val="0"/>
              </a:spcAft>
              <a:defRPr sz="1200">
                <a:solidFill>
                  <a:schemeClr val="tx1"/>
                </a:solidFill>
                <a:latin typeface="Arial" charset="0"/>
              </a:defRPr>
            </a:lvl6pPr>
            <a:lvl7pPr marL="2971800" indent="-228600" algn="ctr" eaLnBrk="0" fontAlgn="base" hangingPunct="0">
              <a:spcBef>
                <a:spcPct val="0"/>
              </a:spcBef>
              <a:spcAft>
                <a:spcPct val="0"/>
              </a:spcAft>
              <a:defRPr sz="1200">
                <a:solidFill>
                  <a:schemeClr val="tx1"/>
                </a:solidFill>
                <a:latin typeface="Arial" charset="0"/>
              </a:defRPr>
            </a:lvl7pPr>
            <a:lvl8pPr marL="3429000" indent="-228600" algn="ctr" eaLnBrk="0" fontAlgn="base" hangingPunct="0">
              <a:spcBef>
                <a:spcPct val="0"/>
              </a:spcBef>
              <a:spcAft>
                <a:spcPct val="0"/>
              </a:spcAft>
              <a:defRPr sz="1200">
                <a:solidFill>
                  <a:schemeClr val="tx1"/>
                </a:solidFill>
                <a:latin typeface="Arial" charset="0"/>
              </a:defRPr>
            </a:lvl8pPr>
            <a:lvl9pPr marL="3886200" indent="-228600" algn="ctr" eaLnBrk="0" fontAlgn="base" hangingPunct="0">
              <a:spcBef>
                <a:spcPct val="0"/>
              </a:spcBef>
              <a:spcAft>
                <a:spcPct val="0"/>
              </a:spcAft>
              <a:defRPr sz="1200">
                <a:solidFill>
                  <a:schemeClr val="tx1"/>
                </a:solidFill>
                <a:latin typeface="Arial" charset="0"/>
              </a:defRPr>
            </a:lvl9pPr>
          </a:lstStyle>
          <a:p>
            <a:pPr eaLnBrk="1" hangingPunct="1"/>
            <a:fld id="{F9CEAAFB-A9CE-4396-AAB5-00A232AF9F5C}" type="slidenum">
              <a:rPr lang="en-US" smtClean="0"/>
              <a:pPr eaLnBrk="1" hangingPunct="1"/>
              <a:t>17</a:t>
            </a:fld>
            <a:endParaRPr lang="en-US" smtClean="0"/>
          </a:p>
        </p:txBody>
      </p:sp>
      <p:sp>
        <p:nvSpPr>
          <p:cNvPr id="96259" name="Rectangle 2"/>
          <p:cNvSpPr>
            <a:spLocks noGrp="1" noRot="1" noChangeAspect="1" noChangeArrowheads="1" noTextEdit="1"/>
          </p:cNvSpPr>
          <p:nvPr>
            <p:ph type="sldImg"/>
          </p:nvPr>
        </p:nvSpPr>
        <p:spPr>
          <a:ln/>
        </p:spPr>
      </p:sp>
      <p:sp>
        <p:nvSpPr>
          <p:cNvPr id="96260"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smtClean="0"/>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1200">
                <a:solidFill>
                  <a:schemeClr val="tx1"/>
                </a:solidFill>
                <a:latin typeface="Arial" charset="0"/>
              </a:defRPr>
            </a:lvl1pPr>
            <a:lvl2pPr marL="742950" indent="-285750" eaLnBrk="0" hangingPunct="0">
              <a:defRPr sz="1200">
                <a:solidFill>
                  <a:schemeClr val="tx1"/>
                </a:solidFill>
                <a:latin typeface="Arial" charset="0"/>
              </a:defRPr>
            </a:lvl2pPr>
            <a:lvl3pPr marL="1143000" indent="-228600" eaLnBrk="0" hangingPunct="0">
              <a:defRPr sz="1200">
                <a:solidFill>
                  <a:schemeClr val="tx1"/>
                </a:solidFill>
                <a:latin typeface="Arial" charset="0"/>
              </a:defRPr>
            </a:lvl3pPr>
            <a:lvl4pPr marL="1600200" indent="-228600" eaLnBrk="0" hangingPunct="0">
              <a:defRPr sz="1200">
                <a:solidFill>
                  <a:schemeClr val="tx1"/>
                </a:solidFill>
                <a:latin typeface="Arial" charset="0"/>
              </a:defRPr>
            </a:lvl4pPr>
            <a:lvl5pPr marL="2057400" indent="-228600" eaLnBrk="0" hangingPunct="0">
              <a:defRPr sz="1200">
                <a:solidFill>
                  <a:schemeClr val="tx1"/>
                </a:solidFill>
                <a:latin typeface="Arial" charset="0"/>
              </a:defRPr>
            </a:lvl5pPr>
            <a:lvl6pPr marL="2514600" indent="-228600" algn="ctr" eaLnBrk="0" fontAlgn="base" hangingPunct="0">
              <a:spcBef>
                <a:spcPct val="0"/>
              </a:spcBef>
              <a:spcAft>
                <a:spcPct val="0"/>
              </a:spcAft>
              <a:defRPr sz="1200">
                <a:solidFill>
                  <a:schemeClr val="tx1"/>
                </a:solidFill>
                <a:latin typeface="Arial" charset="0"/>
              </a:defRPr>
            </a:lvl6pPr>
            <a:lvl7pPr marL="2971800" indent="-228600" algn="ctr" eaLnBrk="0" fontAlgn="base" hangingPunct="0">
              <a:spcBef>
                <a:spcPct val="0"/>
              </a:spcBef>
              <a:spcAft>
                <a:spcPct val="0"/>
              </a:spcAft>
              <a:defRPr sz="1200">
                <a:solidFill>
                  <a:schemeClr val="tx1"/>
                </a:solidFill>
                <a:latin typeface="Arial" charset="0"/>
              </a:defRPr>
            </a:lvl7pPr>
            <a:lvl8pPr marL="3429000" indent="-228600" algn="ctr" eaLnBrk="0" fontAlgn="base" hangingPunct="0">
              <a:spcBef>
                <a:spcPct val="0"/>
              </a:spcBef>
              <a:spcAft>
                <a:spcPct val="0"/>
              </a:spcAft>
              <a:defRPr sz="1200">
                <a:solidFill>
                  <a:schemeClr val="tx1"/>
                </a:solidFill>
                <a:latin typeface="Arial" charset="0"/>
              </a:defRPr>
            </a:lvl8pPr>
            <a:lvl9pPr marL="3886200" indent="-228600" algn="ctr" eaLnBrk="0" fontAlgn="base" hangingPunct="0">
              <a:spcBef>
                <a:spcPct val="0"/>
              </a:spcBef>
              <a:spcAft>
                <a:spcPct val="0"/>
              </a:spcAft>
              <a:defRPr sz="1200">
                <a:solidFill>
                  <a:schemeClr val="tx1"/>
                </a:solidFill>
                <a:latin typeface="Arial" charset="0"/>
              </a:defRPr>
            </a:lvl9pPr>
          </a:lstStyle>
          <a:p>
            <a:pPr eaLnBrk="1" hangingPunct="1"/>
            <a:fld id="{2DBFC502-1BF2-4339-A2FD-ABB524DD52B5}" type="slidenum">
              <a:rPr lang="en-US" smtClean="0"/>
              <a:pPr eaLnBrk="1" hangingPunct="1"/>
              <a:t>18</a:t>
            </a:fld>
            <a:endParaRPr lang="en-US" smtClean="0"/>
          </a:p>
        </p:txBody>
      </p:sp>
      <p:sp>
        <p:nvSpPr>
          <p:cNvPr id="97283" name="Rectangle 2"/>
          <p:cNvSpPr>
            <a:spLocks noGrp="1" noRot="1" noChangeAspect="1" noChangeArrowheads="1" noTextEdit="1"/>
          </p:cNvSpPr>
          <p:nvPr>
            <p:ph type="sldImg"/>
          </p:nvPr>
        </p:nvSpPr>
        <p:spPr>
          <a:ln/>
        </p:spPr>
      </p:sp>
      <p:sp>
        <p:nvSpPr>
          <p:cNvPr id="97284"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smtClean="0"/>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1200">
                <a:solidFill>
                  <a:schemeClr val="tx1"/>
                </a:solidFill>
                <a:latin typeface="Arial" charset="0"/>
              </a:defRPr>
            </a:lvl1pPr>
            <a:lvl2pPr marL="742950" indent="-285750" eaLnBrk="0" hangingPunct="0">
              <a:defRPr sz="1200">
                <a:solidFill>
                  <a:schemeClr val="tx1"/>
                </a:solidFill>
                <a:latin typeface="Arial" charset="0"/>
              </a:defRPr>
            </a:lvl2pPr>
            <a:lvl3pPr marL="1143000" indent="-228600" eaLnBrk="0" hangingPunct="0">
              <a:defRPr sz="1200">
                <a:solidFill>
                  <a:schemeClr val="tx1"/>
                </a:solidFill>
                <a:latin typeface="Arial" charset="0"/>
              </a:defRPr>
            </a:lvl3pPr>
            <a:lvl4pPr marL="1600200" indent="-228600" eaLnBrk="0" hangingPunct="0">
              <a:defRPr sz="1200">
                <a:solidFill>
                  <a:schemeClr val="tx1"/>
                </a:solidFill>
                <a:latin typeface="Arial" charset="0"/>
              </a:defRPr>
            </a:lvl4pPr>
            <a:lvl5pPr marL="2057400" indent="-228600" eaLnBrk="0" hangingPunct="0">
              <a:defRPr sz="1200">
                <a:solidFill>
                  <a:schemeClr val="tx1"/>
                </a:solidFill>
                <a:latin typeface="Arial" charset="0"/>
              </a:defRPr>
            </a:lvl5pPr>
            <a:lvl6pPr marL="2514600" indent="-228600" algn="ctr" eaLnBrk="0" fontAlgn="base" hangingPunct="0">
              <a:spcBef>
                <a:spcPct val="0"/>
              </a:spcBef>
              <a:spcAft>
                <a:spcPct val="0"/>
              </a:spcAft>
              <a:defRPr sz="1200">
                <a:solidFill>
                  <a:schemeClr val="tx1"/>
                </a:solidFill>
                <a:latin typeface="Arial" charset="0"/>
              </a:defRPr>
            </a:lvl6pPr>
            <a:lvl7pPr marL="2971800" indent="-228600" algn="ctr" eaLnBrk="0" fontAlgn="base" hangingPunct="0">
              <a:spcBef>
                <a:spcPct val="0"/>
              </a:spcBef>
              <a:spcAft>
                <a:spcPct val="0"/>
              </a:spcAft>
              <a:defRPr sz="1200">
                <a:solidFill>
                  <a:schemeClr val="tx1"/>
                </a:solidFill>
                <a:latin typeface="Arial" charset="0"/>
              </a:defRPr>
            </a:lvl7pPr>
            <a:lvl8pPr marL="3429000" indent="-228600" algn="ctr" eaLnBrk="0" fontAlgn="base" hangingPunct="0">
              <a:spcBef>
                <a:spcPct val="0"/>
              </a:spcBef>
              <a:spcAft>
                <a:spcPct val="0"/>
              </a:spcAft>
              <a:defRPr sz="1200">
                <a:solidFill>
                  <a:schemeClr val="tx1"/>
                </a:solidFill>
                <a:latin typeface="Arial" charset="0"/>
              </a:defRPr>
            </a:lvl8pPr>
            <a:lvl9pPr marL="3886200" indent="-228600" algn="ctr" eaLnBrk="0" fontAlgn="base" hangingPunct="0">
              <a:spcBef>
                <a:spcPct val="0"/>
              </a:spcBef>
              <a:spcAft>
                <a:spcPct val="0"/>
              </a:spcAft>
              <a:defRPr sz="1200">
                <a:solidFill>
                  <a:schemeClr val="tx1"/>
                </a:solidFill>
                <a:latin typeface="Arial" charset="0"/>
              </a:defRPr>
            </a:lvl9pPr>
          </a:lstStyle>
          <a:p>
            <a:pPr eaLnBrk="1" hangingPunct="1"/>
            <a:fld id="{B7F92E6C-4E15-4A55-975C-C00D70966FD6}" type="slidenum">
              <a:rPr lang="en-US" smtClean="0"/>
              <a:pPr eaLnBrk="1" hangingPunct="1"/>
              <a:t>19</a:t>
            </a:fld>
            <a:endParaRPr lang="en-US" smtClean="0"/>
          </a:p>
        </p:txBody>
      </p:sp>
      <p:sp>
        <p:nvSpPr>
          <p:cNvPr id="98307" name="Rectangle 2"/>
          <p:cNvSpPr>
            <a:spLocks noGrp="1" noRot="1" noChangeAspect="1" noChangeArrowheads="1" noTextEdit="1"/>
          </p:cNvSpPr>
          <p:nvPr>
            <p:ph type="sldImg"/>
          </p:nvPr>
        </p:nvSpPr>
        <p:spPr>
          <a:ln/>
        </p:spPr>
      </p:sp>
      <p:sp>
        <p:nvSpPr>
          <p:cNvPr id="98308"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dirty="0" smtClean="0"/>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1200">
                <a:solidFill>
                  <a:schemeClr val="tx1"/>
                </a:solidFill>
                <a:latin typeface="Arial" charset="0"/>
              </a:defRPr>
            </a:lvl1pPr>
            <a:lvl2pPr marL="742950" indent="-285750" eaLnBrk="0" hangingPunct="0">
              <a:defRPr sz="1200">
                <a:solidFill>
                  <a:schemeClr val="tx1"/>
                </a:solidFill>
                <a:latin typeface="Arial" charset="0"/>
              </a:defRPr>
            </a:lvl2pPr>
            <a:lvl3pPr marL="1143000" indent="-228600" eaLnBrk="0" hangingPunct="0">
              <a:defRPr sz="1200">
                <a:solidFill>
                  <a:schemeClr val="tx1"/>
                </a:solidFill>
                <a:latin typeface="Arial" charset="0"/>
              </a:defRPr>
            </a:lvl3pPr>
            <a:lvl4pPr marL="1600200" indent="-228600" eaLnBrk="0" hangingPunct="0">
              <a:defRPr sz="1200">
                <a:solidFill>
                  <a:schemeClr val="tx1"/>
                </a:solidFill>
                <a:latin typeface="Arial" charset="0"/>
              </a:defRPr>
            </a:lvl4pPr>
            <a:lvl5pPr marL="2057400" indent="-228600" eaLnBrk="0" hangingPunct="0">
              <a:defRPr sz="1200">
                <a:solidFill>
                  <a:schemeClr val="tx1"/>
                </a:solidFill>
                <a:latin typeface="Arial" charset="0"/>
              </a:defRPr>
            </a:lvl5pPr>
            <a:lvl6pPr marL="2514600" indent="-228600" algn="ctr" eaLnBrk="0" fontAlgn="base" hangingPunct="0">
              <a:spcBef>
                <a:spcPct val="0"/>
              </a:spcBef>
              <a:spcAft>
                <a:spcPct val="0"/>
              </a:spcAft>
              <a:defRPr sz="1200">
                <a:solidFill>
                  <a:schemeClr val="tx1"/>
                </a:solidFill>
                <a:latin typeface="Arial" charset="0"/>
              </a:defRPr>
            </a:lvl6pPr>
            <a:lvl7pPr marL="2971800" indent="-228600" algn="ctr" eaLnBrk="0" fontAlgn="base" hangingPunct="0">
              <a:spcBef>
                <a:spcPct val="0"/>
              </a:spcBef>
              <a:spcAft>
                <a:spcPct val="0"/>
              </a:spcAft>
              <a:defRPr sz="1200">
                <a:solidFill>
                  <a:schemeClr val="tx1"/>
                </a:solidFill>
                <a:latin typeface="Arial" charset="0"/>
              </a:defRPr>
            </a:lvl7pPr>
            <a:lvl8pPr marL="3429000" indent="-228600" algn="ctr" eaLnBrk="0" fontAlgn="base" hangingPunct="0">
              <a:spcBef>
                <a:spcPct val="0"/>
              </a:spcBef>
              <a:spcAft>
                <a:spcPct val="0"/>
              </a:spcAft>
              <a:defRPr sz="1200">
                <a:solidFill>
                  <a:schemeClr val="tx1"/>
                </a:solidFill>
                <a:latin typeface="Arial" charset="0"/>
              </a:defRPr>
            </a:lvl8pPr>
            <a:lvl9pPr marL="3886200" indent="-228600" algn="ctr" eaLnBrk="0" fontAlgn="base" hangingPunct="0">
              <a:spcBef>
                <a:spcPct val="0"/>
              </a:spcBef>
              <a:spcAft>
                <a:spcPct val="0"/>
              </a:spcAft>
              <a:defRPr sz="1200">
                <a:solidFill>
                  <a:schemeClr val="tx1"/>
                </a:solidFill>
                <a:latin typeface="Arial" charset="0"/>
              </a:defRPr>
            </a:lvl9pPr>
          </a:lstStyle>
          <a:p>
            <a:pPr eaLnBrk="1" hangingPunct="1"/>
            <a:fld id="{8CF07BDC-2376-4836-A514-B6AC796939E6}" type="slidenum">
              <a:rPr lang="en-US" smtClean="0"/>
              <a:pPr eaLnBrk="1" hangingPunct="1"/>
              <a:t>20</a:t>
            </a:fld>
            <a:endParaRPr lang="en-US" smtClean="0"/>
          </a:p>
        </p:txBody>
      </p:sp>
      <p:sp>
        <p:nvSpPr>
          <p:cNvPr id="99331" name="Rectangle 2"/>
          <p:cNvSpPr>
            <a:spLocks noGrp="1" noRot="1" noChangeAspect="1" noChangeArrowheads="1" noTextEdit="1"/>
          </p:cNvSpPr>
          <p:nvPr>
            <p:ph type="sldImg"/>
          </p:nvPr>
        </p:nvSpPr>
        <p:spPr>
          <a:ln/>
        </p:spPr>
      </p:sp>
      <p:sp>
        <p:nvSpPr>
          <p:cNvPr id="99332"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dirty="0" smtClean="0"/>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1200">
                <a:solidFill>
                  <a:schemeClr val="tx1"/>
                </a:solidFill>
                <a:latin typeface="Arial" charset="0"/>
              </a:defRPr>
            </a:lvl1pPr>
            <a:lvl2pPr marL="742950" indent="-285750" eaLnBrk="0" hangingPunct="0">
              <a:defRPr sz="1200">
                <a:solidFill>
                  <a:schemeClr val="tx1"/>
                </a:solidFill>
                <a:latin typeface="Arial" charset="0"/>
              </a:defRPr>
            </a:lvl2pPr>
            <a:lvl3pPr marL="1143000" indent="-228600" eaLnBrk="0" hangingPunct="0">
              <a:defRPr sz="1200">
                <a:solidFill>
                  <a:schemeClr val="tx1"/>
                </a:solidFill>
                <a:latin typeface="Arial" charset="0"/>
              </a:defRPr>
            </a:lvl3pPr>
            <a:lvl4pPr marL="1600200" indent="-228600" eaLnBrk="0" hangingPunct="0">
              <a:defRPr sz="1200">
                <a:solidFill>
                  <a:schemeClr val="tx1"/>
                </a:solidFill>
                <a:latin typeface="Arial" charset="0"/>
              </a:defRPr>
            </a:lvl4pPr>
            <a:lvl5pPr marL="2057400" indent="-228600" eaLnBrk="0" hangingPunct="0">
              <a:defRPr sz="1200">
                <a:solidFill>
                  <a:schemeClr val="tx1"/>
                </a:solidFill>
                <a:latin typeface="Arial" charset="0"/>
              </a:defRPr>
            </a:lvl5pPr>
            <a:lvl6pPr marL="2514600" indent="-228600" algn="ctr" eaLnBrk="0" fontAlgn="base" hangingPunct="0">
              <a:spcBef>
                <a:spcPct val="0"/>
              </a:spcBef>
              <a:spcAft>
                <a:spcPct val="0"/>
              </a:spcAft>
              <a:defRPr sz="1200">
                <a:solidFill>
                  <a:schemeClr val="tx1"/>
                </a:solidFill>
                <a:latin typeface="Arial" charset="0"/>
              </a:defRPr>
            </a:lvl6pPr>
            <a:lvl7pPr marL="2971800" indent="-228600" algn="ctr" eaLnBrk="0" fontAlgn="base" hangingPunct="0">
              <a:spcBef>
                <a:spcPct val="0"/>
              </a:spcBef>
              <a:spcAft>
                <a:spcPct val="0"/>
              </a:spcAft>
              <a:defRPr sz="1200">
                <a:solidFill>
                  <a:schemeClr val="tx1"/>
                </a:solidFill>
                <a:latin typeface="Arial" charset="0"/>
              </a:defRPr>
            </a:lvl7pPr>
            <a:lvl8pPr marL="3429000" indent="-228600" algn="ctr" eaLnBrk="0" fontAlgn="base" hangingPunct="0">
              <a:spcBef>
                <a:spcPct val="0"/>
              </a:spcBef>
              <a:spcAft>
                <a:spcPct val="0"/>
              </a:spcAft>
              <a:defRPr sz="1200">
                <a:solidFill>
                  <a:schemeClr val="tx1"/>
                </a:solidFill>
                <a:latin typeface="Arial" charset="0"/>
              </a:defRPr>
            </a:lvl8pPr>
            <a:lvl9pPr marL="3886200" indent="-228600" algn="ctr" eaLnBrk="0" fontAlgn="base" hangingPunct="0">
              <a:spcBef>
                <a:spcPct val="0"/>
              </a:spcBef>
              <a:spcAft>
                <a:spcPct val="0"/>
              </a:spcAft>
              <a:defRPr sz="1200">
                <a:solidFill>
                  <a:schemeClr val="tx1"/>
                </a:solidFill>
                <a:latin typeface="Arial" charset="0"/>
              </a:defRPr>
            </a:lvl9pPr>
          </a:lstStyle>
          <a:p>
            <a:pPr eaLnBrk="1" hangingPunct="1"/>
            <a:fld id="{8CF07BDC-2376-4836-A514-B6AC796939E6}" type="slidenum">
              <a:rPr lang="en-US" smtClean="0"/>
              <a:pPr eaLnBrk="1" hangingPunct="1"/>
              <a:t>21</a:t>
            </a:fld>
            <a:endParaRPr lang="en-US" smtClean="0"/>
          </a:p>
        </p:txBody>
      </p:sp>
      <p:sp>
        <p:nvSpPr>
          <p:cNvPr id="99331" name="Rectangle 2"/>
          <p:cNvSpPr>
            <a:spLocks noGrp="1" noRot="1" noChangeAspect="1" noChangeArrowheads="1" noTextEdit="1"/>
          </p:cNvSpPr>
          <p:nvPr>
            <p:ph type="sldImg"/>
          </p:nvPr>
        </p:nvSpPr>
        <p:spPr>
          <a:ln/>
        </p:spPr>
      </p:sp>
      <p:sp>
        <p:nvSpPr>
          <p:cNvPr id="99332"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dirty="0" smtClean="0"/>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1200">
                <a:solidFill>
                  <a:schemeClr val="tx1"/>
                </a:solidFill>
                <a:latin typeface="Arial" charset="0"/>
              </a:defRPr>
            </a:lvl1pPr>
            <a:lvl2pPr marL="742950" indent="-285750" eaLnBrk="0" hangingPunct="0">
              <a:defRPr sz="1200">
                <a:solidFill>
                  <a:schemeClr val="tx1"/>
                </a:solidFill>
                <a:latin typeface="Arial" charset="0"/>
              </a:defRPr>
            </a:lvl2pPr>
            <a:lvl3pPr marL="1143000" indent="-228600" eaLnBrk="0" hangingPunct="0">
              <a:defRPr sz="1200">
                <a:solidFill>
                  <a:schemeClr val="tx1"/>
                </a:solidFill>
                <a:latin typeface="Arial" charset="0"/>
              </a:defRPr>
            </a:lvl3pPr>
            <a:lvl4pPr marL="1600200" indent="-228600" eaLnBrk="0" hangingPunct="0">
              <a:defRPr sz="1200">
                <a:solidFill>
                  <a:schemeClr val="tx1"/>
                </a:solidFill>
                <a:latin typeface="Arial" charset="0"/>
              </a:defRPr>
            </a:lvl4pPr>
            <a:lvl5pPr marL="2057400" indent="-228600" eaLnBrk="0" hangingPunct="0">
              <a:defRPr sz="1200">
                <a:solidFill>
                  <a:schemeClr val="tx1"/>
                </a:solidFill>
                <a:latin typeface="Arial" charset="0"/>
              </a:defRPr>
            </a:lvl5pPr>
            <a:lvl6pPr marL="2514600" indent="-228600" algn="ctr" eaLnBrk="0" fontAlgn="base" hangingPunct="0">
              <a:spcBef>
                <a:spcPct val="0"/>
              </a:spcBef>
              <a:spcAft>
                <a:spcPct val="0"/>
              </a:spcAft>
              <a:defRPr sz="1200">
                <a:solidFill>
                  <a:schemeClr val="tx1"/>
                </a:solidFill>
                <a:latin typeface="Arial" charset="0"/>
              </a:defRPr>
            </a:lvl6pPr>
            <a:lvl7pPr marL="2971800" indent="-228600" algn="ctr" eaLnBrk="0" fontAlgn="base" hangingPunct="0">
              <a:spcBef>
                <a:spcPct val="0"/>
              </a:spcBef>
              <a:spcAft>
                <a:spcPct val="0"/>
              </a:spcAft>
              <a:defRPr sz="1200">
                <a:solidFill>
                  <a:schemeClr val="tx1"/>
                </a:solidFill>
                <a:latin typeface="Arial" charset="0"/>
              </a:defRPr>
            </a:lvl7pPr>
            <a:lvl8pPr marL="3429000" indent="-228600" algn="ctr" eaLnBrk="0" fontAlgn="base" hangingPunct="0">
              <a:spcBef>
                <a:spcPct val="0"/>
              </a:spcBef>
              <a:spcAft>
                <a:spcPct val="0"/>
              </a:spcAft>
              <a:defRPr sz="1200">
                <a:solidFill>
                  <a:schemeClr val="tx1"/>
                </a:solidFill>
                <a:latin typeface="Arial" charset="0"/>
              </a:defRPr>
            </a:lvl8pPr>
            <a:lvl9pPr marL="3886200" indent="-228600" algn="ctr" eaLnBrk="0" fontAlgn="base" hangingPunct="0">
              <a:spcBef>
                <a:spcPct val="0"/>
              </a:spcBef>
              <a:spcAft>
                <a:spcPct val="0"/>
              </a:spcAft>
              <a:defRPr sz="1200">
                <a:solidFill>
                  <a:schemeClr val="tx1"/>
                </a:solidFill>
                <a:latin typeface="Arial" charset="0"/>
              </a:defRPr>
            </a:lvl9pPr>
          </a:lstStyle>
          <a:p>
            <a:pPr eaLnBrk="1" hangingPunct="1"/>
            <a:fld id="{8CF07BDC-2376-4836-A514-B6AC796939E6}" type="slidenum">
              <a:rPr lang="en-US" smtClean="0"/>
              <a:pPr eaLnBrk="1" hangingPunct="1"/>
              <a:t>22</a:t>
            </a:fld>
            <a:endParaRPr lang="en-US" smtClean="0"/>
          </a:p>
        </p:txBody>
      </p:sp>
      <p:sp>
        <p:nvSpPr>
          <p:cNvPr id="99331" name="Rectangle 2"/>
          <p:cNvSpPr>
            <a:spLocks noGrp="1" noRot="1" noChangeAspect="1" noChangeArrowheads="1" noTextEdit="1"/>
          </p:cNvSpPr>
          <p:nvPr>
            <p:ph type="sldImg"/>
          </p:nvPr>
        </p:nvSpPr>
        <p:spPr>
          <a:ln/>
        </p:spPr>
      </p:sp>
      <p:sp>
        <p:nvSpPr>
          <p:cNvPr id="99332"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dirty="0" smtClean="0"/>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1200">
                <a:solidFill>
                  <a:schemeClr val="tx1"/>
                </a:solidFill>
                <a:latin typeface="Arial" charset="0"/>
              </a:defRPr>
            </a:lvl1pPr>
            <a:lvl2pPr marL="742950" indent="-285750" eaLnBrk="0" hangingPunct="0">
              <a:defRPr sz="1200">
                <a:solidFill>
                  <a:schemeClr val="tx1"/>
                </a:solidFill>
                <a:latin typeface="Arial" charset="0"/>
              </a:defRPr>
            </a:lvl2pPr>
            <a:lvl3pPr marL="1143000" indent="-228600" eaLnBrk="0" hangingPunct="0">
              <a:defRPr sz="1200">
                <a:solidFill>
                  <a:schemeClr val="tx1"/>
                </a:solidFill>
                <a:latin typeface="Arial" charset="0"/>
              </a:defRPr>
            </a:lvl3pPr>
            <a:lvl4pPr marL="1600200" indent="-228600" eaLnBrk="0" hangingPunct="0">
              <a:defRPr sz="1200">
                <a:solidFill>
                  <a:schemeClr val="tx1"/>
                </a:solidFill>
                <a:latin typeface="Arial" charset="0"/>
              </a:defRPr>
            </a:lvl4pPr>
            <a:lvl5pPr marL="2057400" indent="-228600" eaLnBrk="0" hangingPunct="0">
              <a:defRPr sz="1200">
                <a:solidFill>
                  <a:schemeClr val="tx1"/>
                </a:solidFill>
                <a:latin typeface="Arial" charset="0"/>
              </a:defRPr>
            </a:lvl5pPr>
            <a:lvl6pPr marL="2514600" indent="-228600" algn="ctr" eaLnBrk="0" fontAlgn="base" hangingPunct="0">
              <a:spcBef>
                <a:spcPct val="0"/>
              </a:spcBef>
              <a:spcAft>
                <a:spcPct val="0"/>
              </a:spcAft>
              <a:defRPr sz="1200">
                <a:solidFill>
                  <a:schemeClr val="tx1"/>
                </a:solidFill>
                <a:latin typeface="Arial" charset="0"/>
              </a:defRPr>
            </a:lvl6pPr>
            <a:lvl7pPr marL="2971800" indent="-228600" algn="ctr" eaLnBrk="0" fontAlgn="base" hangingPunct="0">
              <a:spcBef>
                <a:spcPct val="0"/>
              </a:spcBef>
              <a:spcAft>
                <a:spcPct val="0"/>
              </a:spcAft>
              <a:defRPr sz="1200">
                <a:solidFill>
                  <a:schemeClr val="tx1"/>
                </a:solidFill>
                <a:latin typeface="Arial" charset="0"/>
              </a:defRPr>
            </a:lvl7pPr>
            <a:lvl8pPr marL="3429000" indent="-228600" algn="ctr" eaLnBrk="0" fontAlgn="base" hangingPunct="0">
              <a:spcBef>
                <a:spcPct val="0"/>
              </a:spcBef>
              <a:spcAft>
                <a:spcPct val="0"/>
              </a:spcAft>
              <a:defRPr sz="1200">
                <a:solidFill>
                  <a:schemeClr val="tx1"/>
                </a:solidFill>
                <a:latin typeface="Arial" charset="0"/>
              </a:defRPr>
            </a:lvl8pPr>
            <a:lvl9pPr marL="3886200" indent="-228600" algn="ctr" eaLnBrk="0" fontAlgn="base" hangingPunct="0">
              <a:spcBef>
                <a:spcPct val="0"/>
              </a:spcBef>
              <a:spcAft>
                <a:spcPct val="0"/>
              </a:spcAft>
              <a:defRPr sz="1200">
                <a:solidFill>
                  <a:schemeClr val="tx1"/>
                </a:solidFill>
                <a:latin typeface="Arial" charset="0"/>
              </a:defRPr>
            </a:lvl9pPr>
          </a:lstStyle>
          <a:p>
            <a:pPr eaLnBrk="1" hangingPunct="1"/>
            <a:fld id="{EA564811-0F58-447E-BF2B-322970B0C9A5}" type="slidenum">
              <a:rPr lang="en-US" smtClean="0"/>
              <a:pPr eaLnBrk="1" hangingPunct="1"/>
              <a:t>23</a:t>
            </a:fld>
            <a:endParaRPr lang="en-US" smtClean="0"/>
          </a:p>
        </p:txBody>
      </p:sp>
      <p:sp>
        <p:nvSpPr>
          <p:cNvPr id="100355" name="Rectangle 2"/>
          <p:cNvSpPr>
            <a:spLocks noGrp="1" noRot="1" noChangeAspect="1" noChangeArrowheads="1" noTextEdit="1"/>
          </p:cNvSpPr>
          <p:nvPr>
            <p:ph type="sldImg"/>
          </p:nvPr>
        </p:nvSpPr>
        <p:spPr>
          <a:ln/>
        </p:spPr>
      </p:sp>
      <p:sp>
        <p:nvSpPr>
          <p:cNvPr id="100356"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smtClean="0"/>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1200">
                <a:solidFill>
                  <a:schemeClr val="tx1"/>
                </a:solidFill>
                <a:latin typeface="Arial" charset="0"/>
              </a:defRPr>
            </a:lvl1pPr>
            <a:lvl2pPr marL="742950" indent="-285750" eaLnBrk="0" hangingPunct="0">
              <a:defRPr sz="1200">
                <a:solidFill>
                  <a:schemeClr val="tx1"/>
                </a:solidFill>
                <a:latin typeface="Arial" charset="0"/>
              </a:defRPr>
            </a:lvl2pPr>
            <a:lvl3pPr marL="1143000" indent="-228600" eaLnBrk="0" hangingPunct="0">
              <a:defRPr sz="1200">
                <a:solidFill>
                  <a:schemeClr val="tx1"/>
                </a:solidFill>
                <a:latin typeface="Arial" charset="0"/>
              </a:defRPr>
            </a:lvl3pPr>
            <a:lvl4pPr marL="1600200" indent="-228600" eaLnBrk="0" hangingPunct="0">
              <a:defRPr sz="1200">
                <a:solidFill>
                  <a:schemeClr val="tx1"/>
                </a:solidFill>
                <a:latin typeface="Arial" charset="0"/>
              </a:defRPr>
            </a:lvl4pPr>
            <a:lvl5pPr marL="2057400" indent="-228600" eaLnBrk="0" hangingPunct="0">
              <a:defRPr sz="1200">
                <a:solidFill>
                  <a:schemeClr val="tx1"/>
                </a:solidFill>
                <a:latin typeface="Arial" charset="0"/>
              </a:defRPr>
            </a:lvl5pPr>
            <a:lvl6pPr marL="2514600" indent="-228600" algn="ctr" eaLnBrk="0" fontAlgn="base" hangingPunct="0">
              <a:spcBef>
                <a:spcPct val="0"/>
              </a:spcBef>
              <a:spcAft>
                <a:spcPct val="0"/>
              </a:spcAft>
              <a:defRPr sz="1200">
                <a:solidFill>
                  <a:schemeClr val="tx1"/>
                </a:solidFill>
                <a:latin typeface="Arial" charset="0"/>
              </a:defRPr>
            </a:lvl6pPr>
            <a:lvl7pPr marL="2971800" indent="-228600" algn="ctr" eaLnBrk="0" fontAlgn="base" hangingPunct="0">
              <a:spcBef>
                <a:spcPct val="0"/>
              </a:spcBef>
              <a:spcAft>
                <a:spcPct val="0"/>
              </a:spcAft>
              <a:defRPr sz="1200">
                <a:solidFill>
                  <a:schemeClr val="tx1"/>
                </a:solidFill>
                <a:latin typeface="Arial" charset="0"/>
              </a:defRPr>
            </a:lvl7pPr>
            <a:lvl8pPr marL="3429000" indent="-228600" algn="ctr" eaLnBrk="0" fontAlgn="base" hangingPunct="0">
              <a:spcBef>
                <a:spcPct val="0"/>
              </a:spcBef>
              <a:spcAft>
                <a:spcPct val="0"/>
              </a:spcAft>
              <a:defRPr sz="1200">
                <a:solidFill>
                  <a:schemeClr val="tx1"/>
                </a:solidFill>
                <a:latin typeface="Arial" charset="0"/>
              </a:defRPr>
            </a:lvl8pPr>
            <a:lvl9pPr marL="3886200" indent="-228600" algn="ctr" eaLnBrk="0" fontAlgn="base" hangingPunct="0">
              <a:spcBef>
                <a:spcPct val="0"/>
              </a:spcBef>
              <a:spcAft>
                <a:spcPct val="0"/>
              </a:spcAft>
              <a:defRPr sz="1200">
                <a:solidFill>
                  <a:schemeClr val="tx1"/>
                </a:solidFill>
                <a:latin typeface="Arial" charset="0"/>
              </a:defRPr>
            </a:lvl9pPr>
          </a:lstStyle>
          <a:p>
            <a:pPr eaLnBrk="1" hangingPunct="1"/>
            <a:fld id="{8CF07BDC-2376-4836-A514-B6AC796939E6}" type="slidenum">
              <a:rPr lang="en-US" smtClean="0"/>
              <a:pPr eaLnBrk="1" hangingPunct="1"/>
              <a:t>24</a:t>
            </a:fld>
            <a:endParaRPr lang="en-US" smtClean="0"/>
          </a:p>
        </p:txBody>
      </p:sp>
      <p:sp>
        <p:nvSpPr>
          <p:cNvPr id="99331" name="Rectangle 2"/>
          <p:cNvSpPr>
            <a:spLocks noGrp="1" noRot="1" noChangeAspect="1" noChangeArrowheads="1" noTextEdit="1"/>
          </p:cNvSpPr>
          <p:nvPr>
            <p:ph type="sldImg"/>
          </p:nvPr>
        </p:nvSpPr>
        <p:spPr>
          <a:ln/>
        </p:spPr>
      </p:sp>
      <p:sp>
        <p:nvSpPr>
          <p:cNvPr id="99332"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smtClean="0"/>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1200">
                <a:solidFill>
                  <a:schemeClr val="tx1"/>
                </a:solidFill>
                <a:latin typeface="Arial" charset="0"/>
              </a:defRPr>
            </a:lvl1pPr>
            <a:lvl2pPr marL="742950" indent="-285750" eaLnBrk="0" hangingPunct="0">
              <a:defRPr sz="1200">
                <a:solidFill>
                  <a:schemeClr val="tx1"/>
                </a:solidFill>
                <a:latin typeface="Arial" charset="0"/>
              </a:defRPr>
            </a:lvl2pPr>
            <a:lvl3pPr marL="1143000" indent="-228600" eaLnBrk="0" hangingPunct="0">
              <a:defRPr sz="1200">
                <a:solidFill>
                  <a:schemeClr val="tx1"/>
                </a:solidFill>
                <a:latin typeface="Arial" charset="0"/>
              </a:defRPr>
            </a:lvl3pPr>
            <a:lvl4pPr marL="1600200" indent="-228600" eaLnBrk="0" hangingPunct="0">
              <a:defRPr sz="1200">
                <a:solidFill>
                  <a:schemeClr val="tx1"/>
                </a:solidFill>
                <a:latin typeface="Arial" charset="0"/>
              </a:defRPr>
            </a:lvl4pPr>
            <a:lvl5pPr marL="2057400" indent="-228600" eaLnBrk="0" hangingPunct="0">
              <a:defRPr sz="1200">
                <a:solidFill>
                  <a:schemeClr val="tx1"/>
                </a:solidFill>
                <a:latin typeface="Arial" charset="0"/>
              </a:defRPr>
            </a:lvl5pPr>
            <a:lvl6pPr marL="2514600" indent="-228600" algn="ctr" eaLnBrk="0" fontAlgn="base" hangingPunct="0">
              <a:spcBef>
                <a:spcPct val="0"/>
              </a:spcBef>
              <a:spcAft>
                <a:spcPct val="0"/>
              </a:spcAft>
              <a:defRPr sz="1200">
                <a:solidFill>
                  <a:schemeClr val="tx1"/>
                </a:solidFill>
                <a:latin typeface="Arial" charset="0"/>
              </a:defRPr>
            </a:lvl6pPr>
            <a:lvl7pPr marL="2971800" indent="-228600" algn="ctr" eaLnBrk="0" fontAlgn="base" hangingPunct="0">
              <a:spcBef>
                <a:spcPct val="0"/>
              </a:spcBef>
              <a:spcAft>
                <a:spcPct val="0"/>
              </a:spcAft>
              <a:defRPr sz="1200">
                <a:solidFill>
                  <a:schemeClr val="tx1"/>
                </a:solidFill>
                <a:latin typeface="Arial" charset="0"/>
              </a:defRPr>
            </a:lvl7pPr>
            <a:lvl8pPr marL="3429000" indent="-228600" algn="ctr" eaLnBrk="0" fontAlgn="base" hangingPunct="0">
              <a:spcBef>
                <a:spcPct val="0"/>
              </a:spcBef>
              <a:spcAft>
                <a:spcPct val="0"/>
              </a:spcAft>
              <a:defRPr sz="1200">
                <a:solidFill>
                  <a:schemeClr val="tx1"/>
                </a:solidFill>
                <a:latin typeface="Arial" charset="0"/>
              </a:defRPr>
            </a:lvl8pPr>
            <a:lvl9pPr marL="3886200" indent="-228600" algn="ctr" eaLnBrk="0" fontAlgn="base" hangingPunct="0">
              <a:spcBef>
                <a:spcPct val="0"/>
              </a:spcBef>
              <a:spcAft>
                <a:spcPct val="0"/>
              </a:spcAft>
              <a:defRPr sz="1200">
                <a:solidFill>
                  <a:schemeClr val="tx1"/>
                </a:solidFill>
                <a:latin typeface="Arial" charset="0"/>
              </a:defRPr>
            </a:lvl9pPr>
          </a:lstStyle>
          <a:p>
            <a:pPr eaLnBrk="1" hangingPunct="1"/>
            <a:fld id="{8CF07BDC-2376-4836-A514-B6AC796939E6}" type="slidenum">
              <a:rPr lang="en-US" smtClean="0"/>
              <a:pPr eaLnBrk="1" hangingPunct="1"/>
              <a:t>25</a:t>
            </a:fld>
            <a:endParaRPr lang="en-US" smtClean="0"/>
          </a:p>
        </p:txBody>
      </p:sp>
      <p:sp>
        <p:nvSpPr>
          <p:cNvPr id="99331" name="Rectangle 2"/>
          <p:cNvSpPr>
            <a:spLocks noGrp="1" noRot="1" noChangeAspect="1" noChangeArrowheads="1" noTextEdit="1"/>
          </p:cNvSpPr>
          <p:nvPr>
            <p:ph type="sldImg"/>
          </p:nvPr>
        </p:nvSpPr>
        <p:spPr>
          <a:ln/>
        </p:spPr>
      </p:sp>
      <p:sp>
        <p:nvSpPr>
          <p:cNvPr id="99332"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smtClean="0"/>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1200">
                <a:solidFill>
                  <a:schemeClr val="tx1"/>
                </a:solidFill>
                <a:latin typeface="Arial" charset="0"/>
              </a:defRPr>
            </a:lvl1pPr>
            <a:lvl2pPr marL="742950" indent="-285750" eaLnBrk="0" hangingPunct="0">
              <a:defRPr sz="1200">
                <a:solidFill>
                  <a:schemeClr val="tx1"/>
                </a:solidFill>
                <a:latin typeface="Arial" charset="0"/>
              </a:defRPr>
            </a:lvl2pPr>
            <a:lvl3pPr marL="1143000" indent="-228600" eaLnBrk="0" hangingPunct="0">
              <a:defRPr sz="1200">
                <a:solidFill>
                  <a:schemeClr val="tx1"/>
                </a:solidFill>
                <a:latin typeface="Arial" charset="0"/>
              </a:defRPr>
            </a:lvl3pPr>
            <a:lvl4pPr marL="1600200" indent="-228600" eaLnBrk="0" hangingPunct="0">
              <a:defRPr sz="1200">
                <a:solidFill>
                  <a:schemeClr val="tx1"/>
                </a:solidFill>
                <a:latin typeface="Arial" charset="0"/>
              </a:defRPr>
            </a:lvl4pPr>
            <a:lvl5pPr marL="2057400" indent="-228600" eaLnBrk="0" hangingPunct="0">
              <a:defRPr sz="1200">
                <a:solidFill>
                  <a:schemeClr val="tx1"/>
                </a:solidFill>
                <a:latin typeface="Arial" charset="0"/>
              </a:defRPr>
            </a:lvl5pPr>
            <a:lvl6pPr marL="2514600" indent="-228600" algn="ctr" eaLnBrk="0" fontAlgn="base" hangingPunct="0">
              <a:spcBef>
                <a:spcPct val="0"/>
              </a:spcBef>
              <a:spcAft>
                <a:spcPct val="0"/>
              </a:spcAft>
              <a:defRPr sz="1200">
                <a:solidFill>
                  <a:schemeClr val="tx1"/>
                </a:solidFill>
                <a:latin typeface="Arial" charset="0"/>
              </a:defRPr>
            </a:lvl6pPr>
            <a:lvl7pPr marL="2971800" indent="-228600" algn="ctr" eaLnBrk="0" fontAlgn="base" hangingPunct="0">
              <a:spcBef>
                <a:spcPct val="0"/>
              </a:spcBef>
              <a:spcAft>
                <a:spcPct val="0"/>
              </a:spcAft>
              <a:defRPr sz="1200">
                <a:solidFill>
                  <a:schemeClr val="tx1"/>
                </a:solidFill>
                <a:latin typeface="Arial" charset="0"/>
              </a:defRPr>
            </a:lvl7pPr>
            <a:lvl8pPr marL="3429000" indent="-228600" algn="ctr" eaLnBrk="0" fontAlgn="base" hangingPunct="0">
              <a:spcBef>
                <a:spcPct val="0"/>
              </a:spcBef>
              <a:spcAft>
                <a:spcPct val="0"/>
              </a:spcAft>
              <a:defRPr sz="1200">
                <a:solidFill>
                  <a:schemeClr val="tx1"/>
                </a:solidFill>
                <a:latin typeface="Arial" charset="0"/>
              </a:defRPr>
            </a:lvl8pPr>
            <a:lvl9pPr marL="3886200" indent="-228600" algn="ctr" eaLnBrk="0" fontAlgn="base" hangingPunct="0">
              <a:spcBef>
                <a:spcPct val="0"/>
              </a:spcBef>
              <a:spcAft>
                <a:spcPct val="0"/>
              </a:spcAft>
              <a:defRPr sz="1200">
                <a:solidFill>
                  <a:schemeClr val="tx1"/>
                </a:solidFill>
                <a:latin typeface="Arial" charset="0"/>
              </a:defRPr>
            </a:lvl9pPr>
          </a:lstStyle>
          <a:p>
            <a:pPr eaLnBrk="1" hangingPunct="1"/>
            <a:fld id="{8CF07BDC-2376-4836-A514-B6AC796939E6}" type="slidenum">
              <a:rPr lang="en-US" smtClean="0"/>
              <a:pPr eaLnBrk="1" hangingPunct="1"/>
              <a:t>26</a:t>
            </a:fld>
            <a:endParaRPr lang="en-US" smtClean="0"/>
          </a:p>
        </p:txBody>
      </p:sp>
      <p:sp>
        <p:nvSpPr>
          <p:cNvPr id="99331" name="Rectangle 2"/>
          <p:cNvSpPr>
            <a:spLocks noGrp="1" noRot="1" noChangeAspect="1" noChangeArrowheads="1" noTextEdit="1"/>
          </p:cNvSpPr>
          <p:nvPr>
            <p:ph type="sldImg"/>
          </p:nvPr>
        </p:nvSpPr>
        <p:spPr>
          <a:ln/>
        </p:spPr>
      </p:sp>
      <p:sp>
        <p:nvSpPr>
          <p:cNvPr id="99332"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smtClean="0"/>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1200">
                <a:solidFill>
                  <a:schemeClr val="tx1"/>
                </a:solidFill>
                <a:latin typeface="Arial" charset="0"/>
              </a:defRPr>
            </a:lvl1pPr>
            <a:lvl2pPr marL="742950" indent="-285750" eaLnBrk="0" hangingPunct="0">
              <a:defRPr sz="1200">
                <a:solidFill>
                  <a:schemeClr val="tx1"/>
                </a:solidFill>
                <a:latin typeface="Arial" charset="0"/>
              </a:defRPr>
            </a:lvl2pPr>
            <a:lvl3pPr marL="1143000" indent="-228600" eaLnBrk="0" hangingPunct="0">
              <a:defRPr sz="1200">
                <a:solidFill>
                  <a:schemeClr val="tx1"/>
                </a:solidFill>
                <a:latin typeface="Arial" charset="0"/>
              </a:defRPr>
            </a:lvl3pPr>
            <a:lvl4pPr marL="1600200" indent="-228600" eaLnBrk="0" hangingPunct="0">
              <a:defRPr sz="1200">
                <a:solidFill>
                  <a:schemeClr val="tx1"/>
                </a:solidFill>
                <a:latin typeface="Arial" charset="0"/>
              </a:defRPr>
            </a:lvl4pPr>
            <a:lvl5pPr marL="2057400" indent="-228600" eaLnBrk="0" hangingPunct="0">
              <a:defRPr sz="1200">
                <a:solidFill>
                  <a:schemeClr val="tx1"/>
                </a:solidFill>
                <a:latin typeface="Arial" charset="0"/>
              </a:defRPr>
            </a:lvl5pPr>
            <a:lvl6pPr marL="2514600" indent="-228600" algn="ctr" eaLnBrk="0" fontAlgn="base" hangingPunct="0">
              <a:spcBef>
                <a:spcPct val="0"/>
              </a:spcBef>
              <a:spcAft>
                <a:spcPct val="0"/>
              </a:spcAft>
              <a:defRPr sz="1200">
                <a:solidFill>
                  <a:schemeClr val="tx1"/>
                </a:solidFill>
                <a:latin typeface="Arial" charset="0"/>
              </a:defRPr>
            </a:lvl6pPr>
            <a:lvl7pPr marL="2971800" indent="-228600" algn="ctr" eaLnBrk="0" fontAlgn="base" hangingPunct="0">
              <a:spcBef>
                <a:spcPct val="0"/>
              </a:spcBef>
              <a:spcAft>
                <a:spcPct val="0"/>
              </a:spcAft>
              <a:defRPr sz="1200">
                <a:solidFill>
                  <a:schemeClr val="tx1"/>
                </a:solidFill>
                <a:latin typeface="Arial" charset="0"/>
              </a:defRPr>
            </a:lvl7pPr>
            <a:lvl8pPr marL="3429000" indent="-228600" algn="ctr" eaLnBrk="0" fontAlgn="base" hangingPunct="0">
              <a:spcBef>
                <a:spcPct val="0"/>
              </a:spcBef>
              <a:spcAft>
                <a:spcPct val="0"/>
              </a:spcAft>
              <a:defRPr sz="1200">
                <a:solidFill>
                  <a:schemeClr val="tx1"/>
                </a:solidFill>
                <a:latin typeface="Arial" charset="0"/>
              </a:defRPr>
            </a:lvl8pPr>
            <a:lvl9pPr marL="3886200" indent="-228600" algn="ctr" eaLnBrk="0" fontAlgn="base" hangingPunct="0">
              <a:spcBef>
                <a:spcPct val="0"/>
              </a:spcBef>
              <a:spcAft>
                <a:spcPct val="0"/>
              </a:spcAft>
              <a:defRPr sz="1200">
                <a:solidFill>
                  <a:schemeClr val="tx1"/>
                </a:solidFill>
                <a:latin typeface="Arial" charset="0"/>
              </a:defRPr>
            </a:lvl9pPr>
          </a:lstStyle>
          <a:p>
            <a:pPr eaLnBrk="1" hangingPunct="1"/>
            <a:fld id="{8CF07BDC-2376-4836-A514-B6AC796939E6}" type="slidenum">
              <a:rPr lang="en-US" smtClean="0"/>
              <a:pPr eaLnBrk="1" hangingPunct="1"/>
              <a:t>27</a:t>
            </a:fld>
            <a:endParaRPr lang="en-US" smtClean="0"/>
          </a:p>
        </p:txBody>
      </p:sp>
      <p:sp>
        <p:nvSpPr>
          <p:cNvPr id="99331" name="Rectangle 2"/>
          <p:cNvSpPr>
            <a:spLocks noGrp="1" noRot="1" noChangeAspect="1" noChangeArrowheads="1" noTextEdit="1"/>
          </p:cNvSpPr>
          <p:nvPr>
            <p:ph type="sldImg"/>
          </p:nvPr>
        </p:nvSpPr>
        <p:spPr>
          <a:ln/>
        </p:spPr>
      </p:sp>
      <p:sp>
        <p:nvSpPr>
          <p:cNvPr id="99332"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smtClean="0"/>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1200">
                <a:solidFill>
                  <a:schemeClr val="tx1"/>
                </a:solidFill>
                <a:latin typeface="Arial" charset="0"/>
              </a:defRPr>
            </a:lvl1pPr>
            <a:lvl2pPr marL="742950" indent="-285750" eaLnBrk="0" hangingPunct="0">
              <a:defRPr sz="1200">
                <a:solidFill>
                  <a:schemeClr val="tx1"/>
                </a:solidFill>
                <a:latin typeface="Arial" charset="0"/>
              </a:defRPr>
            </a:lvl2pPr>
            <a:lvl3pPr marL="1143000" indent="-228600" eaLnBrk="0" hangingPunct="0">
              <a:defRPr sz="1200">
                <a:solidFill>
                  <a:schemeClr val="tx1"/>
                </a:solidFill>
                <a:latin typeface="Arial" charset="0"/>
              </a:defRPr>
            </a:lvl3pPr>
            <a:lvl4pPr marL="1600200" indent="-228600" eaLnBrk="0" hangingPunct="0">
              <a:defRPr sz="1200">
                <a:solidFill>
                  <a:schemeClr val="tx1"/>
                </a:solidFill>
                <a:latin typeface="Arial" charset="0"/>
              </a:defRPr>
            </a:lvl4pPr>
            <a:lvl5pPr marL="2057400" indent="-228600" eaLnBrk="0" hangingPunct="0">
              <a:defRPr sz="1200">
                <a:solidFill>
                  <a:schemeClr val="tx1"/>
                </a:solidFill>
                <a:latin typeface="Arial" charset="0"/>
              </a:defRPr>
            </a:lvl5pPr>
            <a:lvl6pPr marL="2514600" indent="-228600" algn="ctr" eaLnBrk="0" fontAlgn="base" hangingPunct="0">
              <a:spcBef>
                <a:spcPct val="0"/>
              </a:spcBef>
              <a:spcAft>
                <a:spcPct val="0"/>
              </a:spcAft>
              <a:defRPr sz="1200">
                <a:solidFill>
                  <a:schemeClr val="tx1"/>
                </a:solidFill>
                <a:latin typeface="Arial" charset="0"/>
              </a:defRPr>
            </a:lvl6pPr>
            <a:lvl7pPr marL="2971800" indent="-228600" algn="ctr" eaLnBrk="0" fontAlgn="base" hangingPunct="0">
              <a:spcBef>
                <a:spcPct val="0"/>
              </a:spcBef>
              <a:spcAft>
                <a:spcPct val="0"/>
              </a:spcAft>
              <a:defRPr sz="1200">
                <a:solidFill>
                  <a:schemeClr val="tx1"/>
                </a:solidFill>
                <a:latin typeface="Arial" charset="0"/>
              </a:defRPr>
            </a:lvl7pPr>
            <a:lvl8pPr marL="3429000" indent="-228600" algn="ctr" eaLnBrk="0" fontAlgn="base" hangingPunct="0">
              <a:spcBef>
                <a:spcPct val="0"/>
              </a:spcBef>
              <a:spcAft>
                <a:spcPct val="0"/>
              </a:spcAft>
              <a:defRPr sz="1200">
                <a:solidFill>
                  <a:schemeClr val="tx1"/>
                </a:solidFill>
                <a:latin typeface="Arial" charset="0"/>
              </a:defRPr>
            </a:lvl8pPr>
            <a:lvl9pPr marL="3886200" indent="-228600" algn="ctr" eaLnBrk="0" fontAlgn="base" hangingPunct="0">
              <a:spcBef>
                <a:spcPct val="0"/>
              </a:spcBef>
              <a:spcAft>
                <a:spcPct val="0"/>
              </a:spcAft>
              <a:defRPr sz="1200">
                <a:solidFill>
                  <a:schemeClr val="tx1"/>
                </a:solidFill>
                <a:latin typeface="Arial" charset="0"/>
              </a:defRPr>
            </a:lvl9pPr>
          </a:lstStyle>
          <a:p>
            <a:pPr eaLnBrk="1" hangingPunct="1"/>
            <a:fld id="{CBD73C19-3A8F-4A85-8EFB-3AB1B6C49727}" type="slidenum">
              <a:rPr lang="en-US" smtClean="0"/>
              <a:pPr eaLnBrk="1" hangingPunct="1"/>
              <a:t>28</a:t>
            </a:fld>
            <a:endParaRPr lang="en-US" smtClean="0"/>
          </a:p>
        </p:txBody>
      </p:sp>
      <p:sp>
        <p:nvSpPr>
          <p:cNvPr id="101379" name="Rectangle 2"/>
          <p:cNvSpPr>
            <a:spLocks noGrp="1" noRot="1" noChangeAspect="1" noChangeArrowheads="1" noTextEdit="1"/>
          </p:cNvSpPr>
          <p:nvPr>
            <p:ph type="sldImg"/>
          </p:nvPr>
        </p:nvSpPr>
        <p:spPr>
          <a:ln/>
        </p:spPr>
      </p:sp>
      <p:sp>
        <p:nvSpPr>
          <p:cNvPr id="101380"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smtClean="0"/>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1200">
                <a:solidFill>
                  <a:schemeClr val="tx1"/>
                </a:solidFill>
                <a:latin typeface="Arial" charset="0"/>
              </a:defRPr>
            </a:lvl1pPr>
            <a:lvl2pPr marL="742950" indent="-285750" eaLnBrk="0" hangingPunct="0">
              <a:defRPr sz="1200">
                <a:solidFill>
                  <a:schemeClr val="tx1"/>
                </a:solidFill>
                <a:latin typeface="Arial" charset="0"/>
              </a:defRPr>
            </a:lvl2pPr>
            <a:lvl3pPr marL="1143000" indent="-228600" eaLnBrk="0" hangingPunct="0">
              <a:defRPr sz="1200">
                <a:solidFill>
                  <a:schemeClr val="tx1"/>
                </a:solidFill>
                <a:latin typeface="Arial" charset="0"/>
              </a:defRPr>
            </a:lvl3pPr>
            <a:lvl4pPr marL="1600200" indent="-228600" eaLnBrk="0" hangingPunct="0">
              <a:defRPr sz="1200">
                <a:solidFill>
                  <a:schemeClr val="tx1"/>
                </a:solidFill>
                <a:latin typeface="Arial" charset="0"/>
              </a:defRPr>
            </a:lvl4pPr>
            <a:lvl5pPr marL="2057400" indent="-228600" eaLnBrk="0" hangingPunct="0">
              <a:defRPr sz="1200">
                <a:solidFill>
                  <a:schemeClr val="tx1"/>
                </a:solidFill>
                <a:latin typeface="Arial" charset="0"/>
              </a:defRPr>
            </a:lvl5pPr>
            <a:lvl6pPr marL="2514600" indent="-228600" algn="ctr" eaLnBrk="0" fontAlgn="base" hangingPunct="0">
              <a:spcBef>
                <a:spcPct val="0"/>
              </a:spcBef>
              <a:spcAft>
                <a:spcPct val="0"/>
              </a:spcAft>
              <a:defRPr sz="1200">
                <a:solidFill>
                  <a:schemeClr val="tx1"/>
                </a:solidFill>
                <a:latin typeface="Arial" charset="0"/>
              </a:defRPr>
            </a:lvl6pPr>
            <a:lvl7pPr marL="2971800" indent="-228600" algn="ctr" eaLnBrk="0" fontAlgn="base" hangingPunct="0">
              <a:spcBef>
                <a:spcPct val="0"/>
              </a:spcBef>
              <a:spcAft>
                <a:spcPct val="0"/>
              </a:spcAft>
              <a:defRPr sz="1200">
                <a:solidFill>
                  <a:schemeClr val="tx1"/>
                </a:solidFill>
                <a:latin typeface="Arial" charset="0"/>
              </a:defRPr>
            </a:lvl7pPr>
            <a:lvl8pPr marL="3429000" indent="-228600" algn="ctr" eaLnBrk="0" fontAlgn="base" hangingPunct="0">
              <a:spcBef>
                <a:spcPct val="0"/>
              </a:spcBef>
              <a:spcAft>
                <a:spcPct val="0"/>
              </a:spcAft>
              <a:defRPr sz="1200">
                <a:solidFill>
                  <a:schemeClr val="tx1"/>
                </a:solidFill>
                <a:latin typeface="Arial" charset="0"/>
              </a:defRPr>
            </a:lvl8pPr>
            <a:lvl9pPr marL="3886200" indent="-228600" algn="ctr" eaLnBrk="0" fontAlgn="base" hangingPunct="0">
              <a:spcBef>
                <a:spcPct val="0"/>
              </a:spcBef>
              <a:spcAft>
                <a:spcPct val="0"/>
              </a:spcAft>
              <a:defRPr sz="1200">
                <a:solidFill>
                  <a:schemeClr val="tx1"/>
                </a:solidFill>
                <a:latin typeface="Arial" charset="0"/>
              </a:defRPr>
            </a:lvl9pPr>
          </a:lstStyle>
          <a:p>
            <a:pPr eaLnBrk="1" hangingPunct="1"/>
            <a:fld id="{CD35C7C2-9623-4868-9392-A48D632481FE}" type="slidenum">
              <a:rPr lang="en-US" smtClean="0"/>
              <a:pPr eaLnBrk="1" hangingPunct="1"/>
              <a:t>29</a:t>
            </a:fld>
            <a:endParaRPr lang="en-US" smtClean="0"/>
          </a:p>
        </p:txBody>
      </p:sp>
      <p:sp>
        <p:nvSpPr>
          <p:cNvPr id="102403" name="Rectangle 2"/>
          <p:cNvSpPr>
            <a:spLocks noGrp="1" noRot="1" noChangeAspect="1" noChangeArrowheads="1" noTextEdit="1"/>
          </p:cNvSpPr>
          <p:nvPr>
            <p:ph type="sldImg"/>
          </p:nvPr>
        </p:nvSpPr>
        <p:spPr>
          <a:ln/>
        </p:spPr>
      </p:sp>
      <p:sp>
        <p:nvSpPr>
          <p:cNvPr id="102404"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smtClean="0"/>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1200">
                <a:solidFill>
                  <a:schemeClr val="tx1"/>
                </a:solidFill>
                <a:latin typeface="Arial" charset="0"/>
              </a:defRPr>
            </a:lvl1pPr>
            <a:lvl2pPr marL="742950" indent="-285750" eaLnBrk="0" hangingPunct="0">
              <a:defRPr sz="1200">
                <a:solidFill>
                  <a:schemeClr val="tx1"/>
                </a:solidFill>
                <a:latin typeface="Arial" charset="0"/>
              </a:defRPr>
            </a:lvl2pPr>
            <a:lvl3pPr marL="1143000" indent="-228600" eaLnBrk="0" hangingPunct="0">
              <a:defRPr sz="1200">
                <a:solidFill>
                  <a:schemeClr val="tx1"/>
                </a:solidFill>
                <a:latin typeface="Arial" charset="0"/>
              </a:defRPr>
            </a:lvl3pPr>
            <a:lvl4pPr marL="1600200" indent="-228600" eaLnBrk="0" hangingPunct="0">
              <a:defRPr sz="1200">
                <a:solidFill>
                  <a:schemeClr val="tx1"/>
                </a:solidFill>
                <a:latin typeface="Arial" charset="0"/>
              </a:defRPr>
            </a:lvl4pPr>
            <a:lvl5pPr marL="2057400" indent="-228600" eaLnBrk="0" hangingPunct="0">
              <a:defRPr sz="1200">
                <a:solidFill>
                  <a:schemeClr val="tx1"/>
                </a:solidFill>
                <a:latin typeface="Arial" charset="0"/>
              </a:defRPr>
            </a:lvl5pPr>
            <a:lvl6pPr marL="2514600" indent="-228600" algn="ctr" eaLnBrk="0" fontAlgn="base" hangingPunct="0">
              <a:spcBef>
                <a:spcPct val="0"/>
              </a:spcBef>
              <a:spcAft>
                <a:spcPct val="0"/>
              </a:spcAft>
              <a:defRPr sz="1200">
                <a:solidFill>
                  <a:schemeClr val="tx1"/>
                </a:solidFill>
                <a:latin typeface="Arial" charset="0"/>
              </a:defRPr>
            </a:lvl6pPr>
            <a:lvl7pPr marL="2971800" indent="-228600" algn="ctr" eaLnBrk="0" fontAlgn="base" hangingPunct="0">
              <a:spcBef>
                <a:spcPct val="0"/>
              </a:spcBef>
              <a:spcAft>
                <a:spcPct val="0"/>
              </a:spcAft>
              <a:defRPr sz="1200">
                <a:solidFill>
                  <a:schemeClr val="tx1"/>
                </a:solidFill>
                <a:latin typeface="Arial" charset="0"/>
              </a:defRPr>
            </a:lvl7pPr>
            <a:lvl8pPr marL="3429000" indent="-228600" algn="ctr" eaLnBrk="0" fontAlgn="base" hangingPunct="0">
              <a:spcBef>
                <a:spcPct val="0"/>
              </a:spcBef>
              <a:spcAft>
                <a:spcPct val="0"/>
              </a:spcAft>
              <a:defRPr sz="1200">
                <a:solidFill>
                  <a:schemeClr val="tx1"/>
                </a:solidFill>
                <a:latin typeface="Arial" charset="0"/>
              </a:defRPr>
            </a:lvl8pPr>
            <a:lvl9pPr marL="3886200" indent="-228600" algn="ctr" eaLnBrk="0" fontAlgn="base" hangingPunct="0">
              <a:spcBef>
                <a:spcPct val="0"/>
              </a:spcBef>
              <a:spcAft>
                <a:spcPct val="0"/>
              </a:spcAft>
              <a:defRPr sz="1200">
                <a:solidFill>
                  <a:schemeClr val="tx1"/>
                </a:solidFill>
                <a:latin typeface="Arial" charset="0"/>
              </a:defRPr>
            </a:lvl9pPr>
          </a:lstStyle>
          <a:p>
            <a:pPr eaLnBrk="1" hangingPunct="1"/>
            <a:fld id="{C71BF0A7-97A5-49C2-A04C-24727B27D4B0}" type="slidenum">
              <a:rPr lang="en-US" smtClean="0"/>
              <a:pPr eaLnBrk="1" hangingPunct="1"/>
              <a:t>30</a:t>
            </a:fld>
            <a:endParaRPr lang="en-US" smtClean="0"/>
          </a:p>
        </p:txBody>
      </p:sp>
      <p:sp>
        <p:nvSpPr>
          <p:cNvPr id="103427" name="Rectangle 2"/>
          <p:cNvSpPr>
            <a:spLocks noGrp="1" noRot="1" noChangeAspect="1" noChangeArrowheads="1" noTextEdit="1"/>
          </p:cNvSpPr>
          <p:nvPr>
            <p:ph type="sldImg"/>
          </p:nvPr>
        </p:nvSpPr>
        <p:spPr>
          <a:ln/>
        </p:spPr>
      </p:sp>
      <p:sp>
        <p:nvSpPr>
          <p:cNvPr id="103428"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smtClean="0"/>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5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1200">
                <a:solidFill>
                  <a:schemeClr val="tx1"/>
                </a:solidFill>
                <a:latin typeface="Arial" charset="0"/>
              </a:defRPr>
            </a:lvl1pPr>
            <a:lvl2pPr marL="742950" indent="-285750" eaLnBrk="0" hangingPunct="0">
              <a:defRPr sz="1200">
                <a:solidFill>
                  <a:schemeClr val="tx1"/>
                </a:solidFill>
                <a:latin typeface="Arial" charset="0"/>
              </a:defRPr>
            </a:lvl2pPr>
            <a:lvl3pPr marL="1143000" indent="-228600" eaLnBrk="0" hangingPunct="0">
              <a:defRPr sz="1200">
                <a:solidFill>
                  <a:schemeClr val="tx1"/>
                </a:solidFill>
                <a:latin typeface="Arial" charset="0"/>
              </a:defRPr>
            </a:lvl3pPr>
            <a:lvl4pPr marL="1600200" indent="-228600" eaLnBrk="0" hangingPunct="0">
              <a:defRPr sz="1200">
                <a:solidFill>
                  <a:schemeClr val="tx1"/>
                </a:solidFill>
                <a:latin typeface="Arial" charset="0"/>
              </a:defRPr>
            </a:lvl4pPr>
            <a:lvl5pPr marL="2057400" indent="-228600" eaLnBrk="0" hangingPunct="0">
              <a:defRPr sz="1200">
                <a:solidFill>
                  <a:schemeClr val="tx1"/>
                </a:solidFill>
                <a:latin typeface="Arial" charset="0"/>
              </a:defRPr>
            </a:lvl5pPr>
            <a:lvl6pPr marL="2514600" indent="-228600" algn="ctr" eaLnBrk="0" fontAlgn="base" hangingPunct="0">
              <a:spcBef>
                <a:spcPct val="0"/>
              </a:spcBef>
              <a:spcAft>
                <a:spcPct val="0"/>
              </a:spcAft>
              <a:defRPr sz="1200">
                <a:solidFill>
                  <a:schemeClr val="tx1"/>
                </a:solidFill>
                <a:latin typeface="Arial" charset="0"/>
              </a:defRPr>
            </a:lvl6pPr>
            <a:lvl7pPr marL="2971800" indent="-228600" algn="ctr" eaLnBrk="0" fontAlgn="base" hangingPunct="0">
              <a:spcBef>
                <a:spcPct val="0"/>
              </a:spcBef>
              <a:spcAft>
                <a:spcPct val="0"/>
              </a:spcAft>
              <a:defRPr sz="1200">
                <a:solidFill>
                  <a:schemeClr val="tx1"/>
                </a:solidFill>
                <a:latin typeface="Arial" charset="0"/>
              </a:defRPr>
            </a:lvl7pPr>
            <a:lvl8pPr marL="3429000" indent="-228600" algn="ctr" eaLnBrk="0" fontAlgn="base" hangingPunct="0">
              <a:spcBef>
                <a:spcPct val="0"/>
              </a:spcBef>
              <a:spcAft>
                <a:spcPct val="0"/>
              </a:spcAft>
              <a:defRPr sz="1200">
                <a:solidFill>
                  <a:schemeClr val="tx1"/>
                </a:solidFill>
                <a:latin typeface="Arial" charset="0"/>
              </a:defRPr>
            </a:lvl8pPr>
            <a:lvl9pPr marL="3886200" indent="-228600" algn="ctr" eaLnBrk="0" fontAlgn="base" hangingPunct="0">
              <a:spcBef>
                <a:spcPct val="0"/>
              </a:spcBef>
              <a:spcAft>
                <a:spcPct val="0"/>
              </a:spcAft>
              <a:defRPr sz="1200">
                <a:solidFill>
                  <a:schemeClr val="tx1"/>
                </a:solidFill>
                <a:latin typeface="Arial" charset="0"/>
              </a:defRPr>
            </a:lvl9pPr>
          </a:lstStyle>
          <a:p>
            <a:pPr eaLnBrk="1" hangingPunct="1"/>
            <a:fld id="{DB7595AB-310F-4D66-828E-EC1CE5C03464}" type="slidenum">
              <a:rPr lang="en-US" smtClean="0"/>
              <a:pPr eaLnBrk="1" hangingPunct="1"/>
              <a:t>31</a:t>
            </a:fld>
            <a:endParaRPr lang="en-US" smtClean="0"/>
          </a:p>
        </p:txBody>
      </p:sp>
      <p:sp>
        <p:nvSpPr>
          <p:cNvPr id="104451" name="Rectangle 2"/>
          <p:cNvSpPr>
            <a:spLocks noGrp="1" noRot="1" noChangeAspect="1" noChangeArrowheads="1" noTextEdit="1"/>
          </p:cNvSpPr>
          <p:nvPr>
            <p:ph type="sldImg"/>
          </p:nvPr>
        </p:nvSpPr>
        <p:spPr>
          <a:ln/>
        </p:spPr>
      </p:sp>
      <p:sp>
        <p:nvSpPr>
          <p:cNvPr id="104452"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smtClean="0"/>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1200">
                <a:solidFill>
                  <a:schemeClr val="tx1"/>
                </a:solidFill>
                <a:latin typeface="Arial" charset="0"/>
              </a:defRPr>
            </a:lvl1pPr>
            <a:lvl2pPr marL="742950" indent="-285750" eaLnBrk="0" hangingPunct="0">
              <a:defRPr sz="1200">
                <a:solidFill>
                  <a:schemeClr val="tx1"/>
                </a:solidFill>
                <a:latin typeface="Arial" charset="0"/>
              </a:defRPr>
            </a:lvl2pPr>
            <a:lvl3pPr marL="1143000" indent="-228600" eaLnBrk="0" hangingPunct="0">
              <a:defRPr sz="1200">
                <a:solidFill>
                  <a:schemeClr val="tx1"/>
                </a:solidFill>
                <a:latin typeface="Arial" charset="0"/>
              </a:defRPr>
            </a:lvl3pPr>
            <a:lvl4pPr marL="1600200" indent="-228600" eaLnBrk="0" hangingPunct="0">
              <a:defRPr sz="1200">
                <a:solidFill>
                  <a:schemeClr val="tx1"/>
                </a:solidFill>
                <a:latin typeface="Arial" charset="0"/>
              </a:defRPr>
            </a:lvl4pPr>
            <a:lvl5pPr marL="2057400" indent="-228600" eaLnBrk="0" hangingPunct="0">
              <a:defRPr sz="1200">
                <a:solidFill>
                  <a:schemeClr val="tx1"/>
                </a:solidFill>
                <a:latin typeface="Arial" charset="0"/>
              </a:defRPr>
            </a:lvl5pPr>
            <a:lvl6pPr marL="2514600" indent="-228600" algn="ctr" eaLnBrk="0" fontAlgn="base" hangingPunct="0">
              <a:spcBef>
                <a:spcPct val="0"/>
              </a:spcBef>
              <a:spcAft>
                <a:spcPct val="0"/>
              </a:spcAft>
              <a:defRPr sz="1200">
                <a:solidFill>
                  <a:schemeClr val="tx1"/>
                </a:solidFill>
                <a:latin typeface="Arial" charset="0"/>
              </a:defRPr>
            </a:lvl6pPr>
            <a:lvl7pPr marL="2971800" indent="-228600" algn="ctr" eaLnBrk="0" fontAlgn="base" hangingPunct="0">
              <a:spcBef>
                <a:spcPct val="0"/>
              </a:spcBef>
              <a:spcAft>
                <a:spcPct val="0"/>
              </a:spcAft>
              <a:defRPr sz="1200">
                <a:solidFill>
                  <a:schemeClr val="tx1"/>
                </a:solidFill>
                <a:latin typeface="Arial" charset="0"/>
              </a:defRPr>
            </a:lvl7pPr>
            <a:lvl8pPr marL="3429000" indent="-228600" algn="ctr" eaLnBrk="0" fontAlgn="base" hangingPunct="0">
              <a:spcBef>
                <a:spcPct val="0"/>
              </a:spcBef>
              <a:spcAft>
                <a:spcPct val="0"/>
              </a:spcAft>
              <a:defRPr sz="1200">
                <a:solidFill>
                  <a:schemeClr val="tx1"/>
                </a:solidFill>
                <a:latin typeface="Arial" charset="0"/>
              </a:defRPr>
            </a:lvl8pPr>
            <a:lvl9pPr marL="3886200" indent="-228600" algn="ctr" eaLnBrk="0" fontAlgn="base" hangingPunct="0">
              <a:spcBef>
                <a:spcPct val="0"/>
              </a:spcBef>
              <a:spcAft>
                <a:spcPct val="0"/>
              </a:spcAft>
              <a:defRPr sz="1200">
                <a:solidFill>
                  <a:schemeClr val="tx1"/>
                </a:solidFill>
                <a:latin typeface="Arial" charset="0"/>
              </a:defRPr>
            </a:lvl9pPr>
          </a:lstStyle>
          <a:p>
            <a:pPr eaLnBrk="1" hangingPunct="1"/>
            <a:fld id="{96B4FB95-5F45-42CC-BD40-72E8054B2D93}" type="slidenum">
              <a:rPr lang="en-US" smtClean="0"/>
              <a:pPr eaLnBrk="1" hangingPunct="1"/>
              <a:t>32</a:t>
            </a:fld>
            <a:endParaRPr lang="en-US" smtClean="0"/>
          </a:p>
        </p:txBody>
      </p:sp>
      <p:sp>
        <p:nvSpPr>
          <p:cNvPr id="105475" name="Rectangle 2"/>
          <p:cNvSpPr>
            <a:spLocks noGrp="1" noRot="1" noChangeAspect="1" noChangeArrowheads="1" noTextEdit="1"/>
          </p:cNvSpPr>
          <p:nvPr>
            <p:ph type="sldImg"/>
          </p:nvPr>
        </p:nvSpPr>
        <p:spPr>
          <a:ln/>
        </p:spPr>
      </p:sp>
      <p:sp>
        <p:nvSpPr>
          <p:cNvPr id="105476"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smtClean="0"/>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1200">
                <a:solidFill>
                  <a:schemeClr val="tx1"/>
                </a:solidFill>
                <a:latin typeface="Arial" charset="0"/>
              </a:defRPr>
            </a:lvl1pPr>
            <a:lvl2pPr marL="742950" indent="-285750" eaLnBrk="0" hangingPunct="0">
              <a:defRPr sz="1200">
                <a:solidFill>
                  <a:schemeClr val="tx1"/>
                </a:solidFill>
                <a:latin typeface="Arial" charset="0"/>
              </a:defRPr>
            </a:lvl2pPr>
            <a:lvl3pPr marL="1143000" indent="-228600" eaLnBrk="0" hangingPunct="0">
              <a:defRPr sz="1200">
                <a:solidFill>
                  <a:schemeClr val="tx1"/>
                </a:solidFill>
                <a:latin typeface="Arial" charset="0"/>
              </a:defRPr>
            </a:lvl3pPr>
            <a:lvl4pPr marL="1600200" indent="-228600" eaLnBrk="0" hangingPunct="0">
              <a:defRPr sz="1200">
                <a:solidFill>
                  <a:schemeClr val="tx1"/>
                </a:solidFill>
                <a:latin typeface="Arial" charset="0"/>
              </a:defRPr>
            </a:lvl4pPr>
            <a:lvl5pPr marL="2057400" indent="-228600" eaLnBrk="0" hangingPunct="0">
              <a:defRPr sz="1200">
                <a:solidFill>
                  <a:schemeClr val="tx1"/>
                </a:solidFill>
                <a:latin typeface="Arial" charset="0"/>
              </a:defRPr>
            </a:lvl5pPr>
            <a:lvl6pPr marL="2514600" indent="-228600" algn="ctr" eaLnBrk="0" fontAlgn="base" hangingPunct="0">
              <a:spcBef>
                <a:spcPct val="0"/>
              </a:spcBef>
              <a:spcAft>
                <a:spcPct val="0"/>
              </a:spcAft>
              <a:defRPr sz="1200">
                <a:solidFill>
                  <a:schemeClr val="tx1"/>
                </a:solidFill>
                <a:latin typeface="Arial" charset="0"/>
              </a:defRPr>
            </a:lvl6pPr>
            <a:lvl7pPr marL="2971800" indent="-228600" algn="ctr" eaLnBrk="0" fontAlgn="base" hangingPunct="0">
              <a:spcBef>
                <a:spcPct val="0"/>
              </a:spcBef>
              <a:spcAft>
                <a:spcPct val="0"/>
              </a:spcAft>
              <a:defRPr sz="1200">
                <a:solidFill>
                  <a:schemeClr val="tx1"/>
                </a:solidFill>
                <a:latin typeface="Arial" charset="0"/>
              </a:defRPr>
            </a:lvl7pPr>
            <a:lvl8pPr marL="3429000" indent="-228600" algn="ctr" eaLnBrk="0" fontAlgn="base" hangingPunct="0">
              <a:spcBef>
                <a:spcPct val="0"/>
              </a:spcBef>
              <a:spcAft>
                <a:spcPct val="0"/>
              </a:spcAft>
              <a:defRPr sz="1200">
                <a:solidFill>
                  <a:schemeClr val="tx1"/>
                </a:solidFill>
                <a:latin typeface="Arial" charset="0"/>
              </a:defRPr>
            </a:lvl8pPr>
            <a:lvl9pPr marL="3886200" indent="-228600" algn="ctr" eaLnBrk="0" fontAlgn="base" hangingPunct="0">
              <a:spcBef>
                <a:spcPct val="0"/>
              </a:spcBef>
              <a:spcAft>
                <a:spcPct val="0"/>
              </a:spcAft>
              <a:defRPr sz="1200">
                <a:solidFill>
                  <a:schemeClr val="tx1"/>
                </a:solidFill>
                <a:latin typeface="Arial" charset="0"/>
              </a:defRPr>
            </a:lvl9pPr>
          </a:lstStyle>
          <a:p>
            <a:pPr eaLnBrk="1" hangingPunct="1"/>
            <a:fld id="{673B3935-36DA-4F08-A1D9-48CF6B057C0E}" type="slidenum">
              <a:rPr lang="en-US" smtClean="0"/>
              <a:pPr eaLnBrk="1" hangingPunct="1"/>
              <a:t>33</a:t>
            </a:fld>
            <a:endParaRPr lang="en-US" smtClean="0"/>
          </a:p>
        </p:txBody>
      </p:sp>
      <p:sp>
        <p:nvSpPr>
          <p:cNvPr id="106499" name="Rectangle 2"/>
          <p:cNvSpPr>
            <a:spLocks noGrp="1" noRot="1" noChangeAspect="1" noChangeArrowheads="1" noTextEdit="1"/>
          </p:cNvSpPr>
          <p:nvPr>
            <p:ph type="sldImg"/>
          </p:nvPr>
        </p:nvSpPr>
        <p:spPr>
          <a:ln/>
        </p:spPr>
      </p:sp>
      <p:sp>
        <p:nvSpPr>
          <p:cNvPr id="106500"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smtClean="0"/>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1200">
                <a:solidFill>
                  <a:schemeClr val="tx1"/>
                </a:solidFill>
                <a:latin typeface="Arial" charset="0"/>
              </a:defRPr>
            </a:lvl1pPr>
            <a:lvl2pPr marL="742950" indent="-285750" eaLnBrk="0" hangingPunct="0">
              <a:defRPr sz="1200">
                <a:solidFill>
                  <a:schemeClr val="tx1"/>
                </a:solidFill>
                <a:latin typeface="Arial" charset="0"/>
              </a:defRPr>
            </a:lvl2pPr>
            <a:lvl3pPr marL="1143000" indent="-228600" eaLnBrk="0" hangingPunct="0">
              <a:defRPr sz="1200">
                <a:solidFill>
                  <a:schemeClr val="tx1"/>
                </a:solidFill>
                <a:latin typeface="Arial" charset="0"/>
              </a:defRPr>
            </a:lvl3pPr>
            <a:lvl4pPr marL="1600200" indent="-228600" eaLnBrk="0" hangingPunct="0">
              <a:defRPr sz="1200">
                <a:solidFill>
                  <a:schemeClr val="tx1"/>
                </a:solidFill>
                <a:latin typeface="Arial" charset="0"/>
              </a:defRPr>
            </a:lvl4pPr>
            <a:lvl5pPr marL="2057400" indent="-228600" eaLnBrk="0" hangingPunct="0">
              <a:defRPr sz="1200">
                <a:solidFill>
                  <a:schemeClr val="tx1"/>
                </a:solidFill>
                <a:latin typeface="Arial" charset="0"/>
              </a:defRPr>
            </a:lvl5pPr>
            <a:lvl6pPr marL="2514600" indent="-228600" algn="ctr" eaLnBrk="0" fontAlgn="base" hangingPunct="0">
              <a:spcBef>
                <a:spcPct val="0"/>
              </a:spcBef>
              <a:spcAft>
                <a:spcPct val="0"/>
              </a:spcAft>
              <a:defRPr sz="1200">
                <a:solidFill>
                  <a:schemeClr val="tx1"/>
                </a:solidFill>
                <a:latin typeface="Arial" charset="0"/>
              </a:defRPr>
            </a:lvl6pPr>
            <a:lvl7pPr marL="2971800" indent="-228600" algn="ctr" eaLnBrk="0" fontAlgn="base" hangingPunct="0">
              <a:spcBef>
                <a:spcPct val="0"/>
              </a:spcBef>
              <a:spcAft>
                <a:spcPct val="0"/>
              </a:spcAft>
              <a:defRPr sz="1200">
                <a:solidFill>
                  <a:schemeClr val="tx1"/>
                </a:solidFill>
                <a:latin typeface="Arial" charset="0"/>
              </a:defRPr>
            </a:lvl7pPr>
            <a:lvl8pPr marL="3429000" indent="-228600" algn="ctr" eaLnBrk="0" fontAlgn="base" hangingPunct="0">
              <a:spcBef>
                <a:spcPct val="0"/>
              </a:spcBef>
              <a:spcAft>
                <a:spcPct val="0"/>
              </a:spcAft>
              <a:defRPr sz="1200">
                <a:solidFill>
                  <a:schemeClr val="tx1"/>
                </a:solidFill>
                <a:latin typeface="Arial" charset="0"/>
              </a:defRPr>
            </a:lvl8pPr>
            <a:lvl9pPr marL="3886200" indent="-228600" algn="ctr" eaLnBrk="0" fontAlgn="base" hangingPunct="0">
              <a:spcBef>
                <a:spcPct val="0"/>
              </a:spcBef>
              <a:spcAft>
                <a:spcPct val="0"/>
              </a:spcAft>
              <a:defRPr sz="1200">
                <a:solidFill>
                  <a:schemeClr val="tx1"/>
                </a:solidFill>
                <a:latin typeface="Arial" charset="0"/>
              </a:defRPr>
            </a:lvl9pPr>
          </a:lstStyle>
          <a:p>
            <a:pPr eaLnBrk="1" hangingPunct="1"/>
            <a:fld id="{70798509-ED68-4D21-9A84-DF2B1E8BD08C}" type="slidenum">
              <a:rPr lang="en-US" smtClean="0"/>
              <a:pPr eaLnBrk="1" hangingPunct="1"/>
              <a:t>34</a:t>
            </a:fld>
            <a:endParaRPr lang="en-US" smtClean="0"/>
          </a:p>
        </p:txBody>
      </p:sp>
      <p:sp>
        <p:nvSpPr>
          <p:cNvPr id="107523" name="Rectangle 2"/>
          <p:cNvSpPr>
            <a:spLocks noGrp="1" noRot="1" noChangeAspect="1" noChangeArrowheads="1" noTextEdit="1"/>
          </p:cNvSpPr>
          <p:nvPr>
            <p:ph type="sldImg"/>
          </p:nvPr>
        </p:nvSpPr>
        <p:spPr>
          <a:ln/>
        </p:spPr>
      </p:sp>
      <p:sp>
        <p:nvSpPr>
          <p:cNvPr id="107524"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smtClean="0"/>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1200">
                <a:solidFill>
                  <a:schemeClr val="tx1"/>
                </a:solidFill>
                <a:latin typeface="Arial" charset="0"/>
              </a:defRPr>
            </a:lvl1pPr>
            <a:lvl2pPr marL="742950" indent="-285750" eaLnBrk="0" hangingPunct="0">
              <a:defRPr sz="1200">
                <a:solidFill>
                  <a:schemeClr val="tx1"/>
                </a:solidFill>
                <a:latin typeface="Arial" charset="0"/>
              </a:defRPr>
            </a:lvl2pPr>
            <a:lvl3pPr marL="1143000" indent="-228600" eaLnBrk="0" hangingPunct="0">
              <a:defRPr sz="1200">
                <a:solidFill>
                  <a:schemeClr val="tx1"/>
                </a:solidFill>
                <a:latin typeface="Arial" charset="0"/>
              </a:defRPr>
            </a:lvl3pPr>
            <a:lvl4pPr marL="1600200" indent="-228600" eaLnBrk="0" hangingPunct="0">
              <a:defRPr sz="1200">
                <a:solidFill>
                  <a:schemeClr val="tx1"/>
                </a:solidFill>
                <a:latin typeface="Arial" charset="0"/>
              </a:defRPr>
            </a:lvl4pPr>
            <a:lvl5pPr marL="2057400" indent="-228600" eaLnBrk="0" hangingPunct="0">
              <a:defRPr sz="1200">
                <a:solidFill>
                  <a:schemeClr val="tx1"/>
                </a:solidFill>
                <a:latin typeface="Arial" charset="0"/>
              </a:defRPr>
            </a:lvl5pPr>
            <a:lvl6pPr marL="2514600" indent="-228600" algn="ctr" eaLnBrk="0" fontAlgn="base" hangingPunct="0">
              <a:spcBef>
                <a:spcPct val="0"/>
              </a:spcBef>
              <a:spcAft>
                <a:spcPct val="0"/>
              </a:spcAft>
              <a:defRPr sz="1200">
                <a:solidFill>
                  <a:schemeClr val="tx1"/>
                </a:solidFill>
                <a:latin typeface="Arial" charset="0"/>
              </a:defRPr>
            </a:lvl6pPr>
            <a:lvl7pPr marL="2971800" indent="-228600" algn="ctr" eaLnBrk="0" fontAlgn="base" hangingPunct="0">
              <a:spcBef>
                <a:spcPct val="0"/>
              </a:spcBef>
              <a:spcAft>
                <a:spcPct val="0"/>
              </a:spcAft>
              <a:defRPr sz="1200">
                <a:solidFill>
                  <a:schemeClr val="tx1"/>
                </a:solidFill>
                <a:latin typeface="Arial" charset="0"/>
              </a:defRPr>
            </a:lvl7pPr>
            <a:lvl8pPr marL="3429000" indent="-228600" algn="ctr" eaLnBrk="0" fontAlgn="base" hangingPunct="0">
              <a:spcBef>
                <a:spcPct val="0"/>
              </a:spcBef>
              <a:spcAft>
                <a:spcPct val="0"/>
              </a:spcAft>
              <a:defRPr sz="1200">
                <a:solidFill>
                  <a:schemeClr val="tx1"/>
                </a:solidFill>
                <a:latin typeface="Arial" charset="0"/>
              </a:defRPr>
            </a:lvl8pPr>
            <a:lvl9pPr marL="3886200" indent="-228600" algn="ctr" eaLnBrk="0" fontAlgn="base" hangingPunct="0">
              <a:spcBef>
                <a:spcPct val="0"/>
              </a:spcBef>
              <a:spcAft>
                <a:spcPct val="0"/>
              </a:spcAft>
              <a:defRPr sz="1200">
                <a:solidFill>
                  <a:schemeClr val="tx1"/>
                </a:solidFill>
                <a:latin typeface="Arial" charset="0"/>
              </a:defRPr>
            </a:lvl9pPr>
          </a:lstStyle>
          <a:p>
            <a:pPr eaLnBrk="1" hangingPunct="1"/>
            <a:fld id="{70798509-ED68-4D21-9A84-DF2B1E8BD08C}" type="slidenum">
              <a:rPr lang="en-US" smtClean="0"/>
              <a:pPr eaLnBrk="1" hangingPunct="1"/>
              <a:t>35</a:t>
            </a:fld>
            <a:endParaRPr lang="en-US" smtClean="0"/>
          </a:p>
        </p:txBody>
      </p:sp>
      <p:sp>
        <p:nvSpPr>
          <p:cNvPr id="107523" name="Rectangle 2"/>
          <p:cNvSpPr>
            <a:spLocks noGrp="1" noRot="1" noChangeAspect="1" noChangeArrowheads="1" noTextEdit="1"/>
          </p:cNvSpPr>
          <p:nvPr>
            <p:ph type="sldImg"/>
          </p:nvPr>
        </p:nvSpPr>
        <p:spPr>
          <a:ln/>
        </p:spPr>
      </p:sp>
      <p:sp>
        <p:nvSpPr>
          <p:cNvPr id="107524"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smtClean="0"/>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1200">
                <a:solidFill>
                  <a:schemeClr val="tx1"/>
                </a:solidFill>
                <a:latin typeface="Arial" charset="0"/>
              </a:defRPr>
            </a:lvl1pPr>
            <a:lvl2pPr marL="742950" indent="-285750" eaLnBrk="0" hangingPunct="0">
              <a:defRPr sz="1200">
                <a:solidFill>
                  <a:schemeClr val="tx1"/>
                </a:solidFill>
                <a:latin typeface="Arial" charset="0"/>
              </a:defRPr>
            </a:lvl2pPr>
            <a:lvl3pPr marL="1143000" indent="-228600" eaLnBrk="0" hangingPunct="0">
              <a:defRPr sz="1200">
                <a:solidFill>
                  <a:schemeClr val="tx1"/>
                </a:solidFill>
                <a:latin typeface="Arial" charset="0"/>
              </a:defRPr>
            </a:lvl3pPr>
            <a:lvl4pPr marL="1600200" indent="-228600" eaLnBrk="0" hangingPunct="0">
              <a:defRPr sz="1200">
                <a:solidFill>
                  <a:schemeClr val="tx1"/>
                </a:solidFill>
                <a:latin typeface="Arial" charset="0"/>
              </a:defRPr>
            </a:lvl4pPr>
            <a:lvl5pPr marL="2057400" indent="-228600" eaLnBrk="0" hangingPunct="0">
              <a:defRPr sz="1200">
                <a:solidFill>
                  <a:schemeClr val="tx1"/>
                </a:solidFill>
                <a:latin typeface="Arial" charset="0"/>
              </a:defRPr>
            </a:lvl5pPr>
            <a:lvl6pPr marL="2514600" indent="-228600" algn="ctr" eaLnBrk="0" fontAlgn="base" hangingPunct="0">
              <a:spcBef>
                <a:spcPct val="0"/>
              </a:spcBef>
              <a:spcAft>
                <a:spcPct val="0"/>
              </a:spcAft>
              <a:defRPr sz="1200">
                <a:solidFill>
                  <a:schemeClr val="tx1"/>
                </a:solidFill>
                <a:latin typeface="Arial" charset="0"/>
              </a:defRPr>
            </a:lvl6pPr>
            <a:lvl7pPr marL="2971800" indent="-228600" algn="ctr" eaLnBrk="0" fontAlgn="base" hangingPunct="0">
              <a:spcBef>
                <a:spcPct val="0"/>
              </a:spcBef>
              <a:spcAft>
                <a:spcPct val="0"/>
              </a:spcAft>
              <a:defRPr sz="1200">
                <a:solidFill>
                  <a:schemeClr val="tx1"/>
                </a:solidFill>
                <a:latin typeface="Arial" charset="0"/>
              </a:defRPr>
            </a:lvl7pPr>
            <a:lvl8pPr marL="3429000" indent="-228600" algn="ctr" eaLnBrk="0" fontAlgn="base" hangingPunct="0">
              <a:spcBef>
                <a:spcPct val="0"/>
              </a:spcBef>
              <a:spcAft>
                <a:spcPct val="0"/>
              </a:spcAft>
              <a:defRPr sz="1200">
                <a:solidFill>
                  <a:schemeClr val="tx1"/>
                </a:solidFill>
                <a:latin typeface="Arial" charset="0"/>
              </a:defRPr>
            </a:lvl8pPr>
            <a:lvl9pPr marL="3886200" indent="-228600" algn="ctr" eaLnBrk="0" fontAlgn="base" hangingPunct="0">
              <a:spcBef>
                <a:spcPct val="0"/>
              </a:spcBef>
              <a:spcAft>
                <a:spcPct val="0"/>
              </a:spcAft>
              <a:defRPr sz="1200">
                <a:solidFill>
                  <a:schemeClr val="tx1"/>
                </a:solidFill>
                <a:latin typeface="Arial" charset="0"/>
              </a:defRPr>
            </a:lvl9pPr>
          </a:lstStyle>
          <a:p>
            <a:pPr eaLnBrk="1" hangingPunct="1"/>
            <a:fld id="{2F31343A-DCCE-4780-A3E7-23CCFEADBFD1}" type="slidenum">
              <a:rPr lang="en-US" smtClean="0"/>
              <a:pPr eaLnBrk="1" hangingPunct="1"/>
              <a:t>36</a:t>
            </a:fld>
            <a:endParaRPr lang="en-US" smtClean="0"/>
          </a:p>
        </p:txBody>
      </p:sp>
      <p:sp>
        <p:nvSpPr>
          <p:cNvPr id="108547" name="Rectangle 2"/>
          <p:cNvSpPr>
            <a:spLocks noGrp="1" noRot="1" noChangeAspect="1" noChangeArrowheads="1" noTextEdit="1"/>
          </p:cNvSpPr>
          <p:nvPr>
            <p:ph type="sldImg"/>
          </p:nvPr>
        </p:nvSpPr>
        <p:spPr>
          <a:ln/>
        </p:spPr>
      </p:sp>
      <p:sp>
        <p:nvSpPr>
          <p:cNvPr id="108548"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smtClean="0"/>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7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1200">
                <a:solidFill>
                  <a:schemeClr val="tx1"/>
                </a:solidFill>
                <a:latin typeface="Arial" charset="0"/>
              </a:defRPr>
            </a:lvl1pPr>
            <a:lvl2pPr marL="742950" indent="-285750" eaLnBrk="0" hangingPunct="0">
              <a:defRPr sz="1200">
                <a:solidFill>
                  <a:schemeClr val="tx1"/>
                </a:solidFill>
                <a:latin typeface="Arial" charset="0"/>
              </a:defRPr>
            </a:lvl2pPr>
            <a:lvl3pPr marL="1143000" indent="-228600" eaLnBrk="0" hangingPunct="0">
              <a:defRPr sz="1200">
                <a:solidFill>
                  <a:schemeClr val="tx1"/>
                </a:solidFill>
                <a:latin typeface="Arial" charset="0"/>
              </a:defRPr>
            </a:lvl3pPr>
            <a:lvl4pPr marL="1600200" indent="-228600" eaLnBrk="0" hangingPunct="0">
              <a:defRPr sz="1200">
                <a:solidFill>
                  <a:schemeClr val="tx1"/>
                </a:solidFill>
                <a:latin typeface="Arial" charset="0"/>
              </a:defRPr>
            </a:lvl4pPr>
            <a:lvl5pPr marL="2057400" indent="-228600" eaLnBrk="0" hangingPunct="0">
              <a:defRPr sz="1200">
                <a:solidFill>
                  <a:schemeClr val="tx1"/>
                </a:solidFill>
                <a:latin typeface="Arial" charset="0"/>
              </a:defRPr>
            </a:lvl5pPr>
            <a:lvl6pPr marL="2514600" indent="-228600" algn="ctr" eaLnBrk="0" fontAlgn="base" hangingPunct="0">
              <a:spcBef>
                <a:spcPct val="0"/>
              </a:spcBef>
              <a:spcAft>
                <a:spcPct val="0"/>
              </a:spcAft>
              <a:defRPr sz="1200">
                <a:solidFill>
                  <a:schemeClr val="tx1"/>
                </a:solidFill>
                <a:latin typeface="Arial" charset="0"/>
              </a:defRPr>
            </a:lvl6pPr>
            <a:lvl7pPr marL="2971800" indent="-228600" algn="ctr" eaLnBrk="0" fontAlgn="base" hangingPunct="0">
              <a:spcBef>
                <a:spcPct val="0"/>
              </a:spcBef>
              <a:spcAft>
                <a:spcPct val="0"/>
              </a:spcAft>
              <a:defRPr sz="1200">
                <a:solidFill>
                  <a:schemeClr val="tx1"/>
                </a:solidFill>
                <a:latin typeface="Arial" charset="0"/>
              </a:defRPr>
            </a:lvl7pPr>
            <a:lvl8pPr marL="3429000" indent="-228600" algn="ctr" eaLnBrk="0" fontAlgn="base" hangingPunct="0">
              <a:spcBef>
                <a:spcPct val="0"/>
              </a:spcBef>
              <a:spcAft>
                <a:spcPct val="0"/>
              </a:spcAft>
              <a:defRPr sz="1200">
                <a:solidFill>
                  <a:schemeClr val="tx1"/>
                </a:solidFill>
                <a:latin typeface="Arial" charset="0"/>
              </a:defRPr>
            </a:lvl8pPr>
            <a:lvl9pPr marL="3886200" indent="-228600" algn="ctr" eaLnBrk="0" fontAlgn="base" hangingPunct="0">
              <a:spcBef>
                <a:spcPct val="0"/>
              </a:spcBef>
              <a:spcAft>
                <a:spcPct val="0"/>
              </a:spcAft>
              <a:defRPr sz="1200">
                <a:solidFill>
                  <a:schemeClr val="tx1"/>
                </a:solidFill>
                <a:latin typeface="Arial" charset="0"/>
              </a:defRPr>
            </a:lvl9pPr>
          </a:lstStyle>
          <a:p>
            <a:pPr eaLnBrk="1" hangingPunct="1"/>
            <a:fld id="{FC4C1F21-7F26-41D7-AEDF-9AD7355B918C}" type="slidenum">
              <a:rPr lang="en-US" smtClean="0"/>
              <a:pPr eaLnBrk="1" hangingPunct="1"/>
              <a:t>37</a:t>
            </a:fld>
            <a:endParaRPr lang="en-US" smtClean="0"/>
          </a:p>
        </p:txBody>
      </p:sp>
      <p:sp>
        <p:nvSpPr>
          <p:cNvPr id="109571" name="Rectangle 2"/>
          <p:cNvSpPr>
            <a:spLocks noGrp="1" noRot="1" noChangeAspect="1" noChangeArrowheads="1" noTextEdit="1"/>
          </p:cNvSpPr>
          <p:nvPr>
            <p:ph type="sldImg"/>
          </p:nvPr>
        </p:nvSpPr>
        <p:spPr>
          <a:ln/>
        </p:spPr>
      </p:sp>
      <p:sp>
        <p:nvSpPr>
          <p:cNvPr id="109572"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smtClean="0"/>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1200">
                <a:solidFill>
                  <a:schemeClr val="tx1"/>
                </a:solidFill>
                <a:latin typeface="Arial" charset="0"/>
              </a:defRPr>
            </a:lvl1pPr>
            <a:lvl2pPr marL="742950" indent="-285750" eaLnBrk="0" hangingPunct="0">
              <a:defRPr sz="1200">
                <a:solidFill>
                  <a:schemeClr val="tx1"/>
                </a:solidFill>
                <a:latin typeface="Arial" charset="0"/>
              </a:defRPr>
            </a:lvl2pPr>
            <a:lvl3pPr marL="1143000" indent="-228600" eaLnBrk="0" hangingPunct="0">
              <a:defRPr sz="1200">
                <a:solidFill>
                  <a:schemeClr val="tx1"/>
                </a:solidFill>
                <a:latin typeface="Arial" charset="0"/>
              </a:defRPr>
            </a:lvl3pPr>
            <a:lvl4pPr marL="1600200" indent="-228600" eaLnBrk="0" hangingPunct="0">
              <a:defRPr sz="1200">
                <a:solidFill>
                  <a:schemeClr val="tx1"/>
                </a:solidFill>
                <a:latin typeface="Arial" charset="0"/>
              </a:defRPr>
            </a:lvl4pPr>
            <a:lvl5pPr marL="2057400" indent="-228600" eaLnBrk="0" hangingPunct="0">
              <a:defRPr sz="1200">
                <a:solidFill>
                  <a:schemeClr val="tx1"/>
                </a:solidFill>
                <a:latin typeface="Arial" charset="0"/>
              </a:defRPr>
            </a:lvl5pPr>
            <a:lvl6pPr marL="2514600" indent="-228600" algn="ctr" eaLnBrk="0" fontAlgn="base" hangingPunct="0">
              <a:spcBef>
                <a:spcPct val="0"/>
              </a:spcBef>
              <a:spcAft>
                <a:spcPct val="0"/>
              </a:spcAft>
              <a:defRPr sz="1200">
                <a:solidFill>
                  <a:schemeClr val="tx1"/>
                </a:solidFill>
                <a:latin typeface="Arial" charset="0"/>
              </a:defRPr>
            </a:lvl6pPr>
            <a:lvl7pPr marL="2971800" indent="-228600" algn="ctr" eaLnBrk="0" fontAlgn="base" hangingPunct="0">
              <a:spcBef>
                <a:spcPct val="0"/>
              </a:spcBef>
              <a:spcAft>
                <a:spcPct val="0"/>
              </a:spcAft>
              <a:defRPr sz="1200">
                <a:solidFill>
                  <a:schemeClr val="tx1"/>
                </a:solidFill>
                <a:latin typeface="Arial" charset="0"/>
              </a:defRPr>
            </a:lvl7pPr>
            <a:lvl8pPr marL="3429000" indent="-228600" algn="ctr" eaLnBrk="0" fontAlgn="base" hangingPunct="0">
              <a:spcBef>
                <a:spcPct val="0"/>
              </a:spcBef>
              <a:spcAft>
                <a:spcPct val="0"/>
              </a:spcAft>
              <a:defRPr sz="1200">
                <a:solidFill>
                  <a:schemeClr val="tx1"/>
                </a:solidFill>
                <a:latin typeface="Arial" charset="0"/>
              </a:defRPr>
            </a:lvl8pPr>
            <a:lvl9pPr marL="3886200" indent="-228600" algn="ctr" eaLnBrk="0" fontAlgn="base" hangingPunct="0">
              <a:spcBef>
                <a:spcPct val="0"/>
              </a:spcBef>
              <a:spcAft>
                <a:spcPct val="0"/>
              </a:spcAft>
              <a:defRPr sz="1200">
                <a:solidFill>
                  <a:schemeClr val="tx1"/>
                </a:solidFill>
                <a:latin typeface="Arial" charset="0"/>
              </a:defRPr>
            </a:lvl9pPr>
          </a:lstStyle>
          <a:p>
            <a:pPr eaLnBrk="1" hangingPunct="1"/>
            <a:fld id="{3D7855FE-0212-4099-BF39-6D9F6934FE95}" type="slidenum">
              <a:rPr lang="en-US" smtClean="0"/>
              <a:pPr eaLnBrk="1" hangingPunct="1"/>
              <a:t>38</a:t>
            </a:fld>
            <a:endParaRPr lang="en-US" smtClean="0"/>
          </a:p>
        </p:txBody>
      </p:sp>
      <p:sp>
        <p:nvSpPr>
          <p:cNvPr id="110595" name="Rectangle 2"/>
          <p:cNvSpPr>
            <a:spLocks noGrp="1" noRot="1" noChangeAspect="1" noChangeArrowheads="1" noTextEdit="1"/>
          </p:cNvSpPr>
          <p:nvPr>
            <p:ph type="sldImg"/>
          </p:nvPr>
        </p:nvSpPr>
        <p:spPr>
          <a:ln/>
        </p:spPr>
      </p:sp>
      <p:sp>
        <p:nvSpPr>
          <p:cNvPr id="110596"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smtClean="0"/>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1200">
                <a:solidFill>
                  <a:schemeClr val="tx1"/>
                </a:solidFill>
                <a:latin typeface="Arial" charset="0"/>
              </a:defRPr>
            </a:lvl1pPr>
            <a:lvl2pPr marL="742950" indent="-285750" eaLnBrk="0" hangingPunct="0">
              <a:defRPr sz="1200">
                <a:solidFill>
                  <a:schemeClr val="tx1"/>
                </a:solidFill>
                <a:latin typeface="Arial" charset="0"/>
              </a:defRPr>
            </a:lvl2pPr>
            <a:lvl3pPr marL="1143000" indent="-228600" eaLnBrk="0" hangingPunct="0">
              <a:defRPr sz="1200">
                <a:solidFill>
                  <a:schemeClr val="tx1"/>
                </a:solidFill>
                <a:latin typeface="Arial" charset="0"/>
              </a:defRPr>
            </a:lvl3pPr>
            <a:lvl4pPr marL="1600200" indent="-228600" eaLnBrk="0" hangingPunct="0">
              <a:defRPr sz="1200">
                <a:solidFill>
                  <a:schemeClr val="tx1"/>
                </a:solidFill>
                <a:latin typeface="Arial" charset="0"/>
              </a:defRPr>
            </a:lvl4pPr>
            <a:lvl5pPr marL="2057400" indent="-228600" eaLnBrk="0" hangingPunct="0">
              <a:defRPr sz="1200">
                <a:solidFill>
                  <a:schemeClr val="tx1"/>
                </a:solidFill>
                <a:latin typeface="Arial" charset="0"/>
              </a:defRPr>
            </a:lvl5pPr>
            <a:lvl6pPr marL="2514600" indent="-228600" algn="ctr" eaLnBrk="0" fontAlgn="base" hangingPunct="0">
              <a:spcBef>
                <a:spcPct val="0"/>
              </a:spcBef>
              <a:spcAft>
                <a:spcPct val="0"/>
              </a:spcAft>
              <a:defRPr sz="1200">
                <a:solidFill>
                  <a:schemeClr val="tx1"/>
                </a:solidFill>
                <a:latin typeface="Arial" charset="0"/>
              </a:defRPr>
            </a:lvl6pPr>
            <a:lvl7pPr marL="2971800" indent="-228600" algn="ctr" eaLnBrk="0" fontAlgn="base" hangingPunct="0">
              <a:spcBef>
                <a:spcPct val="0"/>
              </a:spcBef>
              <a:spcAft>
                <a:spcPct val="0"/>
              </a:spcAft>
              <a:defRPr sz="1200">
                <a:solidFill>
                  <a:schemeClr val="tx1"/>
                </a:solidFill>
                <a:latin typeface="Arial" charset="0"/>
              </a:defRPr>
            </a:lvl7pPr>
            <a:lvl8pPr marL="3429000" indent="-228600" algn="ctr" eaLnBrk="0" fontAlgn="base" hangingPunct="0">
              <a:spcBef>
                <a:spcPct val="0"/>
              </a:spcBef>
              <a:spcAft>
                <a:spcPct val="0"/>
              </a:spcAft>
              <a:defRPr sz="1200">
                <a:solidFill>
                  <a:schemeClr val="tx1"/>
                </a:solidFill>
                <a:latin typeface="Arial" charset="0"/>
              </a:defRPr>
            </a:lvl8pPr>
            <a:lvl9pPr marL="3886200" indent="-228600" algn="ctr" eaLnBrk="0" fontAlgn="base" hangingPunct="0">
              <a:spcBef>
                <a:spcPct val="0"/>
              </a:spcBef>
              <a:spcAft>
                <a:spcPct val="0"/>
              </a:spcAft>
              <a:defRPr sz="1200">
                <a:solidFill>
                  <a:schemeClr val="tx1"/>
                </a:solidFill>
                <a:latin typeface="Arial" charset="0"/>
              </a:defRPr>
            </a:lvl9pPr>
          </a:lstStyle>
          <a:p>
            <a:pPr eaLnBrk="1" hangingPunct="1"/>
            <a:fld id="{609C357B-FB8F-4F81-AFA0-E4DE2D1CC8B7}" type="slidenum">
              <a:rPr lang="en-US" smtClean="0"/>
              <a:pPr eaLnBrk="1" hangingPunct="1"/>
              <a:t>39</a:t>
            </a:fld>
            <a:endParaRPr lang="en-US" smtClean="0"/>
          </a:p>
        </p:txBody>
      </p:sp>
      <p:sp>
        <p:nvSpPr>
          <p:cNvPr id="111619" name="Rectangle 2"/>
          <p:cNvSpPr>
            <a:spLocks noGrp="1" noRot="1" noChangeAspect="1" noChangeArrowheads="1" noTextEdit="1"/>
          </p:cNvSpPr>
          <p:nvPr>
            <p:ph type="sldImg"/>
          </p:nvPr>
        </p:nvSpPr>
        <p:spPr>
          <a:ln/>
        </p:spPr>
      </p:sp>
      <p:sp>
        <p:nvSpPr>
          <p:cNvPr id="111620"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smtClean="0"/>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1200">
                <a:solidFill>
                  <a:schemeClr val="tx1"/>
                </a:solidFill>
                <a:latin typeface="Arial" charset="0"/>
              </a:defRPr>
            </a:lvl1pPr>
            <a:lvl2pPr marL="742950" indent="-285750" eaLnBrk="0" hangingPunct="0">
              <a:defRPr sz="1200">
                <a:solidFill>
                  <a:schemeClr val="tx1"/>
                </a:solidFill>
                <a:latin typeface="Arial" charset="0"/>
              </a:defRPr>
            </a:lvl2pPr>
            <a:lvl3pPr marL="1143000" indent="-228600" eaLnBrk="0" hangingPunct="0">
              <a:defRPr sz="1200">
                <a:solidFill>
                  <a:schemeClr val="tx1"/>
                </a:solidFill>
                <a:latin typeface="Arial" charset="0"/>
              </a:defRPr>
            </a:lvl3pPr>
            <a:lvl4pPr marL="1600200" indent="-228600" eaLnBrk="0" hangingPunct="0">
              <a:defRPr sz="1200">
                <a:solidFill>
                  <a:schemeClr val="tx1"/>
                </a:solidFill>
                <a:latin typeface="Arial" charset="0"/>
              </a:defRPr>
            </a:lvl4pPr>
            <a:lvl5pPr marL="2057400" indent="-228600" eaLnBrk="0" hangingPunct="0">
              <a:defRPr sz="1200">
                <a:solidFill>
                  <a:schemeClr val="tx1"/>
                </a:solidFill>
                <a:latin typeface="Arial" charset="0"/>
              </a:defRPr>
            </a:lvl5pPr>
            <a:lvl6pPr marL="2514600" indent="-228600" algn="ctr" eaLnBrk="0" fontAlgn="base" hangingPunct="0">
              <a:spcBef>
                <a:spcPct val="0"/>
              </a:spcBef>
              <a:spcAft>
                <a:spcPct val="0"/>
              </a:spcAft>
              <a:defRPr sz="1200">
                <a:solidFill>
                  <a:schemeClr val="tx1"/>
                </a:solidFill>
                <a:latin typeface="Arial" charset="0"/>
              </a:defRPr>
            </a:lvl6pPr>
            <a:lvl7pPr marL="2971800" indent="-228600" algn="ctr" eaLnBrk="0" fontAlgn="base" hangingPunct="0">
              <a:spcBef>
                <a:spcPct val="0"/>
              </a:spcBef>
              <a:spcAft>
                <a:spcPct val="0"/>
              </a:spcAft>
              <a:defRPr sz="1200">
                <a:solidFill>
                  <a:schemeClr val="tx1"/>
                </a:solidFill>
                <a:latin typeface="Arial" charset="0"/>
              </a:defRPr>
            </a:lvl7pPr>
            <a:lvl8pPr marL="3429000" indent="-228600" algn="ctr" eaLnBrk="0" fontAlgn="base" hangingPunct="0">
              <a:spcBef>
                <a:spcPct val="0"/>
              </a:spcBef>
              <a:spcAft>
                <a:spcPct val="0"/>
              </a:spcAft>
              <a:defRPr sz="1200">
                <a:solidFill>
                  <a:schemeClr val="tx1"/>
                </a:solidFill>
                <a:latin typeface="Arial" charset="0"/>
              </a:defRPr>
            </a:lvl8pPr>
            <a:lvl9pPr marL="3886200" indent="-228600" algn="ctr" eaLnBrk="0" fontAlgn="base" hangingPunct="0">
              <a:spcBef>
                <a:spcPct val="0"/>
              </a:spcBef>
              <a:spcAft>
                <a:spcPct val="0"/>
              </a:spcAft>
              <a:defRPr sz="1200">
                <a:solidFill>
                  <a:schemeClr val="tx1"/>
                </a:solidFill>
                <a:latin typeface="Arial" charset="0"/>
              </a:defRPr>
            </a:lvl9pPr>
          </a:lstStyle>
          <a:p>
            <a:pPr eaLnBrk="1" hangingPunct="1"/>
            <a:fld id="{108D01AE-8E65-4522-9F39-6A9726AEF883}" type="slidenum">
              <a:rPr lang="en-US" smtClean="0"/>
              <a:pPr eaLnBrk="1" hangingPunct="1"/>
              <a:t>40</a:t>
            </a:fld>
            <a:endParaRPr lang="en-US" smtClean="0"/>
          </a:p>
        </p:txBody>
      </p:sp>
      <p:sp>
        <p:nvSpPr>
          <p:cNvPr id="112643" name="Rectangle 2"/>
          <p:cNvSpPr>
            <a:spLocks noGrp="1" noRot="1" noChangeAspect="1" noChangeArrowheads="1" noTextEdit="1"/>
          </p:cNvSpPr>
          <p:nvPr>
            <p:ph type="sldImg"/>
          </p:nvPr>
        </p:nvSpPr>
        <p:spPr>
          <a:ln/>
        </p:spPr>
      </p:sp>
      <p:sp>
        <p:nvSpPr>
          <p:cNvPr id="112644"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smtClean="0"/>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1200">
                <a:solidFill>
                  <a:schemeClr val="tx1"/>
                </a:solidFill>
                <a:latin typeface="Arial" charset="0"/>
              </a:defRPr>
            </a:lvl1pPr>
            <a:lvl2pPr marL="742950" indent="-285750" eaLnBrk="0" hangingPunct="0">
              <a:defRPr sz="1200">
                <a:solidFill>
                  <a:schemeClr val="tx1"/>
                </a:solidFill>
                <a:latin typeface="Arial" charset="0"/>
              </a:defRPr>
            </a:lvl2pPr>
            <a:lvl3pPr marL="1143000" indent="-228600" eaLnBrk="0" hangingPunct="0">
              <a:defRPr sz="1200">
                <a:solidFill>
                  <a:schemeClr val="tx1"/>
                </a:solidFill>
                <a:latin typeface="Arial" charset="0"/>
              </a:defRPr>
            </a:lvl3pPr>
            <a:lvl4pPr marL="1600200" indent="-228600" eaLnBrk="0" hangingPunct="0">
              <a:defRPr sz="1200">
                <a:solidFill>
                  <a:schemeClr val="tx1"/>
                </a:solidFill>
                <a:latin typeface="Arial" charset="0"/>
              </a:defRPr>
            </a:lvl4pPr>
            <a:lvl5pPr marL="2057400" indent="-228600" eaLnBrk="0" hangingPunct="0">
              <a:defRPr sz="1200">
                <a:solidFill>
                  <a:schemeClr val="tx1"/>
                </a:solidFill>
                <a:latin typeface="Arial" charset="0"/>
              </a:defRPr>
            </a:lvl5pPr>
            <a:lvl6pPr marL="2514600" indent="-228600" algn="ctr" eaLnBrk="0" fontAlgn="base" hangingPunct="0">
              <a:spcBef>
                <a:spcPct val="0"/>
              </a:spcBef>
              <a:spcAft>
                <a:spcPct val="0"/>
              </a:spcAft>
              <a:defRPr sz="1200">
                <a:solidFill>
                  <a:schemeClr val="tx1"/>
                </a:solidFill>
                <a:latin typeface="Arial" charset="0"/>
              </a:defRPr>
            </a:lvl6pPr>
            <a:lvl7pPr marL="2971800" indent="-228600" algn="ctr" eaLnBrk="0" fontAlgn="base" hangingPunct="0">
              <a:spcBef>
                <a:spcPct val="0"/>
              </a:spcBef>
              <a:spcAft>
                <a:spcPct val="0"/>
              </a:spcAft>
              <a:defRPr sz="1200">
                <a:solidFill>
                  <a:schemeClr val="tx1"/>
                </a:solidFill>
                <a:latin typeface="Arial" charset="0"/>
              </a:defRPr>
            </a:lvl7pPr>
            <a:lvl8pPr marL="3429000" indent="-228600" algn="ctr" eaLnBrk="0" fontAlgn="base" hangingPunct="0">
              <a:spcBef>
                <a:spcPct val="0"/>
              </a:spcBef>
              <a:spcAft>
                <a:spcPct val="0"/>
              </a:spcAft>
              <a:defRPr sz="1200">
                <a:solidFill>
                  <a:schemeClr val="tx1"/>
                </a:solidFill>
                <a:latin typeface="Arial" charset="0"/>
              </a:defRPr>
            </a:lvl8pPr>
            <a:lvl9pPr marL="3886200" indent="-228600" algn="ctr" eaLnBrk="0" fontAlgn="base" hangingPunct="0">
              <a:spcBef>
                <a:spcPct val="0"/>
              </a:spcBef>
              <a:spcAft>
                <a:spcPct val="0"/>
              </a:spcAft>
              <a:defRPr sz="1200">
                <a:solidFill>
                  <a:schemeClr val="tx1"/>
                </a:solidFill>
                <a:latin typeface="Arial" charset="0"/>
              </a:defRPr>
            </a:lvl9pPr>
          </a:lstStyle>
          <a:p>
            <a:pPr eaLnBrk="1" hangingPunct="1"/>
            <a:fld id="{2DA97234-6B5C-481B-9B74-1A212FE3787D}" type="slidenum">
              <a:rPr lang="en-US" smtClean="0"/>
              <a:pPr eaLnBrk="1" hangingPunct="1"/>
              <a:t>41</a:t>
            </a:fld>
            <a:endParaRPr lang="en-US" smtClean="0"/>
          </a:p>
        </p:txBody>
      </p:sp>
      <p:sp>
        <p:nvSpPr>
          <p:cNvPr id="113667" name="Rectangle 2"/>
          <p:cNvSpPr>
            <a:spLocks noGrp="1" noRot="1" noChangeAspect="1" noChangeArrowheads="1" noTextEdit="1"/>
          </p:cNvSpPr>
          <p:nvPr>
            <p:ph type="sldImg"/>
          </p:nvPr>
        </p:nvSpPr>
        <p:spPr>
          <a:ln/>
        </p:spPr>
      </p:sp>
      <p:sp>
        <p:nvSpPr>
          <p:cNvPr id="113668"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smtClean="0"/>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9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1200">
                <a:solidFill>
                  <a:schemeClr val="tx1"/>
                </a:solidFill>
                <a:latin typeface="Arial" charset="0"/>
              </a:defRPr>
            </a:lvl1pPr>
            <a:lvl2pPr marL="742950" indent="-285750" eaLnBrk="0" hangingPunct="0">
              <a:defRPr sz="1200">
                <a:solidFill>
                  <a:schemeClr val="tx1"/>
                </a:solidFill>
                <a:latin typeface="Arial" charset="0"/>
              </a:defRPr>
            </a:lvl2pPr>
            <a:lvl3pPr marL="1143000" indent="-228600" eaLnBrk="0" hangingPunct="0">
              <a:defRPr sz="1200">
                <a:solidFill>
                  <a:schemeClr val="tx1"/>
                </a:solidFill>
                <a:latin typeface="Arial" charset="0"/>
              </a:defRPr>
            </a:lvl3pPr>
            <a:lvl4pPr marL="1600200" indent="-228600" eaLnBrk="0" hangingPunct="0">
              <a:defRPr sz="1200">
                <a:solidFill>
                  <a:schemeClr val="tx1"/>
                </a:solidFill>
                <a:latin typeface="Arial" charset="0"/>
              </a:defRPr>
            </a:lvl4pPr>
            <a:lvl5pPr marL="2057400" indent="-228600" eaLnBrk="0" hangingPunct="0">
              <a:defRPr sz="1200">
                <a:solidFill>
                  <a:schemeClr val="tx1"/>
                </a:solidFill>
                <a:latin typeface="Arial" charset="0"/>
              </a:defRPr>
            </a:lvl5pPr>
            <a:lvl6pPr marL="2514600" indent="-228600" algn="ctr" eaLnBrk="0" fontAlgn="base" hangingPunct="0">
              <a:spcBef>
                <a:spcPct val="0"/>
              </a:spcBef>
              <a:spcAft>
                <a:spcPct val="0"/>
              </a:spcAft>
              <a:defRPr sz="1200">
                <a:solidFill>
                  <a:schemeClr val="tx1"/>
                </a:solidFill>
                <a:latin typeface="Arial" charset="0"/>
              </a:defRPr>
            </a:lvl6pPr>
            <a:lvl7pPr marL="2971800" indent="-228600" algn="ctr" eaLnBrk="0" fontAlgn="base" hangingPunct="0">
              <a:spcBef>
                <a:spcPct val="0"/>
              </a:spcBef>
              <a:spcAft>
                <a:spcPct val="0"/>
              </a:spcAft>
              <a:defRPr sz="1200">
                <a:solidFill>
                  <a:schemeClr val="tx1"/>
                </a:solidFill>
                <a:latin typeface="Arial" charset="0"/>
              </a:defRPr>
            </a:lvl7pPr>
            <a:lvl8pPr marL="3429000" indent="-228600" algn="ctr" eaLnBrk="0" fontAlgn="base" hangingPunct="0">
              <a:spcBef>
                <a:spcPct val="0"/>
              </a:spcBef>
              <a:spcAft>
                <a:spcPct val="0"/>
              </a:spcAft>
              <a:defRPr sz="1200">
                <a:solidFill>
                  <a:schemeClr val="tx1"/>
                </a:solidFill>
                <a:latin typeface="Arial" charset="0"/>
              </a:defRPr>
            </a:lvl8pPr>
            <a:lvl9pPr marL="3886200" indent="-228600" algn="ctr" eaLnBrk="0" fontAlgn="base" hangingPunct="0">
              <a:spcBef>
                <a:spcPct val="0"/>
              </a:spcBef>
              <a:spcAft>
                <a:spcPct val="0"/>
              </a:spcAft>
              <a:defRPr sz="1200">
                <a:solidFill>
                  <a:schemeClr val="tx1"/>
                </a:solidFill>
                <a:latin typeface="Arial" charset="0"/>
              </a:defRPr>
            </a:lvl9pPr>
          </a:lstStyle>
          <a:p>
            <a:pPr eaLnBrk="1" hangingPunct="1"/>
            <a:fld id="{F060DA95-8E61-4A3C-A0F3-E9D15E9535B4}" type="slidenum">
              <a:rPr lang="en-US" smtClean="0"/>
              <a:pPr eaLnBrk="1" hangingPunct="1"/>
              <a:t>42</a:t>
            </a:fld>
            <a:endParaRPr lang="en-US" smtClean="0"/>
          </a:p>
        </p:txBody>
      </p:sp>
      <p:sp>
        <p:nvSpPr>
          <p:cNvPr id="114691" name="Rectangle 2"/>
          <p:cNvSpPr>
            <a:spLocks noGrp="1" noRot="1" noChangeAspect="1" noChangeArrowheads="1" noTextEdit="1"/>
          </p:cNvSpPr>
          <p:nvPr>
            <p:ph type="sldImg"/>
          </p:nvPr>
        </p:nvSpPr>
        <p:spPr>
          <a:ln/>
        </p:spPr>
      </p:sp>
      <p:sp>
        <p:nvSpPr>
          <p:cNvPr id="114692"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smtClean="0"/>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1200">
                <a:solidFill>
                  <a:schemeClr val="tx1"/>
                </a:solidFill>
                <a:latin typeface="Arial" charset="0"/>
              </a:defRPr>
            </a:lvl1pPr>
            <a:lvl2pPr marL="742950" indent="-285750" eaLnBrk="0" hangingPunct="0">
              <a:defRPr sz="1200">
                <a:solidFill>
                  <a:schemeClr val="tx1"/>
                </a:solidFill>
                <a:latin typeface="Arial" charset="0"/>
              </a:defRPr>
            </a:lvl2pPr>
            <a:lvl3pPr marL="1143000" indent="-228600" eaLnBrk="0" hangingPunct="0">
              <a:defRPr sz="1200">
                <a:solidFill>
                  <a:schemeClr val="tx1"/>
                </a:solidFill>
                <a:latin typeface="Arial" charset="0"/>
              </a:defRPr>
            </a:lvl3pPr>
            <a:lvl4pPr marL="1600200" indent="-228600" eaLnBrk="0" hangingPunct="0">
              <a:defRPr sz="1200">
                <a:solidFill>
                  <a:schemeClr val="tx1"/>
                </a:solidFill>
                <a:latin typeface="Arial" charset="0"/>
              </a:defRPr>
            </a:lvl4pPr>
            <a:lvl5pPr marL="2057400" indent="-228600" eaLnBrk="0" hangingPunct="0">
              <a:defRPr sz="1200">
                <a:solidFill>
                  <a:schemeClr val="tx1"/>
                </a:solidFill>
                <a:latin typeface="Arial" charset="0"/>
              </a:defRPr>
            </a:lvl5pPr>
            <a:lvl6pPr marL="2514600" indent="-228600" algn="ctr" eaLnBrk="0" fontAlgn="base" hangingPunct="0">
              <a:spcBef>
                <a:spcPct val="0"/>
              </a:spcBef>
              <a:spcAft>
                <a:spcPct val="0"/>
              </a:spcAft>
              <a:defRPr sz="1200">
                <a:solidFill>
                  <a:schemeClr val="tx1"/>
                </a:solidFill>
                <a:latin typeface="Arial" charset="0"/>
              </a:defRPr>
            </a:lvl6pPr>
            <a:lvl7pPr marL="2971800" indent="-228600" algn="ctr" eaLnBrk="0" fontAlgn="base" hangingPunct="0">
              <a:spcBef>
                <a:spcPct val="0"/>
              </a:spcBef>
              <a:spcAft>
                <a:spcPct val="0"/>
              </a:spcAft>
              <a:defRPr sz="1200">
                <a:solidFill>
                  <a:schemeClr val="tx1"/>
                </a:solidFill>
                <a:latin typeface="Arial" charset="0"/>
              </a:defRPr>
            </a:lvl7pPr>
            <a:lvl8pPr marL="3429000" indent="-228600" algn="ctr" eaLnBrk="0" fontAlgn="base" hangingPunct="0">
              <a:spcBef>
                <a:spcPct val="0"/>
              </a:spcBef>
              <a:spcAft>
                <a:spcPct val="0"/>
              </a:spcAft>
              <a:defRPr sz="1200">
                <a:solidFill>
                  <a:schemeClr val="tx1"/>
                </a:solidFill>
                <a:latin typeface="Arial" charset="0"/>
              </a:defRPr>
            </a:lvl8pPr>
            <a:lvl9pPr marL="3886200" indent="-228600" algn="ctr" eaLnBrk="0" fontAlgn="base" hangingPunct="0">
              <a:spcBef>
                <a:spcPct val="0"/>
              </a:spcBef>
              <a:spcAft>
                <a:spcPct val="0"/>
              </a:spcAft>
              <a:defRPr sz="1200">
                <a:solidFill>
                  <a:schemeClr val="tx1"/>
                </a:solidFill>
                <a:latin typeface="Arial" charset="0"/>
              </a:defRPr>
            </a:lvl9pPr>
          </a:lstStyle>
          <a:p>
            <a:pPr eaLnBrk="1" hangingPunct="1"/>
            <a:fld id="{1D65EF9E-FE03-4F93-8E54-D32D5568D558}" type="slidenum">
              <a:rPr lang="en-US" smtClean="0"/>
              <a:pPr eaLnBrk="1" hangingPunct="1"/>
              <a:t>43</a:t>
            </a:fld>
            <a:endParaRPr lang="en-US" smtClean="0"/>
          </a:p>
        </p:txBody>
      </p:sp>
      <p:sp>
        <p:nvSpPr>
          <p:cNvPr id="115715" name="Rectangle 2"/>
          <p:cNvSpPr>
            <a:spLocks noGrp="1" noRot="1" noChangeAspect="1" noChangeArrowheads="1" noTextEdit="1"/>
          </p:cNvSpPr>
          <p:nvPr>
            <p:ph type="sldImg"/>
          </p:nvPr>
        </p:nvSpPr>
        <p:spPr>
          <a:ln/>
        </p:spPr>
      </p:sp>
      <p:sp>
        <p:nvSpPr>
          <p:cNvPr id="115716"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smtClean="0"/>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3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1200">
                <a:solidFill>
                  <a:schemeClr val="tx1"/>
                </a:solidFill>
                <a:latin typeface="Arial" charset="0"/>
              </a:defRPr>
            </a:lvl1pPr>
            <a:lvl2pPr marL="742950" indent="-285750" eaLnBrk="0" hangingPunct="0">
              <a:defRPr sz="1200">
                <a:solidFill>
                  <a:schemeClr val="tx1"/>
                </a:solidFill>
                <a:latin typeface="Arial" charset="0"/>
              </a:defRPr>
            </a:lvl2pPr>
            <a:lvl3pPr marL="1143000" indent="-228600" eaLnBrk="0" hangingPunct="0">
              <a:defRPr sz="1200">
                <a:solidFill>
                  <a:schemeClr val="tx1"/>
                </a:solidFill>
                <a:latin typeface="Arial" charset="0"/>
              </a:defRPr>
            </a:lvl3pPr>
            <a:lvl4pPr marL="1600200" indent="-228600" eaLnBrk="0" hangingPunct="0">
              <a:defRPr sz="1200">
                <a:solidFill>
                  <a:schemeClr val="tx1"/>
                </a:solidFill>
                <a:latin typeface="Arial" charset="0"/>
              </a:defRPr>
            </a:lvl4pPr>
            <a:lvl5pPr marL="2057400" indent="-228600" eaLnBrk="0" hangingPunct="0">
              <a:defRPr sz="1200">
                <a:solidFill>
                  <a:schemeClr val="tx1"/>
                </a:solidFill>
                <a:latin typeface="Arial" charset="0"/>
              </a:defRPr>
            </a:lvl5pPr>
            <a:lvl6pPr marL="2514600" indent="-228600" algn="ctr" eaLnBrk="0" fontAlgn="base" hangingPunct="0">
              <a:spcBef>
                <a:spcPct val="0"/>
              </a:spcBef>
              <a:spcAft>
                <a:spcPct val="0"/>
              </a:spcAft>
              <a:defRPr sz="1200">
                <a:solidFill>
                  <a:schemeClr val="tx1"/>
                </a:solidFill>
                <a:latin typeface="Arial" charset="0"/>
              </a:defRPr>
            </a:lvl6pPr>
            <a:lvl7pPr marL="2971800" indent="-228600" algn="ctr" eaLnBrk="0" fontAlgn="base" hangingPunct="0">
              <a:spcBef>
                <a:spcPct val="0"/>
              </a:spcBef>
              <a:spcAft>
                <a:spcPct val="0"/>
              </a:spcAft>
              <a:defRPr sz="1200">
                <a:solidFill>
                  <a:schemeClr val="tx1"/>
                </a:solidFill>
                <a:latin typeface="Arial" charset="0"/>
              </a:defRPr>
            </a:lvl7pPr>
            <a:lvl8pPr marL="3429000" indent="-228600" algn="ctr" eaLnBrk="0" fontAlgn="base" hangingPunct="0">
              <a:spcBef>
                <a:spcPct val="0"/>
              </a:spcBef>
              <a:spcAft>
                <a:spcPct val="0"/>
              </a:spcAft>
              <a:defRPr sz="1200">
                <a:solidFill>
                  <a:schemeClr val="tx1"/>
                </a:solidFill>
                <a:latin typeface="Arial" charset="0"/>
              </a:defRPr>
            </a:lvl8pPr>
            <a:lvl9pPr marL="3886200" indent="-228600" algn="ctr" eaLnBrk="0" fontAlgn="base" hangingPunct="0">
              <a:spcBef>
                <a:spcPct val="0"/>
              </a:spcBef>
              <a:spcAft>
                <a:spcPct val="0"/>
              </a:spcAft>
              <a:defRPr sz="1200">
                <a:solidFill>
                  <a:schemeClr val="tx1"/>
                </a:solidFill>
                <a:latin typeface="Arial" charset="0"/>
              </a:defRPr>
            </a:lvl9pPr>
          </a:lstStyle>
          <a:p>
            <a:pPr eaLnBrk="1" hangingPunct="1"/>
            <a:fld id="{B763DDE8-172B-47D3-9FB7-BA11EFF2E1BC}" type="slidenum">
              <a:rPr lang="en-US" smtClean="0"/>
              <a:pPr eaLnBrk="1" hangingPunct="1"/>
              <a:t>44</a:t>
            </a:fld>
            <a:endParaRPr lang="en-US" smtClean="0"/>
          </a:p>
        </p:txBody>
      </p:sp>
      <p:sp>
        <p:nvSpPr>
          <p:cNvPr id="116739" name="Rectangle 2"/>
          <p:cNvSpPr>
            <a:spLocks noGrp="1" noRot="1" noChangeAspect="1" noChangeArrowheads="1" noTextEdit="1"/>
          </p:cNvSpPr>
          <p:nvPr>
            <p:ph type="sldImg"/>
          </p:nvPr>
        </p:nvSpPr>
        <p:spPr>
          <a:ln/>
        </p:spPr>
      </p:sp>
      <p:sp>
        <p:nvSpPr>
          <p:cNvPr id="116740"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smtClean="0"/>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76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1200">
                <a:solidFill>
                  <a:schemeClr val="tx1"/>
                </a:solidFill>
                <a:latin typeface="Arial" charset="0"/>
              </a:defRPr>
            </a:lvl1pPr>
            <a:lvl2pPr marL="742950" indent="-285750" eaLnBrk="0" hangingPunct="0">
              <a:defRPr sz="1200">
                <a:solidFill>
                  <a:schemeClr val="tx1"/>
                </a:solidFill>
                <a:latin typeface="Arial" charset="0"/>
              </a:defRPr>
            </a:lvl2pPr>
            <a:lvl3pPr marL="1143000" indent="-228600" eaLnBrk="0" hangingPunct="0">
              <a:defRPr sz="1200">
                <a:solidFill>
                  <a:schemeClr val="tx1"/>
                </a:solidFill>
                <a:latin typeface="Arial" charset="0"/>
              </a:defRPr>
            </a:lvl3pPr>
            <a:lvl4pPr marL="1600200" indent="-228600" eaLnBrk="0" hangingPunct="0">
              <a:defRPr sz="1200">
                <a:solidFill>
                  <a:schemeClr val="tx1"/>
                </a:solidFill>
                <a:latin typeface="Arial" charset="0"/>
              </a:defRPr>
            </a:lvl4pPr>
            <a:lvl5pPr marL="2057400" indent="-228600" eaLnBrk="0" hangingPunct="0">
              <a:defRPr sz="1200">
                <a:solidFill>
                  <a:schemeClr val="tx1"/>
                </a:solidFill>
                <a:latin typeface="Arial" charset="0"/>
              </a:defRPr>
            </a:lvl5pPr>
            <a:lvl6pPr marL="2514600" indent="-228600" algn="ctr" eaLnBrk="0" fontAlgn="base" hangingPunct="0">
              <a:spcBef>
                <a:spcPct val="0"/>
              </a:spcBef>
              <a:spcAft>
                <a:spcPct val="0"/>
              </a:spcAft>
              <a:defRPr sz="1200">
                <a:solidFill>
                  <a:schemeClr val="tx1"/>
                </a:solidFill>
                <a:latin typeface="Arial" charset="0"/>
              </a:defRPr>
            </a:lvl6pPr>
            <a:lvl7pPr marL="2971800" indent="-228600" algn="ctr" eaLnBrk="0" fontAlgn="base" hangingPunct="0">
              <a:spcBef>
                <a:spcPct val="0"/>
              </a:spcBef>
              <a:spcAft>
                <a:spcPct val="0"/>
              </a:spcAft>
              <a:defRPr sz="1200">
                <a:solidFill>
                  <a:schemeClr val="tx1"/>
                </a:solidFill>
                <a:latin typeface="Arial" charset="0"/>
              </a:defRPr>
            </a:lvl7pPr>
            <a:lvl8pPr marL="3429000" indent="-228600" algn="ctr" eaLnBrk="0" fontAlgn="base" hangingPunct="0">
              <a:spcBef>
                <a:spcPct val="0"/>
              </a:spcBef>
              <a:spcAft>
                <a:spcPct val="0"/>
              </a:spcAft>
              <a:defRPr sz="1200">
                <a:solidFill>
                  <a:schemeClr val="tx1"/>
                </a:solidFill>
                <a:latin typeface="Arial" charset="0"/>
              </a:defRPr>
            </a:lvl8pPr>
            <a:lvl9pPr marL="3886200" indent="-228600" algn="ctr" eaLnBrk="0" fontAlgn="base" hangingPunct="0">
              <a:spcBef>
                <a:spcPct val="0"/>
              </a:spcBef>
              <a:spcAft>
                <a:spcPct val="0"/>
              </a:spcAft>
              <a:defRPr sz="1200">
                <a:solidFill>
                  <a:schemeClr val="tx1"/>
                </a:solidFill>
                <a:latin typeface="Arial" charset="0"/>
              </a:defRPr>
            </a:lvl9pPr>
          </a:lstStyle>
          <a:p>
            <a:pPr eaLnBrk="1" hangingPunct="1"/>
            <a:fld id="{BF67FEF5-023C-4F93-84C2-BD5DC079BC27}" type="slidenum">
              <a:rPr lang="en-US" smtClean="0"/>
              <a:pPr eaLnBrk="1" hangingPunct="1"/>
              <a:t>45</a:t>
            </a:fld>
            <a:endParaRPr lang="en-US" smtClean="0"/>
          </a:p>
        </p:txBody>
      </p:sp>
      <p:sp>
        <p:nvSpPr>
          <p:cNvPr id="117763" name="Rectangle 2"/>
          <p:cNvSpPr>
            <a:spLocks noGrp="1" noRot="1" noChangeAspect="1" noChangeArrowheads="1" noTextEdit="1"/>
          </p:cNvSpPr>
          <p:nvPr>
            <p:ph type="sldImg"/>
          </p:nvPr>
        </p:nvSpPr>
        <p:spPr>
          <a:ln/>
        </p:spPr>
      </p:sp>
      <p:sp>
        <p:nvSpPr>
          <p:cNvPr id="117764"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smtClean="0"/>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78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1200">
                <a:solidFill>
                  <a:schemeClr val="tx1"/>
                </a:solidFill>
                <a:latin typeface="Arial" charset="0"/>
              </a:defRPr>
            </a:lvl1pPr>
            <a:lvl2pPr marL="742950" indent="-285750" eaLnBrk="0" hangingPunct="0">
              <a:defRPr sz="1200">
                <a:solidFill>
                  <a:schemeClr val="tx1"/>
                </a:solidFill>
                <a:latin typeface="Arial" charset="0"/>
              </a:defRPr>
            </a:lvl2pPr>
            <a:lvl3pPr marL="1143000" indent="-228600" eaLnBrk="0" hangingPunct="0">
              <a:defRPr sz="1200">
                <a:solidFill>
                  <a:schemeClr val="tx1"/>
                </a:solidFill>
                <a:latin typeface="Arial" charset="0"/>
              </a:defRPr>
            </a:lvl3pPr>
            <a:lvl4pPr marL="1600200" indent="-228600" eaLnBrk="0" hangingPunct="0">
              <a:defRPr sz="1200">
                <a:solidFill>
                  <a:schemeClr val="tx1"/>
                </a:solidFill>
                <a:latin typeface="Arial" charset="0"/>
              </a:defRPr>
            </a:lvl4pPr>
            <a:lvl5pPr marL="2057400" indent="-228600" eaLnBrk="0" hangingPunct="0">
              <a:defRPr sz="1200">
                <a:solidFill>
                  <a:schemeClr val="tx1"/>
                </a:solidFill>
                <a:latin typeface="Arial" charset="0"/>
              </a:defRPr>
            </a:lvl5pPr>
            <a:lvl6pPr marL="2514600" indent="-228600" algn="ctr" eaLnBrk="0" fontAlgn="base" hangingPunct="0">
              <a:spcBef>
                <a:spcPct val="0"/>
              </a:spcBef>
              <a:spcAft>
                <a:spcPct val="0"/>
              </a:spcAft>
              <a:defRPr sz="1200">
                <a:solidFill>
                  <a:schemeClr val="tx1"/>
                </a:solidFill>
                <a:latin typeface="Arial" charset="0"/>
              </a:defRPr>
            </a:lvl6pPr>
            <a:lvl7pPr marL="2971800" indent="-228600" algn="ctr" eaLnBrk="0" fontAlgn="base" hangingPunct="0">
              <a:spcBef>
                <a:spcPct val="0"/>
              </a:spcBef>
              <a:spcAft>
                <a:spcPct val="0"/>
              </a:spcAft>
              <a:defRPr sz="1200">
                <a:solidFill>
                  <a:schemeClr val="tx1"/>
                </a:solidFill>
                <a:latin typeface="Arial" charset="0"/>
              </a:defRPr>
            </a:lvl7pPr>
            <a:lvl8pPr marL="3429000" indent="-228600" algn="ctr" eaLnBrk="0" fontAlgn="base" hangingPunct="0">
              <a:spcBef>
                <a:spcPct val="0"/>
              </a:spcBef>
              <a:spcAft>
                <a:spcPct val="0"/>
              </a:spcAft>
              <a:defRPr sz="1200">
                <a:solidFill>
                  <a:schemeClr val="tx1"/>
                </a:solidFill>
                <a:latin typeface="Arial" charset="0"/>
              </a:defRPr>
            </a:lvl8pPr>
            <a:lvl9pPr marL="3886200" indent="-228600" algn="ctr" eaLnBrk="0" fontAlgn="base" hangingPunct="0">
              <a:spcBef>
                <a:spcPct val="0"/>
              </a:spcBef>
              <a:spcAft>
                <a:spcPct val="0"/>
              </a:spcAft>
              <a:defRPr sz="1200">
                <a:solidFill>
                  <a:schemeClr val="tx1"/>
                </a:solidFill>
                <a:latin typeface="Arial" charset="0"/>
              </a:defRPr>
            </a:lvl9pPr>
          </a:lstStyle>
          <a:p>
            <a:pPr eaLnBrk="1" hangingPunct="1"/>
            <a:fld id="{990F3B5B-4E64-4C0F-AA4E-20ABEFC2C6B3}" type="slidenum">
              <a:rPr lang="en-US" smtClean="0"/>
              <a:pPr eaLnBrk="1" hangingPunct="1"/>
              <a:t>46</a:t>
            </a:fld>
            <a:endParaRPr lang="en-US" smtClean="0"/>
          </a:p>
        </p:txBody>
      </p:sp>
      <p:sp>
        <p:nvSpPr>
          <p:cNvPr id="118787" name="Rectangle 2"/>
          <p:cNvSpPr>
            <a:spLocks noGrp="1" noRot="1" noChangeAspect="1" noChangeArrowheads="1" noTextEdit="1"/>
          </p:cNvSpPr>
          <p:nvPr>
            <p:ph type="sldImg"/>
          </p:nvPr>
        </p:nvSpPr>
        <p:spPr>
          <a:ln/>
        </p:spPr>
      </p:sp>
      <p:sp>
        <p:nvSpPr>
          <p:cNvPr id="118788"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smtClean="0"/>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1200">
                <a:solidFill>
                  <a:schemeClr val="tx1"/>
                </a:solidFill>
                <a:latin typeface="Arial" charset="0"/>
              </a:defRPr>
            </a:lvl1pPr>
            <a:lvl2pPr marL="742950" indent="-285750" eaLnBrk="0" hangingPunct="0">
              <a:defRPr sz="1200">
                <a:solidFill>
                  <a:schemeClr val="tx1"/>
                </a:solidFill>
                <a:latin typeface="Arial" charset="0"/>
              </a:defRPr>
            </a:lvl2pPr>
            <a:lvl3pPr marL="1143000" indent="-228600" eaLnBrk="0" hangingPunct="0">
              <a:defRPr sz="1200">
                <a:solidFill>
                  <a:schemeClr val="tx1"/>
                </a:solidFill>
                <a:latin typeface="Arial" charset="0"/>
              </a:defRPr>
            </a:lvl3pPr>
            <a:lvl4pPr marL="1600200" indent="-228600" eaLnBrk="0" hangingPunct="0">
              <a:defRPr sz="1200">
                <a:solidFill>
                  <a:schemeClr val="tx1"/>
                </a:solidFill>
                <a:latin typeface="Arial" charset="0"/>
              </a:defRPr>
            </a:lvl4pPr>
            <a:lvl5pPr marL="2057400" indent="-228600" eaLnBrk="0" hangingPunct="0">
              <a:defRPr sz="1200">
                <a:solidFill>
                  <a:schemeClr val="tx1"/>
                </a:solidFill>
                <a:latin typeface="Arial" charset="0"/>
              </a:defRPr>
            </a:lvl5pPr>
            <a:lvl6pPr marL="2514600" indent="-228600" algn="ctr" eaLnBrk="0" fontAlgn="base" hangingPunct="0">
              <a:spcBef>
                <a:spcPct val="0"/>
              </a:spcBef>
              <a:spcAft>
                <a:spcPct val="0"/>
              </a:spcAft>
              <a:defRPr sz="1200">
                <a:solidFill>
                  <a:schemeClr val="tx1"/>
                </a:solidFill>
                <a:latin typeface="Arial" charset="0"/>
              </a:defRPr>
            </a:lvl6pPr>
            <a:lvl7pPr marL="2971800" indent="-228600" algn="ctr" eaLnBrk="0" fontAlgn="base" hangingPunct="0">
              <a:spcBef>
                <a:spcPct val="0"/>
              </a:spcBef>
              <a:spcAft>
                <a:spcPct val="0"/>
              </a:spcAft>
              <a:defRPr sz="1200">
                <a:solidFill>
                  <a:schemeClr val="tx1"/>
                </a:solidFill>
                <a:latin typeface="Arial" charset="0"/>
              </a:defRPr>
            </a:lvl7pPr>
            <a:lvl8pPr marL="3429000" indent="-228600" algn="ctr" eaLnBrk="0" fontAlgn="base" hangingPunct="0">
              <a:spcBef>
                <a:spcPct val="0"/>
              </a:spcBef>
              <a:spcAft>
                <a:spcPct val="0"/>
              </a:spcAft>
              <a:defRPr sz="1200">
                <a:solidFill>
                  <a:schemeClr val="tx1"/>
                </a:solidFill>
                <a:latin typeface="Arial" charset="0"/>
              </a:defRPr>
            </a:lvl8pPr>
            <a:lvl9pPr marL="3886200" indent="-228600" algn="ctr" eaLnBrk="0" fontAlgn="base" hangingPunct="0">
              <a:spcBef>
                <a:spcPct val="0"/>
              </a:spcBef>
              <a:spcAft>
                <a:spcPct val="0"/>
              </a:spcAft>
              <a:defRPr sz="1200">
                <a:solidFill>
                  <a:schemeClr val="tx1"/>
                </a:solidFill>
                <a:latin typeface="Arial" charset="0"/>
              </a:defRPr>
            </a:lvl9pPr>
          </a:lstStyle>
          <a:p>
            <a:pPr eaLnBrk="1" hangingPunct="1"/>
            <a:fld id="{BBD5622C-E663-42BD-B773-F674913664C0}" type="slidenum">
              <a:rPr lang="en-US" smtClean="0"/>
              <a:pPr eaLnBrk="1" hangingPunct="1"/>
              <a:t>47</a:t>
            </a:fld>
            <a:endParaRPr lang="en-US" smtClean="0"/>
          </a:p>
        </p:txBody>
      </p:sp>
      <p:sp>
        <p:nvSpPr>
          <p:cNvPr id="119811" name="Rectangle 2"/>
          <p:cNvSpPr>
            <a:spLocks noGrp="1" noRot="1" noChangeAspect="1" noChangeArrowheads="1" noTextEdit="1"/>
          </p:cNvSpPr>
          <p:nvPr>
            <p:ph type="sldImg"/>
          </p:nvPr>
        </p:nvSpPr>
        <p:spPr>
          <a:ln/>
        </p:spPr>
      </p:sp>
      <p:sp>
        <p:nvSpPr>
          <p:cNvPr id="119812"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smtClean="0"/>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1200">
                <a:solidFill>
                  <a:schemeClr val="tx1"/>
                </a:solidFill>
                <a:latin typeface="Arial" charset="0"/>
              </a:defRPr>
            </a:lvl1pPr>
            <a:lvl2pPr marL="742950" indent="-285750" eaLnBrk="0" hangingPunct="0">
              <a:defRPr sz="1200">
                <a:solidFill>
                  <a:schemeClr val="tx1"/>
                </a:solidFill>
                <a:latin typeface="Arial" charset="0"/>
              </a:defRPr>
            </a:lvl2pPr>
            <a:lvl3pPr marL="1143000" indent="-228600" eaLnBrk="0" hangingPunct="0">
              <a:defRPr sz="1200">
                <a:solidFill>
                  <a:schemeClr val="tx1"/>
                </a:solidFill>
                <a:latin typeface="Arial" charset="0"/>
              </a:defRPr>
            </a:lvl3pPr>
            <a:lvl4pPr marL="1600200" indent="-228600" eaLnBrk="0" hangingPunct="0">
              <a:defRPr sz="1200">
                <a:solidFill>
                  <a:schemeClr val="tx1"/>
                </a:solidFill>
                <a:latin typeface="Arial" charset="0"/>
              </a:defRPr>
            </a:lvl4pPr>
            <a:lvl5pPr marL="2057400" indent="-228600" eaLnBrk="0" hangingPunct="0">
              <a:defRPr sz="1200">
                <a:solidFill>
                  <a:schemeClr val="tx1"/>
                </a:solidFill>
                <a:latin typeface="Arial" charset="0"/>
              </a:defRPr>
            </a:lvl5pPr>
            <a:lvl6pPr marL="2514600" indent="-228600" algn="ctr" eaLnBrk="0" fontAlgn="base" hangingPunct="0">
              <a:spcBef>
                <a:spcPct val="0"/>
              </a:spcBef>
              <a:spcAft>
                <a:spcPct val="0"/>
              </a:spcAft>
              <a:defRPr sz="1200">
                <a:solidFill>
                  <a:schemeClr val="tx1"/>
                </a:solidFill>
                <a:latin typeface="Arial" charset="0"/>
              </a:defRPr>
            </a:lvl6pPr>
            <a:lvl7pPr marL="2971800" indent="-228600" algn="ctr" eaLnBrk="0" fontAlgn="base" hangingPunct="0">
              <a:spcBef>
                <a:spcPct val="0"/>
              </a:spcBef>
              <a:spcAft>
                <a:spcPct val="0"/>
              </a:spcAft>
              <a:defRPr sz="1200">
                <a:solidFill>
                  <a:schemeClr val="tx1"/>
                </a:solidFill>
                <a:latin typeface="Arial" charset="0"/>
              </a:defRPr>
            </a:lvl7pPr>
            <a:lvl8pPr marL="3429000" indent="-228600" algn="ctr" eaLnBrk="0" fontAlgn="base" hangingPunct="0">
              <a:spcBef>
                <a:spcPct val="0"/>
              </a:spcBef>
              <a:spcAft>
                <a:spcPct val="0"/>
              </a:spcAft>
              <a:defRPr sz="1200">
                <a:solidFill>
                  <a:schemeClr val="tx1"/>
                </a:solidFill>
                <a:latin typeface="Arial" charset="0"/>
              </a:defRPr>
            </a:lvl8pPr>
            <a:lvl9pPr marL="3886200" indent="-228600" algn="ctr" eaLnBrk="0" fontAlgn="base" hangingPunct="0">
              <a:spcBef>
                <a:spcPct val="0"/>
              </a:spcBef>
              <a:spcAft>
                <a:spcPct val="0"/>
              </a:spcAft>
              <a:defRPr sz="1200">
                <a:solidFill>
                  <a:schemeClr val="tx1"/>
                </a:solidFill>
                <a:latin typeface="Arial" charset="0"/>
              </a:defRPr>
            </a:lvl9pPr>
          </a:lstStyle>
          <a:p>
            <a:pPr eaLnBrk="1" hangingPunct="1"/>
            <a:fld id="{E84D0A0B-1F7A-42E8-97D8-87440D66B95A}" type="slidenum">
              <a:rPr lang="en-US" smtClean="0"/>
              <a:pPr eaLnBrk="1" hangingPunct="1"/>
              <a:t>48</a:t>
            </a:fld>
            <a:endParaRPr lang="en-US" smtClean="0"/>
          </a:p>
        </p:txBody>
      </p:sp>
      <p:sp>
        <p:nvSpPr>
          <p:cNvPr id="120835" name="Rectangle 2"/>
          <p:cNvSpPr>
            <a:spLocks noGrp="1" noRot="1" noChangeAspect="1" noChangeArrowheads="1" noTextEdit="1"/>
          </p:cNvSpPr>
          <p:nvPr>
            <p:ph type="sldImg"/>
          </p:nvPr>
        </p:nvSpPr>
        <p:spPr>
          <a:ln/>
        </p:spPr>
      </p:sp>
      <p:sp>
        <p:nvSpPr>
          <p:cNvPr id="120836"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smtClean="0"/>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85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1200">
                <a:solidFill>
                  <a:schemeClr val="tx1"/>
                </a:solidFill>
                <a:latin typeface="Arial" charset="0"/>
              </a:defRPr>
            </a:lvl1pPr>
            <a:lvl2pPr marL="742950" indent="-285750" eaLnBrk="0" hangingPunct="0">
              <a:defRPr sz="1200">
                <a:solidFill>
                  <a:schemeClr val="tx1"/>
                </a:solidFill>
                <a:latin typeface="Arial" charset="0"/>
              </a:defRPr>
            </a:lvl2pPr>
            <a:lvl3pPr marL="1143000" indent="-228600" eaLnBrk="0" hangingPunct="0">
              <a:defRPr sz="1200">
                <a:solidFill>
                  <a:schemeClr val="tx1"/>
                </a:solidFill>
                <a:latin typeface="Arial" charset="0"/>
              </a:defRPr>
            </a:lvl3pPr>
            <a:lvl4pPr marL="1600200" indent="-228600" eaLnBrk="0" hangingPunct="0">
              <a:defRPr sz="1200">
                <a:solidFill>
                  <a:schemeClr val="tx1"/>
                </a:solidFill>
                <a:latin typeface="Arial" charset="0"/>
              </a:defRPr>
            </a:lvl4pPr>
            <a:lvl5pPr marL="2057400" indent="-228600" eaLnBrk="0" hangingPunct="0">
              <a:defRPr sz="1200">
                <a:solidFill>
                  <a:schemeClr val="tx1"/>
                </a:solidFill>
                <a:latin typeface="Arial" charset="0"/>
              </a:defRPr>
            </a:lvl5pPr>
            <a:lvl6pPr marL="2514600" indent="-228600" algn="ctr" eaLnBrk="0" fontAlgn="base" hangingPunct="0">
              <a:spcBef>
                <a:spcPct val="0"/>
              </a:spcBef>
              <a:spcAft>
                <a:spcPct val="0"/>
              </a:spcAft>
              <a:defRPr sz="1200">
                <a:solidFill>
                  <a:schemeClr val="tx1"/>
                </a:solidFill>
                <a:latin typeface="Arial" charset="0"/>
              </a:defRPr>
            </a:lvl6pPr>
            <a:lvl7pPr marL="2971800" indent="-228600" algn="ctr" eaLnBrk="0" fontAlgn="base" hangingPunct="0">
              <a:spcBef>
                <a:spcPct val="0"/>
              </a:spcBef>
              <a:spcAft>
                <a:spcPct val="0"/>
              </a:spcAft>
              <a:defRPr sz="1200">
                <a:solidFill>
                  <a:schemeClr val="tx1"/>
                </a:solidFill>
                <a:latin typeface="Arial" charset="0"/>
              </a:defRPr>
            </a:lvl7pPr>
            <a:lvl8pPr marL="3429000" indent="-228600" algn="ctr" eaLnBrk="0" fontAlgn="base" hangingPunct="0">
              <a:spcBef>
                <a:spcPct val="0"/>
              </a:spcBef>
              <a:spcAft>
                <a:spcPct val="0"/>
              </a:spcAft>
              <a:defRPr sz="1200">
                <a:solidFill>
                  <a:schemeClr val="tx1"/>
                </a:solidFill>
                <a:latin typeface="Arial" charset="0"/>
              </a:defRPr>
            </a:lvl8pPr>
            <a:lvl9pPr marL="3886200" indent="-228600" algn="ctr" eaLnBrk="0" fontAlgn="base" hangingPunct="0">
              <a:spcBef>
                <a:spcPct val="0"/>
              </a:spcBef>
              <a:spcAft>
                <a:spcPct val="0"/>
              </a:spcAft>
              <a:defRPr sz="1200">
                <a:solidFill>
                  <a:schemeClr val="tx1"/>
                </a:solidFill>
                <a:latin typeface="Arial" charset="0"/>
              </a:defRPr>
            </a:lvl9pPr>
          </a:lstStyle>
          <a:p>
            <a:pPr eaLnBrk="1" hangingPunct="1"/>
            <a:fld id="{00A81BF0-6EAB-4224-8A7D-3BD075B8BB31}" type="slidenum">
              <a:rPr lang="en-US" smtClean="0"/>
              <a:pPr eaLnBrk="1" hangingPunct="1"/>
              <a:t>49</a:t>
            </a:fld>
            <a:endParaRPr lang="en-US" smtClean="0"/>
          </a:p>
        </p:txBody>
      </p:sp>
      <p:sp>
        <p:nvSpPr>
          <p:cNvPr id="121859" name="Rectangle 2"/>
          <p:cNvSpPr>
            <a:spLocks noGrp="1" noRot="1" noChangeAspect="1" noChangeArrowheads="1" noTextEdit="1"/>
          </p:cNvSpPr>
          <p:nvPr>
            <p:ph type="sldImg"/>
          </p:nvPr>
        </p:nvSpPr>
        <p:spPr>
          <a:ln/>
        </p:spPr>
      </p:sp>
      <p:sp>
        <p:nvSpPr>
          <p:cNvPr id="121860"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smtClean="0"/>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8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1200">
                <a:solidFill>
                  <a:schemeClr val="tx1"/>
                </a:solidFill>
                <a:latin typeface="Arial" charset="0"/>
              </a:defRPr>
            </a:lvl1pPr>
            <a:lvl2pPr marL="742950" indent="-285750" eaLnBrk="0" hangingPunct="0">
              <a:defRPr sz="1200">
                <a:solidFill>
                  <a:schemeClr val="tx1"/>
                </a:solidFill>
                <a:latin typeface="Arial" charset="0"/>
              </a:defRPr>
            </a:lvl2pPr>
            <a:lvl3pPr marL="1143000" indent="-228600" eaLnBrk="0" hangingPunct="0">
              <a:defRPr sz="1200">
                <a:solidFill>
                  <a:schemeClr val="tx1"/>
                </a:solidFill>
                <a:latin typeface="Arial" charset="0"/>
              </a:defRPr>
            </a:lvl3pPr>
            <a:lvl4pPr marL="1600200" indent="-228600" eaLnBrk="0" hangingPunct="0">
              <a:defRPr sz="1200">
                <a:solidFill>
                  <a:schemeClr val="tx1"/>
                </a:solidFill>
                <a:latin typeface="Arial" charset="0"/>
              </a:defRPr>
            </a:lvl4pPr>
            <a:lvl5pPr marL="2057400" indent="-228600" eaLnBrk="0" hangingPunct="0">
              <a:defRPr sz="1200">
                <a:solidFill>
                  <a:schemeClr val="tx1"/>
                </a:solidFill>
                <a:latin typeface="Arial" charset="0"/>
              </a:defRPr>
            </a:lvl5pPr>
            <a:lvl6pPr marL="2514600" indent="-228600" algn="ctr" eaLnBrk="0" fontAlgn="base" hangingPunct="0">
              <a:spcBef>
                <a:spcPct val="0"/>
              </a:spcBef>
              <a:spcAft>
                <a:spcPct val="0"/>
              </a:spcAft>
              <a:defRPr sz="1200">
                <a:solidFill>
                  <a:schemeClr val="tx1"/>
                </a:solidFill>
                <a:latin typeface="Arial" charset="0"/>
              </a:defRPr>
            </a:lvl6pPr>
            <a:lvl7pPr marL="2971800" indent="-228600" algn="ctr" eaLnBrk="0" fontAlgn="base" hangingPunct="0">
              <a:spcBef>
                <a:spcPct val="0"/>
              </a:spcBef>
              <a:spcAft>
                <a:spcPct val="0"/>
              </a:spcAft>
              <a:defRPr sz="1200">
                <a:solidFill>
                  <a:schemeClr val="tx1"/>
                </a:solidFill>
                <a:latin typeface="Arial" charset="0"/>
              </a:defRPr>
            </a:lvl7pPr>
            <a:lvl8pPr marL="3429000" indent="-228600" algn="ctr" eaLnBrk="0" fontAlgn="base" hangingPunct="0">
              <a:spcBef>
                <a:spcPct val="0"/>
              </a:spcBef>
              <a:spcAft>
                <a:spcPct val="0"/>
              </a:spcAft>
              <a:defRPr sz="1200">
                <a:solidFill>
                  <a:schemeClr val="tx1"/>
                </a:solidFill>
                <a:latin typeface="Arial" charset="0"/>
              </a:defRPr>
            </a:lvl8pPr>
            <a:lvl9pPr marL="3886200" indent="-228600" algn="ctr" eaLnBrk="0" fontAlgn="base" hangingPunct="0">
              <a:spcBef>
                <a:spcPct val="0"/>
              </a:spcBef>
              <a:spcAft>
                <a:spcPct val="0"/>
              </a:spcAft>
              <a:defRPr sz="1200">
                <a:solidFill>
                  <a:schemeClr val="tx1"/>
                </a:solidFill>
                <a:latin typeface="Arial" charset="0"/>
              </a:defRPr>
            </a:lvl9pPr>
          </a:lstStyle>
          <a:p>
            <a:pPr eaLnBrk="1" hangingPunct="1"/>
            <a:fld id="{634A86B2-CD48-41A3-826F-47E0CA340836}" type="slidenum">
              <a:rPr lang="en-US" smtClean="0"/>
              <a:pPr eaLnBrk="1" hangingPunct="1"/>
              <a:t>50</a:t>
            </a:fld>
            <a:endParaRPr lang="en-US" smtClean="0"/>
          </a:p>
        </p:txBody>
      </p:sp>
      <p:sp>
        <p:nvSpPr>
          <p:cNvPr id="122883" name="Rectangle 2"/>
          <p:cNvSpPr>
            <a:spLocks noGrp="1" noRot="1" noChangeAspect="1" noChangeArrowheads="1" noTextEdit="1"/>
          </p:cNvSpPr>
          <p:nvPr>
            <p:ph type="sldImg"/>
          </p:nvPr>
        </p:nvSpPr>
        <p:spPr>
          <a:ln/>
        </p:spPr>
      </p:sp>
      <p:sp>
        <p:nvSpPr>
          <p:cNvPr id="122884"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smtClean="0"/>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90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1200">
                <a:solidFill>
                  <a:schemeClr val="tx1"/>
                </a:solidFill>
                <a:latin typeface="Arial" charset="0"/>
              </a:defRPr>
            </a:lvl1pPr>
            <a:lvl2pPr marL="742950" indent="-285750" eaLnBrk="0" hangingPunct="0">
              <a:defRPr sz="1200">
                <a:solidFill>
                  <a:schemeClr val="tx1"/>
                </a:solidFill>
                <a:latin typeface="Arial" charset="0"/>
              </a:defRPr>
            </a:lvl2pPr>
            <a:lvl3pPr marL="1143000" indent="-228600" eaLnBrk="0" hangingPunct="0">
              <a:defRPr sz="1200">
                <a:solidFill>
                  <a:schemeClr val="tx1"/>
                </a:solidFill>
                <a:latin typeface="Arial" charset="0"/>
              </a:defRPr>
            </a:lvl3pPr>
            <a:lvl4pPr marL="1600200" indent="-228600" eaLnBrk="0" hangingPunct="0">
              <a:defRPr sz="1200">
                <a:solidFill>
                  <a:schemeClr val="tx1"/>
                </a:solidFill>
                <a:latin typeface="Arial" charset="0"/>
              </a:defRPr>
            </a:lvl4pPr>
            <a:lvl5pPr marL="2057400" indent="-228600" eaLnBrk="0" hangingPunct="0">
              <a:defRPr sz="1200">
                <a:solidFill>
                  <a:schemeClr val="tx1"/>
                </a:solidFill>
                <a:latin typeface="Arial" charset="0"/>
              </a:defRPr>
            </a:lvl5pPr>
            <a:lvl6pPr marL="2514600" indent="-228600" algn="ctr" eaLnBrk="0" fontAlgn="base" hangingPunct="0">
              <a:spcBef>
                <a:spcPct val="0"/>
              </a:spcBef>
              <a:spcAft>
                <a:spcPct val="0"/>
              </a:spcAft>
              <a:defRPr sz="1200">
                <a:solidFill>
                  <a:schemeClr val="tx1"/>
                </a:solidFill>
                <a:latin typeface="Arial" charset="0"/>
              </a:defRPr>
            </a:lvl6pPr>
            <a:lvl7pPr marL="2971800" indent="-228600" algn="ctr" eaLnBrk="0" fontAlgn="base" hangingPunct="0">
              <a:spcBef>
                <a:spcPct val="0"/>
              </a:spcBef>
              <a:spcAft>
                <a:spcPct val="0"/>
              </a:spcAft>
              <a:defRPr sz="1200">
                <a:solidFill>
                  <a:schemeClr val="tx1"/>
                </a:solidFill>
                <a:latin typeface="Arial" charset="0"/>
              </a:defRPr>
            </a:lvl7pPr>
            <a:lvl8pPr marL="3429000" indent="-228600" algn="ctr" eaLnBrk="0" fontAlgn="base" hangingPunct="0">
              <a:spcBef>
                <a:spcPct val="0"/>
              </a:spcBef>
              <a:spcAft>
                <a:spcPct val="0"/>
              </a:spcAft>
              <a:defRPr sz="1200">
                <a:solidFill>
                  <a:schemeClr val="tx1"/>
                </a:solidFill>
                <a:latin typeface="Arial" charset="0"/>
              </a:defRPr>
            </a:lvl8pPr>
            <a:lvl9pPr marL="3886200" indent="-228600" algn="ctr" eaLnBrk="0" fontAlgn="base" hangingPunct="0">
              <a:spcBef>
                <a:spcPct val="0"/>
              </a:spcBef>
              <a:spcAft>
                <a:spcPct val="0"/>
              </a:spcAft>
              <a:defRPr sz="1200">
                <a:solidFill>
                  <a:schemeClr val="tx1"/>
                </a:solidFill>
                <a:latin typeface="Arial" charset="0"/>
              </a:defRPr>
            </a:lvl9pPr>
          </a:lstStyle>
          <a:p>
            <a:pPr eaLnBrk="1" hangingPunct="1"/>
            <a:fld id="{A3962EA0-694D-478E-9C01-44D40C8B0B77}" type="slidenum">
              <a:rPr lang="en-US" smtClean="0"/>
              <a:pPr eaLnBrk="1" hangingPunct="1"/>
              <a:t>51</a:t>
            </a:fld>
            <a:endParaRPr lang="en-US" smtClean="0"/>
          </a:p>
        </p:txBody>
      </p:sp>
      <p:sp>
        <p:nvSpPr>
          <p:cNvPr id="123907" name="Rectangle 2"/>
          <p:cNvSpPr>
            <a:spLocks noGrp="1" noRot="1" noChangeAspect="1" noChangeArrowheads="1" noTextEdit="1"/>
          </p:cNvSpPr>
          <p:nvPr>
            <p:ph type="sldImg"/>
          </p:nvPr>
        </p:nvSpPr>
        <p:spPr>
          <a:ln/>
        </p:spPr>
      </p:sp>
      <p:sp>
        <p:nvSpPr>
          <p:cNvPr id="123908"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smtClean="0"/>
          </a:p>
        </p:txBody>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930" name="Slide Image Placeholder 1"/>
          <p:cNvSpPr>
            <a:spLocks noGrp="1" noRot="1" noChangeAspect="1" noTextEdit="1"/>
          </p:cNvSpPr>
          <p:nvPr>
            <p:ph type="sldImg"/>
          </p:nvPr>
        </p:nvSpPr>
        <p:spPr>
          <a:ln/>
        </p:spPr>
      </p:sp>
      <p:sp>
        <p:nvSpPr>
          <p:cNvPr id="124931" name="Notes Placeholder 2"/>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smtClean="0"/>
          </a:p>
        </p:txBody>
      </p:sp>
      <p:sp>
        <p:nvSpPr>
          <p:cNvPr id="124932" name="Slide Number Placeholder 3"/>
          <p:cNvSpPr>
            <a:spLocks noGrp="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1200">
                <a:solidFill>
                  <a:schemeClr val="tx1"/>
                </a:solidFill>
                <a:latin typeface="Arial" charset="0"/>
              </a:defRPr>
            </a:lvl1pPr>
            <a:lvl2pPr marL="742950" indent="-285750" eaLnBrk="0" hangingPunct="0">
              <a:defRPr sz="1200">
                <a:solidFill>
                  <a:schemeClr val="tx1"/>
                </a:solidFill>
                <a:latin typeface="Arial" charset="0"/>
              </a:defRPr>
            </a:lvl2pPr>
            <a:lvl3pPr marL="1143000" indent="-228600" eaLnBrk="0" hangingPunct="0">
              <a:defRPr sz="1200">
                <a:solidFill>
                  <a:schemeClr val="tx1"/>
                </a:solidFill>
                <a:latin typeface="Arial" charset="0"/>
              </a:defRPr>
            </a:lvl3pPr>
            <a:lvl4pPr marL="1600200" indent="-228600" eaLnBrk="0" hangingPunct="0">
              <a:defRPr sz="1200">
                <a:solidFill>
                  <a:schemeClr val="tx1"/>
                </a:solidFill>
                <a:latin typeface="Arial" charset="0"/>
              </a:defRPr>
            </a:lvl4pPr>
            <a:lvl5pPr marL="2057400" indent="-228600" eaLnBrk="0" hangingPunct="0">
              <a:defRPr sz="1200">
                <a:solidFill>
                  <a:schemeClr val="tx1"/>
                </a:solidFill>
                <a:latin typeface="Arial" charset="0"/>
              </a:defRPr>
            </a:lvl5pPr>
            <a:lvl6pPr marL="2514600" indent="-228600" algn="ctr" eaLnBrk="0" fontAlgn="base" hangingPunct="0">
              <a:spcBef>
                <a:spcPct val="0"/>
              </a:spcBef>
              <a:spcAft>
                <a:spcPct val="0"/>
              </a:spcAft>
              <a:defRPr sz="1200">
                <a:solidFill>
                  <a:schemeClr val="tx1"/>
                </a:solidFill>
                <a:latin typeface="Arial" charset="0"/>
              </a:defRPr>
            </a:lvl6pPr>
            <a:lvl7pPr marL="2971800" indent="-228600" algn="ctr" eaLnBrk="0" fontAlgn="base" hangingPunct="0">
              <a:spcBef>
                <a:spcPct val="0"/>
              </a:spcBef>
              <a:spcAft>
                <a:spcPct val="0"/>
              </a:spcAft>
              <a:defRPr sz="1200">
                <a:solidFill>
                  <a:schemeClr val="tx1"/>
                </a:solidFill>
                <a:latin typeface="Arial" charset="0"/>
              </a:defRPr>
            </a:lvl7pPr>
            <a:lvl8pPr marL="3429000" indent="-228600" algn="ctr" eaLnBrk="0" fontAlgn="base" hangingPunct="0">
              <a:spcBef>
                <a:spcPct val="0"/>
              </a:spcBef>
              <a:spcAft>
                <a:spcPct val="0"/>
              </a:spcAft>
              <a:defRPr sz="1200">
                <a:solidFill>
                  <a:schemeClr val="tx1"/>
                </a:solidFill>
                <a:latin typeface="Arial" charset="0"/>
              </a:defRPr>
            </a:lvl8pPr>
            <a:lvl9pPr marL="3886200" indent="-228600" algn="ctr" eaLnBrk="0" fontAlgn="base" hangingPunct="0">
              <a:spcBef>
                <a:spcPct val="0"/>
              </a:spcBef>
              <a:spcAft>
                <a:spcPct val="0"/>
              </a:spcAft>
              <a:defRPr sz="1200">
                <a:solidFill>
                  <a:schemeClr val="tx1"/>
                </a:solidFill>
                <a:latin typeface="Arial" charset="0"/>
              </a:defRPr>
            </a:lvl9pPr>
          </a:lstStyle>
          <a:p>
            <a:pPr eaLnBrk="1" hangingPunct="1"/>
            <a:fld id="{8B01D210-1669-418C-9A31-1B9ED544113D}" type="slidenum">
              <a:rPr lang="en-US" smtClean="0"/>
              <a:pPr eaLnBrk="1" hangingPunct="1"/>
              <a:t>52</a:t>
            </a:fld>
            <a:endParaRPr lang="en-US" smtClean="0"/>
          </a:p>
        </p:txBody>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954" name="Slide Image Placeholder 1"/>
          <p:cNvSpPr>
            <a:spLocks noGrp="1" noRot="1" noChangeAspect="1" noTextEdit="1"/>
          </p:cNvSpPr>
          <p:nvPr>
            <p:ph type="sldImg"/>
          </p:nvPr>
        </p:nvSpPr>
        <p:spPr>
          <a:ln/>
        </p:spPr>
      </p:sp>
      <p:sp>
        <p:nvSpPr>
          <p:cNvPr id="125955" name="Notes Placeholder 2"/>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smtClean="0"/>
          </a:p>
        </p:txBody>
      </p:sp>
      <p:sp>
        <p:nvSpPr>
          <p:cNvPr id="125956" name="Slide Number Placeholder 3"/>
          <p:cNvSpPr>
            <a:spLocks noGrp="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1200">
                <a:solidFill>
                  <a:schemeClr val="tx1"/>
                </a:solidFill>
                <a:latin typeface="Arial" charset="0"/>
              </a:defRPr>
            </a:lvl1pPr>
            <a:lvl2pPr marL="742950" indent="-285750" eaLnBrk="0" hangingPunct="0">
              <a:defRPr sz="1200">
                <a:solidFill>
                  <a:schemeClr val="tx1"/>
                </a:solidFill>
                <a:latin typeface="Arial" charset="0"/>
              </a:defRPr>
            </a:lvl2pPr>
            <a:lvl3pPr marL="1143000" indent="-228600" eaLnBrk="0" hangingPunct="0">
              <a:defRPr sz="1200">
                <a:solidFill>
                  <a:schemeClr val="tx1"/>
                </a:solidFill>
                <a:latin typeface="Arial" charset="0"/>
              </a:defRPr>
            </a:lvl3pPr>
            <a:lvl4pPr marL="1600200" indent="-228600" eaLnBrk="0" hangingPunct="0">
              <a:defRPr sz="1200">
                <a:solidFill>
                  <a:schemeClr val="tx1"/>
                </a:solidFill>
                <a:latin typeface="Arial" charset="0"/>
              </a:defRPr>
            </a:lvl4pPr>
            <a:lvl5pPr marL="2057400" indent="-228600" eaLnBrk="0" hangingPunct="0">
              <a:defRPr sz="1200">
                <a:solidFill>
                  <a:schemeClr val="tx1"/>
                </a:solidFill>
                <a:latin typeface="Arial" charset="0"/>
              </a:defRPr>
            </a:lvl5pPr>
            <a:lvl6pPr marL="2514600" indent="-228600" algn="ctr" eaLnBrk="0" fontAlgn="base" hangingPunct="0">
              <a:spcBef>
                <a:spcPct val="0"/>
              </a:spcBef>
              <a:spcAft>
                <a:spcPct val="0"/>
              </a:spcAft>
              <a:defRPr sz="1200">
                <a:solidFill>
                  <a:schemeClr val="tx1"/>
                </a:solidFill>
                <a:latin typeface="Arial" charset="0"/>
              </a:defRPr>
            </a:lvl6pPr>
            <a:lvl7pPr marL="2971800" indent="-228600" algn="ctr" eaLnBrk="0" fontAlgn="base" hangingPunct="0">
              <a:spcBef>
                <a:spcPct val="0"/>
              </a:spcBef>
              <a:spcAft>
                <a:spcPct val="0"/>
              </a:spcAft>
              <a:defRPr sz="1200">
                <a:solidFill>
                  <a:schemeClr val="tx1"/>
                </a:solidFill>
                <a:latin typeface="Arial" charset="0"/>
              </a:defRPr>
            </a:lvl7pPr>
            <a:lvl8pPr marL="3429000" indent="-228600" algn="ctr" eaLnBrk="0" fontAlgn="base" hangingPunct="0">
              <a:spcBef>
                <a:spcPct val="0"/>
              </a:spcBef>
              <a:spcAft>
                <a:spcPct val="0"/>
              </a:spcAft>
              <a:defRPr sz="1200">
                <a:solidFill>
                  <a:schemeClr val="tx1"/>
                </a:solidFill>
                <a:latin typeface="Arial" charset="0"/>
              </a:defRPr>
            </a:lvl8pPr>
            <a:lvl9pPr marL="3886200" indent="-228600" algn="ctr" eaLnBrk="0" fontAlgn="base" hangingPunct="0">
              <a:spcBef>
                <a:spcPct val="0"/>
              </a:spcBef>
              <a:spcAft>
                <a:spcPct val="0"/>
              </a:spcAft>
              <a:defRPr sz="1200">
                <a:solidFill>
                  <a:schemeClr val="tx1"/>
                </a:solidFill>
                <a:latin typeface="Arial" charset="0"/>
              </a:defRPr>
            </a:lvl9pPr>
          </a:lstStyle>
          <a:p>
            <a:pPr eaLnBrk="1" hangingPunct="1"/>
            <a:fld id="{4C77EF55-B5B7-44E7-A65B-4E8B86E1B7A4}" type="slidenum">
              <a:rPr lang="en-US" smtClean="0"/>
              <a:pPr eaLnBrk="1" hangingPunct="1"/>
              <a:t>53</a:t>
            </a:fld>
            <a:endParaRPr lang="en-US" smtClean="0"/>
          </a:p>
        </p:txBody>
      </p:sp>
    </p:spTree>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978" name="Slide Image Placeholder 1"/>
          <p:cNvSpPr>
            <a:spLocks noGrp="1" noRot="1" noChangeAspect="1" noTextEdit="1"/>
          </p:cNvSpPr>
          <p:nvPr>
            <p:ph type="sldImg"/>
          </p:nvPr>
        </p:nvSpPr>
        <p:spPr>
          <a:ln/>
        </p:spPr>
      </p:sp>
      <p:sp>
        <p:nvSpPr>
          <p:cNvPr id="126979" name="Notes Placeholder 2"/>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smtClean="0"/>
          </a:p>
        </p:txBody>
      </p:sp>
      <p:sp>
        <p:nvSpPr>
          <p:cNvPr id="126980" name="Slide Number Placeholder 3"/>
          <p:cNvSpPr>
            <a:spLocks noGrp="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1200">
                <a:solidFill>
                  <a:schemeClr val="tx1"/>
                </a:solidFill>
                <a:latin typeface="Arial" charset="0"/>
              </a:defRPr>
            </a:lvl1pPr>
            <a:lvl2pPr marL="742950" indent="-285750" eaLnBrk="0" hangingPunct="0">
              <a:defRPr sz="1200">
                <a:solidFill>
                  <a:schemeClr val="tx1"/>
                </a:solidFill>
                <a:latin typeface="Arial" charset="0"/>
              </a:defRPr>
            </a:lvl2pPr>
            <a:lvl3pPr marL="1143000" indent="-228600" eaLnBrk="0" hangingPunct="0">
              <a:defRPr sz="1200">
                <a:solidFill>
                  <a:schemeClr val="tx1"/>
                </a:solidFill>
                <a:latin typeface="Arial" charset="0"/>
              </a:defRPr>
            </a:lvl3pPr>
            <a:lvl4pPr marL="1600200" indent="-228600" eaLnBrk="0" hangingPunct="0">
              <a:defRPr sz="1200">
                <a:solidFill>
                  <a:schemeClr val="tx1"/>
                </a:solidFill>
                <a:latin typeface="Arial" charset="0"/>
              </a:defRPr>
            </a:lvl4pPr>
            <a:lvl5pPr marL="2057400" indent="-228600" eaLnBrk="0" hangingPunct="0">
              <a:defRPr sz="1200">
                <a:solidFill>
                  <a:schemeClr val="tx1"/>
                </a:solidFill>
                <a:latin typeface="Arial" charset="0"/>
              </a:defRPr>
            </a:lvl5pPr>
            <a:lvl6pPr marL="2514600" indent="-228600" algn="ctr" eaLnBrk="0" fontAlgn="base" hangingPunct="0">
              <a:spcBef>
                <a:spcPct val="0"/>
              </a:spcBef>
              <a:spcAft>
                <a:spcPct val="0"/>
              </a:spcAft>
              <a:defRPr sz="1200">
                <a:solidFill>
                  <a:schemeClr val="tx1"/>
                </a:solidFill>
                <a:latin typeface="Arial" charset="0"/>
              </a:defRPr>
            </a:lvl6pPr>
            <a:lvl7pPr marL="2971800" indent="-228600" algn="ctr" eaLnBrk="0" fontAlgn="base" hangingPunct="0">
              <a:spcBef>
                <a:spcPct val="0"/>
              </a:spcBef>
              <a:spcAft>
                <a:spcPct val="0"/>
              </a:spcAft>
              <a:defRPr sz="1200">
                <a:solidFill>
                  <a:schemeClr val="tx1"/>
                </a:solidFill>
                <a:latin typeface="Arial" charset="0"/>
              </a:defRPr>
            </a:lvl7pPr>
            <a:lvl8pPr marL="3429000" indent="-228600" algn="ctr" eaLnBrk="0" fontAlgn="base" hangingPunct="0">
              <a:spcBef>
                <a:spcPct val="0"/>
              </a:spcBef>
              <a:spcAft>
                <a:spcPct val="0"/>
              </a:spcAft>
              <a:defRPr sz="1200">
                <a:solidFill>
                  <a:schemeClr val="tx1"/>
                </a:solidFill>
                <a:latin typeface="Arial" charset="0"/>
              </a:defRPr>
            </a:lvl8pPr>
            <a:lvl9pPr marL="3886200" indent="-228600" algn="ctr" eaLnBrk="0" fontAlgn="base" hangingPunct="0">
              <a:spcBef>
                <a:spcPct val="0"/>
              </a:spcBef>
              <a:spcAft>
                <a:spcPct val="0"/>
              </a:spcAft>
              <a:defRPr sz="1200">
                <a:solidFill>
                  <a:schemeClr val="tx1"/>
                </a:solidFill>
                <a:latin typeface="Arial" charset="0"/>
              </a:defRPr>
            </a:lvl9pPr>
          </a:lstStyle>
          <a:p>
            <a:pPr eaLnBrk="1" hangingPunct="1"/>
            <a:fld id="{0AAB869C-75C5-474A-9BB0-BE119547C192}" type="slidenum">
              <a:rPr lang="en-US" smtClean="0"/>
              <a:pPr eaLnBrk="1" hangingPunct="1"/>
              <a:t>54</a:t>
            </a:fld>
            <a:endParaRPr lang="en-US" smtClean="0"/>
          </a:p>
        </p:txBody>
      </p:sp>
    </p:spTree>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002" name="Slide Image Placeholder 1"/>
          <p:cNvSpPr>
            <a:spLocks noGrp="1" noRot="1" noChangeAspect="1" noTextEdit="1"/>
          </p:cNvSpPr>
          <p:nvPr>
            <p:ph type="sldImg"/>
          </p:nvPr>
        </p:nvSpPr>
        <p:spPr>
          <a:ln/>
        </p:spPr>
      </p:sp>
      <p:sp>
        <p:nvSpPr>
          <p:cNvPr id="128003" name="Notes Placeholder 2"/>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smtClean="0"/>
          </a:p>
        </p:txBody>
      </p:sp>
      <p:sp>
        <p:nvSpPr>
          <p:cNvPr id="128004" name="Slide Number Placeholder 3"/>
          <p:cNvSpPr>
            <a:spLocks noGrp="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1200">
                <a:solidFill>
                  <a:schemeClr val="tx1"/>
                </a:solidFill>
                <a:latin typeface="Arial" charset="0"/>
              </a:defRPr>
            </a:lvl1pPr>
            <a:lvl2pPr marL="742950" indent="-285750" eaLnBrk="0" hangingPunct="0">
              <a:defRPr sz="1200">
                <a:solidFill>
                  <a:schemeClr val="tx1"/>
                </a:solidFill>
                <a:latin typeface="Arial" charset="0"/>
              </a:defRPr>
            </a:lvl2pPr>
            <a:lvl3pPr marL="1143000" indent="-228600" eaLnBrk="0" hangingPunct="0">
              <a:defRPr sz="1200">
                <a:solidFill>
                  <a:schemeClr val="tx1"/>
                </a:solidFill>
                <a:latin typeface="Arial" charset="0"/>
              </a:defRPr>
            </a:lvl3pPr>
            <a:lvl4pPr marL="1600200" indent="-228600" eaLnBrk="0" hangingPunct="0">
              <a:defRPr sz="1200">
                <a:solidFill>
                  <a:schemeClr val="tx1"/>
                </a:solidFill>
                <a:latin typeface="Arial" charset="0"/>
              </a:defRPr>
            </a:lvl4pPr>
            <a:lvl5pPr marL="2057400" indent="-228600" eaLnBrk="0" hangingPunct="0">
              <a:defRPr sz="1200">
                <a:solidFill>
                  <a:schemeClr val="tx1"/>
                </a:solidFill>
                <a:latin typeface="Arial" charset="0"/>
              </a:defRPr>
            </a:lvl5pPr>
            <a:lvl6pPr marL="2514600" indent="-228600" algn="ctr" eaLnBrk="0" fontAlgn="base" hangingPunct="0">
              <a:spcBef>
                <a:spcPct val="0"/>
              </a:spcBef>
              <a:spcAft>
                <a:spcPct val="0"/>
              </a:spcAft>
              <a:defRPr sz="1200">
                <a:solidFill>
                  <a:schemeClr val="tx1"/>
                </a:solidFill>
                <a:latin typeface="Arial" charset="0"/>
              </a:defRPr>
            </a:lvl6pPr>
            <a:lvl7pPr marL="2971800" indent="-228600" algn="ctr" eaLnBrk="0" fontAlgn="base" hangingPunct="0">
              <a:spcBef>
                <a:spcPct val="0"/>
              </a:spcBef>
              <a:spcAft>
                <a:spcPct val="0"/>
              </a:spcAft>
              <a:defRPr sz="1200">
                <a:solidFill>
                  <a:schemeClr val="tx1"/>
                </a:solidFill>
                <a:latin typeface="Arial" charset="0"/>
              </a:defRPr>
            </a:lvl7pPr>
            <a:lvl8pPr marL="3429000" indent="-228600" algn="ctr" eaLnBrk="0" fontAlgn="base" hangingPunct="0">
              <a:spcBef>
                <a:spcPct val="0"/>
              </a:spcBef>
              <a:spcAft>
                <a:spcPct val="0"/>
              </a:spcAft>
              <a:defRPr sz="1200">
                <a:solidFill>
                  <a:schemeClr val="tx1"/>
                </a:solidFill>
                <a:latin typeface="Arial" charset="0"/>
              </a:defRPr>
            </a:lvl8pPr>
            <a:lvl9pPr marL="3886200" indent="-228600" algn="ctr" eaLnBrk="0" fontAlgn="base" hangingPunct="0">
              <a:spcBef>
                <a:spcPct val="0"/>
              </a:spcBef>
              <a:spcAft>
                <a:spcPct val="0"/>
              </a:spcAft>
              <a:defRPr sz="1200">
                <a:solidFill>
                  <a:schemeClr val="tx1"/>
                </a:solidFill>
                <a:latin typeface="Arial" charset="0"/>
              </a:defRPr>
            </a:lvl9pPr>
          </a:lstStyle>
          <a:p>
            <a:pPr eaLnBrk="1" hangingPunct="1"/>
            <a:fld id="{699BD8D0-EE13-4F5A-98ED-001C800CA842}" type="slidenum">
              <a:rPr lang="en-US" smtClean="0"/>
              <a:pPr eaLnBrk="1" hangingPunct="1"/>
              <a:t>55</a:t>
            </a:fld>
            <a:endParaRPr lang="en-US" smtClean="0"/>
          </a:p>
        </p:txBody>
      </p:sp>
    </p:spTree>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9026" name="Slide Image Placeholder 1"/>
          <p:cNvSpPr>
            <a:spLocks noGrp="1" noRot="1" noChangeAspect="1" noTextEdit="1"/>
          </p:cNvSpPr>
          <p:nvPr>
            <p:ph type="sldImg"/>
          </p:nvPr>
        </p:nvSpPr>
        <p:spPr>
          <a:ln/>
        </p:spPr>
      </p:sp>
      <p:sp>
        <p:nvSpPr>
          <p:cNvPr id="129027" name="Notes Placeholder 2"/>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smtClean="0"/>
          </a:p>
        </p:txBody>
      </p:sp>
      <p:sp>
        <p:nvSpPr>
          <p:cNvPr id="129028" name="Slide Number Placeholder 3"/>
          <p:cNvSpPr>
            <a:spLocks noGrp="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1200">
                <a:solidFill>
                  <a:schemeClr val="tx1"/>
                </a:solidFill>
                <a:latin typeface="Arial" charset="0"/>
              </a:defRPr>
            </a:lvl1pPr>
            <a:lvl2pPr marL="742950" indent="-285750" eaLnBrk="0" hangingPunct="0">
              <a:defRPr sz="1200">
                <a:solidFill>
                  <a:schemeClr val="tx1"/>
                </a:solidFill>
                <a:latin typeface="Arial" charset="0"/>
              </a:defRPr>
            </a:lvl2pPr>
            <a:lvl3pPr marL="1143000" indent="-228600" eaLnBrk="0" hangingPunct="0">
              <a:defRPr sz="1200">
                <a:solidFill>
                  <a:schemeClr val="tx1"/>
                </a:solidFill>
                <a:latin typeface="Arial" charset="0"/>
              </a:defRPr>
            </a:lvl3pPr>
            <a:lvl4pPr marL="1600200" indent="-228600" eaLnBrk="0" hangingPunct="0">
              <a:defRPr sz="1200">
                <a:solidFill>
                  <a:schemeClr val="tx1"/>
                </a:solidFill>
                <a:latin typeface="Arial" charset="0"/>
              </a:defRPr>
            </a:lvl4pPr>
            <a:lvl5pPr marL="2057400" indent="-228600" eaLnBrk="0" hangingPunct="0">
              <a:defRPr sz="1200">
                <a:solidFill>
                  <a:schemeClr val="tx1"/>
                </a:solidFill>
                <a:latin typeface="Arial" charset="0"/>
              </a:defRPr>
            </a:lvl5pPr>
            <a:lvl6pPr marL="2514600" indent="-228600" algn="ctr" eaLnBrk="0" fontAlgn="base" hangingPunct="0">
              <a:spcBef>
                <a:spcPct val="0"/>
              </a:spcBef>
              <a:spcAft>
                <a:spcPct val="0"/>
              </a:spcAft>
              <a:defRPr sz="1200">
                <a:solidFill>
                  <a:schemeClr val="tx1"/>
                </a:solidFill>
                <a:latin typeface="Arial" charset="0"/>
              </a:defRPr>
            </a:lvl6pPr>
            <a:lvl7pPr marL="2971800" indent="-228600" algn="ctr" eaLnBrk="0" fontAlgn="base" hangingPunct="0">
              <a:spcBef>
                <a:spcPct val="0"/>
              </a:spcBef>
              <a:spcAft>
                <a:spcPct val="0"/>
              </a:spcAft>
              <a:defRPr sz="1200">
                <a:solidFill>
                  <a:schemeClr val="tx1"/>
                </a:solidFill>
                <a:latin typeface="Arial" charset="0"/>
              </a:defRPr>
            </a:lvl7pPr>
            <a:lvl8pPr marL="3429000" indent="-228600" algn="ctr" eaLnBrk="0" fontAlgn="base" hangingPunct="0">
              <a:spcBef>
                <a:spcPct val="0"/>
              </a:spcBef>
              <a:spcAft>
                <a:spcPct val="0"/>
              </a:spcAft>
              <a:defRPr sz="1200">
                <a:solidFill>
                  <a:schemeClr val="tx1"/>
                </a:solidFill>
                <a:latin typeface="Arial" charset="0"/>
              </a:defRPr>
            </a:lvl8pPr>
            <a:lvl9pPr marL="3886200" indent="-228600" algn="ctr" eaLnBrk="0" fontAlgn="base" hangingPunct="0">
              <a:spcBef>
                <a:spcPct val="0"/>
              </a:spcBef>
              <a:spcAft>
                <a:spcPct val="0"/>
              </a:spcAft>
              <a:defRPr sz="1200">
                <a:solidFill>
                  <a:schemeClr val="tx1"/>
                </a:solidFill>
                <a:latin typeface="Arial" charset="0"/>
              </a:defRPr>
            </a:lvl9pPr>
          </a:lstStyle>
          <a:p>
            <a:pPr eaLnBrk="1" hangingPunct="1"/>
            <a:fld id="{D4C71D08-49AC-400E-BA30-8A87A47049B8}" type="slidenum">
              <a:rPr lang="en-US" smtClean="0"/>
              <a:pPr eaLnBrk="1" hangingPunct="1"/>
              <a:t>56</a:t>
            </a:fld>
            <a:endParaRPr lang="en-US" smtClean="0"/>
          </a:p>
        </p:txBody>
      </p:sp>
    </p:spTree>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005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1200">
                <a:solidFill>
                  <a:schemeClr val="tx1"/>
                </a:solidFill>
                <a:latin typeface="Arial" charset="0"/>
              </a:defRPr>
            </a:lvl1pPr>
            <a:lvl2pPr marL="742950" indent="-285750" eaLnBrk="0" hangingPunct="0">
              <a:defRPr sz="1200">
                <a:solidFill>
                  <a:schemeClr val="tx1"/>
                </a:solidFill>
                <a:latin typeface="Arial" charset="0"/>
              </a:defRPr>
            </a:lvl2pPr>
            <a:lvl3pPr marL="1143000" indent="-228600" eaLnBrk="0" hangingPunct="0">
              <a:defRPr sz="1200">
                <a:solidFill>
                  <a:schemeClr val="tx1"/>
                </a:solidFill>
                <a:latin typeface="Arial" charset="0"/>
              </a:defRPr>
            </a:lvl3pPr>
            <a:lvl4pPr marL="1600200" indent="-228600" eaLnBrk="0" hangingPunct="0">
              <a:defRPr sz="1200">
                <a:solidFill>
                  <a:schemeClr val="tx1"/>
                </a:solidFill>
                <a:latin typeface="Arial" charset="0"/>
              </a:defRPr>
            </a:lvl4pPr>
            <a:lvl5pPr marL="2057400" indent="-228600" eaLnBrk="0" hangingPunct="0">
              <a:defRPr sz="1200">
                <a:solidFill>
                  <a:schemeClr val="tx1"/>
                </a:solidFill>
                <a:latin typeface="Arial" charset="0"/>
              </a:defRPr>
            </a:lvl5pPr>
            <a:lvl6pPr marL="2514600" indent="-228600" algn="ctr" eaLnBrk="0" fontAlgn="base" hangingPunct="0">
              <a:spcBef>
                <a:spcPct val="0"/>
              </a:spcBef>
              <a:spcAft>
                <a:spcPct val="0"/>
              </a:spcAft>
              <a:defRPr sz="1200">
                <a:solidFill>
                  <a:schemeClr val="tx1"/>
                </a:solidFill>
                <a:latin typeface="Arial" charset="0"/>
              </a:defRPr>
            </a:lvl6pPr>
            <a:lvl7pPr marL="2971800" indent="-228600" algn="ctr" eaLnBrk="0" fontAlgn="base" hangingPunct="0">
              <a:spcBef>
                <a:spcPct val="0"/>
              </a:spcBef>
              <a:spcAft>
                <a:spcPct val="0"/>
              </a:spcAft>
              <a:defRPr sz="1200">
                <a:solidFill>
                  <a:schemeClr val="tx1"/>
                </a:solidFill>
                <a:latin typeface="Arial" charset="0"/>
              </a:defRPr>
            </a:lvl7pPr>
            <a:lvl8pPr marL="3429000" indent="-228600" algn="ctr" eaLnBrk="0" fontAlgn="base" hangingPunct="0">
              <a:spcBef>
                <a:spcPct val="0"/>
              </a:spcBef>
              <a:spcAft>
                <a:spcPct val="0"/>
              </a:spcAft>
              <a:defRPr sz="1200">
                <a:solidFill>
                  <a:schemeClr val="tx1"/>
                </a:solidFill>
                <a:latin typeface="Arial" charset="0"/>
              </a:defRPr>
            </a:lvl8pPr>
            <a:lvl9pPr marL="3886200" indent="-228600" algn="ctr" eaLnBrk="0" fontAlgn="base" hangingPunct="0">
              <a:spcBef>
                <a:spcPct val="0"/>
              </a:spcBef>
              <a:spcAft>
                <a:spcPct val="0"/>
              </a:spcAft>
              <a:defRPr sz="1200">
                <a:solidFill>
                  <a:schemeClr val="tx1"/>
                </a:solidFill>
                <a:latin typeface="Arial" charset="0"/>
              </a:defRPr>
            </a:lvl9pPr>
          </a:lstStyle>
          <a:p>
            <a:pPr eaLnBrk="1" hangingPunct="1"/>
            <a:fld id="{E5CAE361-6FA0-4777-8DF8-99A814412FC8}" type="slidenum">
              <a:rPr lang="en-US" smtClean="0"/>
              <a:pPr eaLnBrk="1" hangingPunct="1"/>
              <a:t>57</a:t>
            </a:fld>
            <a:endParaRPr lang="en-US" smtClean="0"/>
          </a:p>
        </p:txBody>
      </p:sp>
      <p:sp>
        <p:nvSpPr>
          <p:cNvPr id="130051" name="Rectangle 2"/>
          <p:cNvSpPr>
            <a:spLocks noGrp="1" noRot="1" noChangeAspect="1" noChangeArrowheads="1" noTextEdit="1"/>
          </p:cNvSpPr>
          <p:nvPr>
            <p:ph type="sldImg"/>
          </p:nvPr>
        </p:nvSpPr>
        <p:spPr>
          <a:ln/>
        </p:spPr>
      </p:sp>
      <p:sp>
        <p:nvSpPr>
          <p:cNvPr id="130052"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smtClean="0"/>
          </a:p>
        </p:txBody>
      </p:sp>
    </p:spTree>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1200">
                <a:solidFill>
                  <a:schemeClr val="tx1"/>
                </a:solidFill>
                <a:latin typeface="Arial" charset="0"/>
              </a:defRPr>
            </a:lvl1pPr>
            <a:lvl2pPr marL="742950" indent="-285750" eaLnBrk="0" hangingPunct="0">
              <a:defRPr sz="1200">
                <a:solidFill>
                  <a:schemeClr val="tx1"/>
                </a:solidFill>
                <a:latin typeface="Arial" charset="0"/>
              </a:defRPr>
            </a:lvl2pPr>
            <a:lvl3pPr marL="1143000" indent="-228600" eaLnBrk="0" hangingPunct="0">
              <a:defRPr sz="1200">
                <a:solidFill>
                  <a:schemeClr val="tx1"/>
                </a:solidFill>
                <a:latin typeface="Arial" charset="0"/>
              </a:defRPr>
            </a:lvl3pPr>
            <a:lvl4pPr marL="1600200" indent="-228600" eaLnBrk="0" hangingPunct="0">
              <a:defRPr sz="1200">
                <a:solidFill>
                  <a:schemeClr val="tx1"/>
                </a:solidFill>
                <a:latin typeface="Arial" charset="0"/>
              </a:defRPr>
            </a:lvl4pPr>
            <a:lvl5pPr marL="2057400" indent="-228600" eaLnBrk="0" hangingPunct="0">
              <a:defRPr sz="1200">
                <a:solidFill>
                  <a:schemeClr val="tx1"/>
                </a:solidFill>
                <a:latin typeface="Arial" charset="0"/>
              </a:defRPr>
            </a:lvl5pPr>
            <a:lvl6pPr marL="2514600" indent="-228600" algn="ctr" eaLnBrk="0" fontAlgn="base" hangingPunct="0">
              <a:spcBef>
                <a:spcPct val="0"/>
              </a:spcBef>
              <a:spcAft>
                <a:spcPct val="0"/>
              </a:spcAft>
              <a:defRPr sz="1200">
                <a:solidFill>
                  <a:schemeClr val="tx1"/>
                </a:solidFill>
                <a:latin typeface="Arial" charset="0"/>
              </a:defRPr>
            </a:lvl6pPr>
            <a:lvl7pPr marL="2971800" indent="-228600" algn="ctr" eaLnBrk="0" fontAlgn="base" hangingPunct="0">
              <a:spcBef>
                <a:spcPct val="0"/>
              </a:spcBef>
              <a:spcAft>
                <a:spcPct val="0"/>
              </a:spcAft>
              <a:defRPr sz="1200">
                <a:solidFill>
                  <a:schemeClr val="tx1"/>
                </a:solidFill>
                <a:latin typeface="Arial" charset="0"/>
              </a:defRPr>
            </a:lvl7pPr>
            <a:lvl8pPr marL="3429000" indent="-228600" algn="ctr" eaLnBrk="0" fontAlgn="base" hangingPunct="0">
              <a:spcBef>
                <a:spcPct val="0"/>
              </a:spcBef>
              <a:spcAft>
                <a:spcPct val="0"/>
              </a:spcAft>
              <a:defRPr sz="1200">
                <a:solidFill>
                  <a:schemeClr val="tx1"/>
                </a:solidFill>
                <a:latin typeface="Arial" charset="0"/>
              </a:defRPr>
            </a:lvl8pPr>
            <a:lvl9pPr marL="3886200" indent="-228600" algn="ctr" eaLnBrk="0" fontAlgn="base" hangingPunct="0">
              <a:spcBef>
                <a:spcPct val="0"/>
              </a:spcBef>
              <a:spcAft>
                <a:spcPct val="0"/>
              </a:spcAft>
              <a:defRPr sz="1200">
                <a:solidFill>
                  <a:schemeClr val="tx1"/>
                </a:solidFill>
                <a:latin typeface="Arial" charset="0"/>
              </a:defRPr>
            </a:lvl9pPr>
          </a:lstStyle>
          <a:p>
            <a:pPr eaLnBrk="1" hangingPunct="1"/>
            <a:fld id="{3138536E-78BA-43BC-937D-38A99333016D}" type="slidenum">
              <a:rPr lang="en-US" smtClean="0"/>
              <a:pPr eaLnBrk="1" hangingPunct="1"/>
              <a:t>58</a:t>
            </a:fld>
            <a:endParaRPr lang="en-US" smtClean="0"/>
          </a:p>
        </p:txBody>
      </p:sp>
      <p:sp>
        <p:nvSpPr>
          <p:cNvPr id="131075" name="Rectangle 2"/>
          <p:cNvSpPr>
            <a:spLocks noGrp="1" noRot="1" noChangeAspect="1" noChangeArrowheads="1" noTextEdit="1"/>
          </p:cNvSpPr>
          <p:nvPr>
            <p:ph type="sldImg"/>
          </p:nvPr>
        </p:nvSpPr>
        <p:spPr>
          <a:ln/>
        </p:spPr>
      </p:sp>
      <p:sp>
        <p:nvSpPr>
          <p:cNvPr id="131076"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smtClean="0"/>
          </a:p>
        </p:txBody>
      </p:sp>
    </p:spTree>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209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1200">
                <a:solidFill>
                  <a:schemeClr val="tx1"/>
                </a:solidFill>
                <a:latin typeface="Arial" charset="0"/>
              </a:defRPr>
            </a:lvl1pPr>
            <a:lvl2pPr marL="742950" indent="-285750" eaLnBrk="0" hangingPunct="0">
              <a:defRPr sz="1200">
                <a:solidFill>
                  <a:schemeClr val="tx1"/>
                </a:solidFill>
                <a:latin typeface="Arial" charset="0"/>
              </a:defRPr>
            </a:lvl2pPr>
            <a:lvl3pPr marL="1143000" indent="-228600" eaLnBrk="0" hangingPunct="0">
              <a:defRPr sz="1200">
                <a:solidFill>
                  <a:schemeClr val="tx1"/>
                </a:solidFill>
                <a:latin typeface="Arial" charset="0"/>
              </a:defRPr>
            </a:lvl3pPr>
            <a:lvl4pPr marL="1600200" indent="-228600" eaLnBrk="0" hangingPunct="0">
              <a:defRPr sz="1200">
                <a:solidFill>
                  <a:schemeClr val="tx1"/>
                </a:solidFill>
                <a:latin typeface="Arial" charset="0"/>
              </a:defRPr>
            </a:lvl4pPr>
            <a:lvl5pPr marL="2057400" indent="-228600" eaLnBrk="0" hangingPunct="0">
              <a:defRPr sz="1200">
                <a:solidFill>
                  <a:schemeClr val="tx1"/>
                </a:solidFill>
                <a:latin typeface="Arial" charset="0"/>
              </a:defRPr>
            </a:lvl5pPr>
            <a:lvl6pPr marL="2514600" indent="-228600" algn="ctr" eaLnBrk="0" fontAlgn="base" hangingPunct="0">
              <a:spcBef>
                <a:spcPct val="0"/>
              </a:spcBef>
              <a:spcAft>
                <a:spcPct val="0"/>
              </a:spcAft>
              <a:defRPr sz="1200">
                <a:solidFill>
                  <a:schemeClr val="tx1"/>
                </a:solidFill>
                <a:latin typeface="Arial" charset="0"/>
              </a:defRPr>
            </a:lvl6pPr>
            <a:lvl7pPr marL="2971800" indent="-228600" algn="ctr" eaLnBrk="0" fontAlgn="base" hangingPunct="0">
              <a:spcBef>
                <a:spcPct val="0"/>
              </a:spcBef>
              <a:spcAft>
                <a:spcPct val="0"/>
              </a:spcAft>
              <a:defRPr sz="1200">
                <a:solidFill>
                  <a:schemeClr val="tx1"/>
                </a:solidFill>
                <a:latin typeface="Arial" charset="0"/>
              </a:defRPr>
            </a:lvl7pPr>
            <a:lvl8pPr marL="3429000" indent="-228600" algn="ctr" eaLnBrk="0" fontAlgn="base" hangingPunct="0">
              <a:spcBef>
                <a:spcPct val="0"/>
              </a:spcBef>
              <a:spcAft>
                <a:spcPct val="0"/>
              </a:spcAft>
              <a:defRPr sz="1200">
                <a:solidFill>
                  <a:schemeClr val="tx1"/>
                </a:solidFill>
                <a:latin typeface="Arial" charset="0"/>
              </a:defRPr>
            </a:lvl8pPr>
            <a:lvl9pPr marL="3886200" indent="-228600" algn="ctr" eaLnBrk="0" fontAlgn="base" hangingPunct="0">
              <a:spcBef>
                <a:spcPct val="0"/>
              </a:spcBef>
              <a:spcAft>
                <a:spcPct val="0"/>
              </a:spcAft>
              <a:defRPr sz="1200">
                <a:solidFill>
                  <a:schemeClr val="tx1"/>
                </a:solidFill>
                <a:latin typeface="Arial" charset="0"/>
              </a:defRPr>
            </a:lvl9pPr>
          </a:lstStyle>
          <a:p>
            <a:pPr eaLnBrk="1" hangingPunct="1"/>
            <a:fld id="{8B47942C-087B-40C8-8E1D-3E22C2E6AE5A}" type="slidenum">
              <a:rPr lang="en-US" smtClean="0"/>
              <a:pPr eaLnBrk="1" hangingPunct="1"/>
              <a:t>59</a:t>
            </a:fld>
            <a:endParaRPr lang="en-US" smtClean="0"/>
          </a:p>
        </p:txBody>
      </p:sp>
      <p:sp>
        <p:nvSpPr>
          <p:cNvPr id="132099" name="Rectangle 2"/>
          <p:cNvSpPr>
            <a:spLocks noGrp="1" noRot="1" noChangeAspect="1" noChangeArrowheads="1" noTextEdit="1"/>
          </p:cNvSpPr>
          <p:nvPr>
            <p:ph type="sldImg"/>
          </p:nvPr>
        </p:nvSpPr>
        <p:spPr>
          <a:ln/>
        </p:spPr>
      </p:sp>
      <p:sp>
        <p:nvSpPr>
          <p:cNvPr id="132100"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smtClean="0"/>
          </a:p>
        </p:txBody>
      </p:sp>
    </p:spTree>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2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1200">
                <a:solidFill>
                  <a:schemeClr val="tx1"/>
                </a:solidFill>
                <a:latin typeface="Arial" charset="0"/>
              </a:defRPr>
            </a:lvl1pPr>
            <a:lvl2pPr marL="742950" indent="-285750" eaLnBrk="0" hangingPunct="0">
              <a:defRPr sz="1200">
                <a:solidFill>
                  <a:schemeClr val="tx1"/>
                </a:solidFill>
                <a:latin typeface="Arial" charset="0"/>
              </a:defRPr>
            </a:lvl2pPr>
            <a:lvl3pPr marL="1143000" indent="-228600" eaLnBrk="0" hangingPunct="0">
              <a:defRPr sz="1200">
                <a:solidFill>
                  <a:schemeClr val="tx1"/>
                </a:solidFill>
                <a:latin typeface="Arial" charset="0"/>
              </a:defRPr>
            </a:lvl3pPr>
            <a:lvl4pPr marL="1600200" indent="-228600" eaLnBrk="0" hangingPunct="0">
              <a:defRPr sz="1200">
                <a:solidFill>
                  <a:schemeClr val="tx1"/>
                </a:solidFill>
                <a:latin typeface="Arial" charset="0"/>
              </a:defRPr>
            </a:lvl4pPr>
            <a:lvl5pPr marL="2057400" indent="-228600" eaLnBrk="0" hangingPunct="0">
              <a:defRPr sz="1200">
                <a:solidFill>
                  <a:schemeClr val="tx1"/>
                </a:solidFill>
                <a:latin typeface="Arial" charset="0"/>
              </a:defRPr>
            </a:lvl5pPr>
            <a:lvl6pPr marL="2514600" indent="-228600" algn="ctr" eaLnBrk="0" fontAlgn="base" hangingPunct="0">
              <a:spcBef>
                <a:spcPct val="0"/>
              </a:spcBef>
              <a:spcAft>
                <a:spcPct val="0"/>
              </a:spcAft>
              <a:defRPr sz="1200">
                <a:solidFill>
                  <a:schemeClr val="tx1"/>
                </a:solidFill>
                <a:latin typeface="Arial" charset="0"/>
              </a:defRPr>
            </a:lvl6pPr>
            <a:lvl7pPr marL="2971800" indent="-228600" algn="ctr" eaLnBrk="0" fontAlgn="base" hangingPunct="0">
              <a:spcBef>
                <a:spcPct val="0"/>
              </a:spcBef>
              <a:spcAft>
                <a:spcPct val="0"/>
              </a:spcAft>
              <a:defRPr sz="1200">
                <a:solidFill>
                  <a:schemeClr val="tx1"/>
                </a:solidFill>
                <a:latin typeface="Arial" charset="0"/>
              </a:defRPr>
            </a:lvl7pPr>
            <a:lvl8pPr marL="3429000" indent="-228600" algn="ctr" eaLnBrk="0" fontAlgn="base" hangingPunct="0">
              <a:spcBef>
                <a:spcPct val="0"/>
              </a:spcBef>
              <a:spcAft>
                <a:spcPct val="0"/>
              </a:spcAft>
              <a:defRPr sz="1200">
                <a:solidFill>
                  <a:schemeClr val="tx1"/>
                </a:solidFill>
                <a:latin typeface="Arial" charset="0"/>
              </a:defRPr>
            </a:lvl8pPr>
            <a:lvl9pPr marL="3886200" indent="-228600" algn="ctr" eaLnBrk="0" fontAlgn="base" hangingPunct="0">
              <a:spcBef>
                <a:spcPct val="0"/>
              </a:spcBef>
              <a:spcAft>
                <a:spcPct val="0"/>
              </a:spcAft>
              <a:defRPr sz="1200">
                <a:solidFill>
                  <a:schemeClr val="tx1"/>
                </a:solidFill>
                <a:latin typeface="Arial" charset="0"/>
              </a:defRPr>
            </a:lvl9pPr>
          </a:lstStyle>
          <a:p>
            <a:pPr eaLnBrk="1" hangingPunct="1"/>
            <a:fld id="{61A24FD1-3C6B-4858-BC88-75EEE4D44AE3}" type="slidenum">
              <a:rPr lang="en-US" smtClean="0"/>
              <a:pPr eaLnBrk="1" hangingPunct="1"/>
              <a:t>60</a:t>
            </a:fld>
            <a:endParaRPr lang="en-US" smtClean="0"/>
          </a:p>
        </p:txBody>
      </p:sp>
      <p:sp>
        <p:nvSpPr>
          <p:cNvPr id="133123" name="Rectangle 2"/>
          <p:cNvSpPr>
            <a:spLocks noGrp="1" noRot="1" noChangeAspect="1" noChangeArrowheads="1" noTextEdit="1"/>
          </p:cNvSpPr>
          <p:nvPr>
            <p:ph type="sldImg"/>
          </p:nvPr>
        </p:nvSpPr>
        <p:spPr>
          <a:ln/>
        </p:spPr>
      </p:sp>
      <p:sp>
        <p:nvSpPr>
          <p:cNvPr id="133124"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smtClean="0"/>
          </a:p>
        </p:txBody>
      </p:sp>
    </p:spTree>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2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1200">
                <a:solidFill>
                  <a:schemeClr val="tx1"/>
                </a:solidFill>
                <a:latin typeface="Arial" charset="0"/>
              </a:defRPr>
            </a:lvl1pPr>
            <a:lvl2pPr marL="742950" indent="-285750" eaLnBrk="0" hangingPunct="0">
              <a:defRPr sz="1200">
                <a:solidFill>
                  <a:schemeClr val="tx1"/>
                </a:solidFill>
                <a:latin typeface="Arial" charset="0"/>
              </a:defRPr>
            </a:lvl2pPr>
            <a:lvl3pPr marL="1143000" indent="-228600" eaLnBrk="0" hangingPunct="0">
              <a:defRPr sz="1200">
                <a:solidFill>
                  <a:schemeClr val="tx1"/>
                </a:solidFill>
                <a:latin typeface="Arial" charset="0"/>
              </a:defRPr>
            </a:lvl3pPr>
            <a:lvl4pPr marL="1600200" indent="-228600" eaLnBrk="0" hangingPunct="0">
              <a:defRPr sz="1200">
                <a:solidFill>
                  <a:schemeClr val="tx1"/>
                </a:solidFill>
                <a:latin typeface="Arial" charset="0"/>
              </a:defRPr>
            </a:lvl4pPr>
            <a:lvl5pPr marL="2057400" indent="-228600" eaLnBrk="0" hangingPunct="0">
              <a:defRPr sz="1200">
                <a:solidFill>
                  <a:schemeClr val="tx1"/>
                </a:solidFill>
                <a:latin typeface="Arial" charset="0"/>
              </a:defRPr>
            </a:lvl5pPr>
            <a:lvl6pPr marL="2514600" indent="-228600" algn="ctr" eaLnBrk="0" fontAlgn="base" hangingPunct="0">
              <a:spcBef>
                <a:spcPct val="0"/>
              </a:spcBef>
              <a:spcAft>
                <a:spcPct val="0"/>
              </a:spcAft>
              <a:defRPr sz="1200">
                <a:solidFill>
                  <a:schemeClr val="tx1"/>
                </a:solidFill>
                <a:latin typeface="Arial" charset="0"/>
              </a:defRPr>
            </a:lvl6pPr>
            <a:lvl7pPr marL="2971800" indent="-228600" algn="ctr" eaLnBrk="0" fontAlgn="base" hangingPunct="0">
              <a:spcBef>
                <a:spcPct val="0"/>
              </a:spcBef>
              <a:spcAft>
                <a:spcPct val="0"/>
              </a:spcAft>
              <a:defRPr sz="1200">
                <a:solidFill>
                  <a:schemeClr val="tx1"/>
                </a:solidFill>
                <a:latin typeface="Arial" charset="0"/>
              </a:defRPr>
            </a:lvl7pPr>
            <a:lvl8pPr marL="3429000" indent="-228600" algn="ctr" eaLnBrk="0" fontAlgn="base" hangingPunct="0">
              <a:spcBef>
                <a:spcPct val="0"/>
              </a:spcBef>
              <a:spcAft>
                <a:spcPct val="0"/>
              </a:spcAft>
              <a:defRPr sz="1200">
                <a:solidFill>
                  <a:schemeClr val="tx1"/>
                </a:solidFill>
                <a:latin typeface="Arial" charset="0"/>
              </a:defRPr>
            </a:lvl8pPr>
            <a:lvl9pPr marL="3886200" indent="-228600" algn="ctr" eaLnBrk="0" fontAlgn="base" hangingPunct="0">
              <a:spcBef>
                <a:spcPct val="0"/>
              </a:spcBef>
              <a:spcAft>
                <a:spcPct val="0"/>
              </a:spcAft>
              <a:defRPr sz="1200">
                <a:solidFill>
                  <a:schemeClr val="tx1"/>
                </a:solidFill>
                <a:latin typeface="Arial" charset="0"/>
              </a:defRPr>
            </a:lvl9pPr>
          </a:lstStyle>
          <a:p>
            <a:pPr eaLnBrk="1" hangingPunct="1"/>
            <a:fld id="{61A24FD1-3C6B-4858-BC88-75EEE4D44AE3}" type="slidenum">
              <a:rPr lang="en-US" smtClean="0"/>
              <a:pPr eaLnBrk="1" hangingPunct="1"/>
              <a:t>61</a:t>
            </a:fld>
            <a:endParaRPr lang="en-US" smtClean="0"/>
          </a:p>
        </p:txBody>
      </p:sp>
      <p:sp>
        <p:nvSpPr>
          <p:cNvPr id="133123" name="Rectangle 2"/>
          <p:cNvSpPr>
            <a:spLocks noGrp="1" noRot="1" noChangeAspect="1" noChangeArrowheads="1" noTextEdit="1"/>
          </p:cNvSpPr>
          <p:nvPr>
            <p:ph type="sldImg"/>
          </p:nvPr>
        </p:nvSpPr>
        <p:spPr>
          <a:ln/>
        </p:spPr>
      </p:sp>
      <p:sp>
        <p:nvSpPr>
          <p:cNvPr id="133124"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smtClean="0"/>
          </a:p>
        </p:txBody>
      </p:sp>
    </p:spTree>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414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1200">
                <a:solidFill>
                  <a:schemeClr val="tx1"/>
                </a:solidFill>
                <a:latin typeface="Arial" charset="0"/>
              </a:defRPr>
            </a:lvl1pPr>
            <a:lvl2pPr marL="742950" indent="-285750" eaLnBrk="0" hangingPunct="0">
              <a:defRPr sz="1200">
                <a:solidFill>
                  <a:schemeClr val="tx1"/>
                </a:solidFill>
                <a:latin typeface="Arial" charset="0"/>
              </a:defRPr>
            </a:lvl2pPr>
            <a:lvl3pPr marL="1143000" indent="-228600" eaLnBrk="0" hangingPunct="0">
              <a:defRPr sz="1200">
                <a:solidFill>
                  <a:schemeClr val="tx1"/>
                </a:solidFill>
                <a:latin typeface="Arial" charset="0"/>
              </a:defRPr>
            </a:lvl3pPr>
            <a:lvl4pPr marL="1600200" indent="-228600" eaLnBrk="0" hangingPunct="0">
              <a:defRPr sz="1200">
                <a:solidFill>
                  <a:schemeClr val="tx1"/>
                </a:solidFill>
                <a:latin typeface="Arial" charset="0"/>
              </a:defRPr>
            </a:lvl4pPr>
            <a:lvl5pPr marL="2057400" indent="-228600" eaLnBrk="0" hangingPunct="0">
              <a:defRPr sz="1200">
                <a:solidFill>
                  <a:schemeClr val="tx1"/>
                </a:solidFill>
                <a:latin typeface="Arial" charset="0"/>
              </a:defRPr>
            </a:lvl5pPr>
            <a:lvl6pPr marL="2514600" indent="-228600" algn="ctr" eaLnBrk="0" fontAlgn="base" hangingPunct="0">
              <a:spcBef>
                <a:spcPct val="0"/>
              </a:spcBef>
              <a:spcAft>
                <a:spcPct val="0"/>
              </a:spcAft>
              <a:defRPr sz="1200">
                <a:solidFill>
                  <a:schemeClr val="tx1"/>
                </a:solidFill>
                <a:latin typeface="Arial" charset="0"/>
              </a:defRPr>
            </a:lvl6pPr>
            <a:lvl7pPr marL="2971800" indent="-228600" algn="ctr" eaLnBrk="0" fontAlgn="base" hangingPunct="0">
              <a:spcBef>
                <a:spcPct val="0"/>
              </a:spcBef>
              <a:spcAft>
                <a:spcPct val="0"/>
              </a:spcAft>
              <a:defRPr sz="1200">
                <a:solidFill>
                  <a:schemeClr val="tx1"/>
                </a:solidFill>
                <a:latin typeface="Arial" charset="0"/>
              </a:defRPr>
            </a:lvl7pPr>
            <a:lvl8pPr marL="3429000" indent="-228600" algn="ctr" eaLnBrk="0" fontAlgn="base" hangingPunct="0">
              <a:spcBef>
                <a:spcPct val="0"/>
              </a:spcBef>
              <a:spcAft>
                <a:spcPct val="0"/>
              </a:spcAft>
              <a:defRPr sz="1200">
                <a:solidFill>
                  <a:schemeClr val="tx1"/>
                </a:solidFill>
                <a:latin typeface="Arial" charset="0"/>
              </a:defRPr>
            </a:lvl8pPr>
            <a:lvl9pPr marL="3886200" indent="-228600" algn="ctr" eaLnBrk="0" fontAlgn="base" hangingPunct="0">
              <a:spcBef>
                <a:spcPct val="0"/>
              </a:spcBef>
              <a:spcAft>
                <a:spcPct val="0"/>
              </a:spcAft>
              <a:defRPr sz="1200">
                <a:solidFill>
                  <a:schemeClr val="tx1"/>
                </a:solidFill>
                <a:latin typeface="Arial" charset="0"/>
              </a:defRPr>
            </a:lvl9pPr>
          </a:lstStyle>
          <a:p>
            <a:pPr eaLnBrk="1" hangingPunct="1"/>
            <a:fld id="{FE5F8976-F27A-4100-B131-C68CFE1D9F6D}" type="slidenum">
              <a:rPr lang="en-US" smtClean="0"/>
              <a:pPr eaLnBrk="1" hangingPunct="1"/>
              <a:t>62</a:t>
            </a:fld>
            <a:endParaRPr lang="en-US" smtClean="0"/>
          </a:p>
        </p:txBody>
      </p:sp>
      <p:sp>
        <p:nvSpPr>
          <p:cNvPr id="134147" name="Rectangle 2"/>
          <p:cNvSpPr>
            <a:spLocks noGrp="1" noRot="1" noChangeAspect="1" noChangeArrowheads="1" noTextEdit="1"/>
          </p:cNvSpPr>
          <p:nvPr>
            <p:ph type="sldImg"/>
          </p:nvPr>
        </p:nvSpPr>
        <p:spPr>
          <a:ln/>
        </p:spPr>
      </p:sp>
      <p:sp>
        <p:nvSpPr>
          <p:cNvPr id="134148"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smtClean="0"/>
          </a:p>
        </p:txBody>
      </p:sp>
    </p:spTree>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17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1200">
                <a:solidFill>
                  <a:schemeClr val="tx1"/>
                </a:solidFill>
                <a:latin typeface="Arial" charset="0"/>
              </a:defRPr>
            </a:lvl1pPr>
            <a:lvl2pPr marL="742950" indent="-285750" eaLnBrk="0" hangingPunct="0">
              <a:defRPr sz="1200">
                <a:solidFill>
                  <a:schemeClr val="tx1"/>
                </a:solidFill>
                <a:latin typeface="Arial" charset="0"/>
              </a:defRPr>
            </a:lvl2pPr>
            <a:lvl3pPr marL="1143000" indent="-228600" eaLnBrk="0" hangingPunct="0">
              <a:defRPr sz="1200">
                <a:solidFill>
                  <a:schemeClr val="tx1"/>
                </a:solidFill>
                <a:latin typeface="Arial" charset="0"/>
              </a:defRPr>
            </a:lvl3pPr>
            <a:lvl4pPr marL="1600200" indent="-228600" eaLnBrk="0" hangingPunct="0">
              <a:defRPr sz="1200">
                <a:solidFill>
                  <a:schemeClr val="tx1"/>
                </a:solidFill>
                <a:latin typeface="Arial" charset="0"/>
              </a:defRPr>
            </a:lvl4pPr>
            <a:lvl5pPr marL="2057400" indent="-228600" eaLnBrk="0" hangingPunct="0">
              <a:defRPr sz="1200">
                <a:solidFill>
                  <a:schemeClr val="tx1"/>
                </a:solidFill>
                <a:latin typeface="Arial" charset="0"/>
              </a:defRPr>
            </a:lvl5pPr>
            <a:lvl6pPr marL="2514600" indent="-228600" algn="ctr" eaLnBrk="0" fontAlgn="base" hangingPunct="0">
              <a:spcBef>
                <a:spcPct val="0"/>
              </a:spcBef>
              <a:spcAft>
                <a:spcPct val="0"/>
              </a:spcAft>
              <a:defRPr sz="1200">
                <a:solidFill>
                  <a:schemeClr val="tx1"/>
                </a:solidFill>
                <a:latin typeface="Arial" charset="0"/>
              </a:defRPr>
            </a:lvl6pPr>
            <a:lvl7pPr marL="2971800" indent="-228600" algn="ctr" eaLnBrk="0" fontAlgn="base" hangingPunct="0">
              <a:spcBef>
                <a:spcPct val="0"/>
              </a:spcBef>
              <a:spcAft>
                <a:spcPct val="0"/>
              </a:spcAft>
              <a:defRPr sz="1200">
                <a:solidFill>
                  <a:schemeClr val="tx1"/>
                </a:solidFill>
                <a:latin typeface="Arial" charset="0"/>
              </a:defRPr>
            </a:lvl7pPr>
            <a:lvl8pPr marL="3429000" indent="-228600" algn="ctr" eaLnBrk="0" fontAlgn="base" hangingPunct="0">
              <a:spcBef>
                <a:spcPct val="0"/>
              </a:spcBef>
              <a:spcAft>
                <a:spcPct val="0"/>
              </a:spcAft>
              <a:defRPr sz="1200">
                <a:solidFill>
                  <a:schemeClr val="tx1"/>
                </a:solidFill>
                <a:latin typeface="Arial" charset="0"/>
              </a:defRPr>
            </a:lvl8pPr>
            <a:lvl9pPr marL="3886200" indent="-228600" algn="ctr" eaLnBrk="0" fontAlgn="base" hangingPunct="0">
              <a:spcBef>
                <a:spcPct val="0"/>
              </a:spcBef>
              <a:spcAft>
                <a:spcPct val="0"/>
              </a:spcAft>
              <a:defRPr sz="1200">
                <a:solidFill>
                  <a:schemeClr val="tx1"/>
                </a:solidFill>
                <a:latin typeface="Arial" charset="0"/>
              </a:defRPr>
            </a:lvl9pPr>
          </a:lstStyle>
          <a:p>
            <a:pPr eaLnBrk="1" hangingPunct="1"/>
            <a:fld id="{D4C8D808-54F7-4263-B759-43F814DF5146}" type="slidenum">
              <a:rPr lang="en-US" smtClean="0"/>
              <a:pPr eaLnBrk="1" hangingPunct="1"/>
              <a:t>63</a:t>
            </a:fld>
            <a:endParaRPr lang="en-US" smtClean="0"/>
          </a:p>
        </p:txBody>
      </p:sp>
      <p:sp>
        <p:nvSpPr>
          <p:cNvPr id="135171" name="Rectangle 2"/>
          <p:cNvSpPr>
            <a:spLocks noGrp="1" noRot="1" noChangeAspect="1" noChangeArrowheads="1" noTextEdit="1"/>
          </p:cNvSpPr>
          <p:nvPr>
            <p:ph type="sldImg"/>
          </p:nvPr>
        </p:nvSpPr>
        <p:spPr>
          <a:ln/>
        </p:spPr>
      </p:sp>
      <p:sp>
        <p:nvSpPr>
          <p:cNvPr id="135172"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smtClean="0"/>
          </a:p>
        </p:txBody>
      </p:sp>
    </p:spTree>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21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1200">
                <a:solidFill>
                  <a:schemeClr val="tx1"/>
                </a:solidFill>
                <a:latin typeface="Arial" charset="0"/>
              </a:defRPr>
            </a:lvl1pPr>
            <a:lvl2pPr marL="742950" indent="-285750" eaLnBrk="0" hangingPunct="0">
              <a:defRPr sz="1200">
                <a:solidFill>
                  <a:schemeClr val="tx1"/>
                </a:solidFill>
                <a:latin typeface="Arial" charset="0"/>
              </a:defRPr>
            </a:lvl2pPr>
            <a:lvl3pPr marL="1143000" indent="-228600" eaLnBrk="0" hangingPunct="0">
              <a:defRPr sz="1200">
                <a:solidFill>
                  <a:schemeClr val="tx1"/>
                </a:solidFill>
                <a:latin typeface="Arial" charset="0"/>
              </a:defRPr>
            </a:lvl3pPr>
            <a:lvl4pPr marL="1600200" indent="-228600" eaLnBrk="0" hangingPunct="0">
              <a:defRPr sz="1200">
                <a:solidFill>
                  <a:schemeClr val="tx1"/>
                </a:solidFill>
                <a:latin typeface="Arial" charset="0"/>
              </a:defRPr>
            </a:lvl4pPr>
            <a:lvl5pPr marL="2057400" indent="-228600" eaLnBrk="0" hangingPunct="0">
              <a:defRPr sz="1200">
                <a:solidFill>
                  <a:schemeClr val="tx1"/>
                </a:solidFill>
                <a:latin typeface="Arial" charset="0"/>
              </a:defRPr>
            </a:lvl5pPr>
            <a:lvl6pPr marL="2514600" indent="-228600" algn="ctr" eaLnBrk="0" fontAlgn="base" hangingPunct="0">
              <a:spcBef>
                <a:spcPct val="0"/>
              </a:spcBef>
              <a:spcAft>
                <a:spcPct val="0"/>
              </a:spcAft>
              <a:defRPr sz="1200">
                <a:solidFill>
                  <a:schemeClr val="tx1"/>
                </a:solidFill>
                <a:latin typeface="Arial" charset="0"/>
              </a:defRPr>
            </a:lvl6pPr>
            <a:lvl7pPr marL="2971800" indent="-228600" algn="ctr" eaLnBrk="0" fontAlgn="base" hangingPunct="0">
              <a:spcBef>
                <a:spcPct val="0"/>
              </a:spcBef>
              <a:spcAft>
                <a:spcPct val="0"/>
              </a:spcAft>
              <a:defRPr sz="1200">
                <a:solidFill>
                  <a:schemeClr val="tx1"/>
                </a:solidFill>
                <a:latin typeface="Arial" charset="0"/>
              </a:defRPr>
            </a:lvl7pPr>
            <a:lvl8pPr marL="3429000" indent="-228600" algn="ctr" eaLnBrk="0" fontAlgn="base" hangingPunct="0">
              <a:spcBef>
                <a:spcPct val="0"/>
              </a:spcBef>
              <a:spcAft>
                <a:spcPct val="0"/>
              </a:spcAft>
              <a:defRPr sz="1200">
                <a:solidFill>
                  <a:schemeClr val="tx1"/>
                </a:solidFill>
                <a:latin typeface="Arial" charset="0"/>
              </a:defRPr>
            </a:lvl8pPr>
            <a:lvl9pPr marL="3886200" indent="-228600" algn="ctr" eaLnBrk="0" fontAlgn="base" hangingPunct="0">
              <a:spcBef>
                <a:spcPct val="0"/>
              </a:spcBef>
              <a:spcAft>
                <a:spcPct val="0"/>
              </a:spcAft>
              <a:defRPr sz="1200">
                <a:solidFill>
                  <a:schemeClr val="tx1"/>
                </a:solidFill>
                <a:latin typeface="Arial" charset="0"/>
              </a:defRPr>
            </a:lvl9pPr>
          </a:lstStyle>
          <a:p>
            <a:pPr eaLnBrk="1" hangingPunct="1"/>
            <a:fld id="{055EC4E6-39E7-4400-9528-984CFCCAC147}" type="slidenum">
              <a:rPr lang="en-US" smtClean="0"/>
              <a:pPr eaLnBrk="1" hangingPunct="1"/>
              <a:t>64</a:t>
            </a:fld>
            <a:endParaRPr lang="en-US" smtClean="0"/>
          </a:p>
        </p:txBody>
      </p:sp>
      <p:sp>
        <p:nvSpPr>
          <p:cNvPr id="137219" name="Rectangle 2"/>
          <p:cNvSpPr>
            <a:spLocks noGrp="1" noRot="1" noChangeAspect="1" noChangeArrowheads="1" noTextEdit="1"/>
          </p:cNvSpPr>
          <p:nvPr>
            <p:ph type="sldImg"/>
          </p:nvPr>
        </p:nvSpPr>
        <p:spPr>
          <a:ln/>
        </p:spPr>
      </p:sp>
      <p:sp>
        <p:nvSpPr>
          <p:cNvPr id="137220"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smtClean="0"/>
          </a:p>
        </p:txBody>
      </p:sp>
    </p:spTree>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1200">
                <a:solidFill>
                  <a:schemeClr val="tx1"/>
                </a:solidFill>
                <a:latin typeface="Arial" charset="0"/>
              </a:defRPr>
            </a:lvl1pPr>
            <a:lvl2pPr marL="742950" indent="-285750" eaLnBrk="0" hangingPunct="0">
              <a:defRPr sz="1200">
                <a:solidFill>
                  <a:schemeClr val="tx1"/>
                </a:solidFill>
                <a:latin typeface="Arial" charset="0"/>
              </a:defRPr>
            </a:lvl2pPr>
            <a:lvl3pPr marL="1143000" indent="-228600" eaLnBrk="0" hangingPunct="0">
              <a:defRPr sz="1200">
                <a:solidFill>
                  <a:schemeClr val="tx1"/>
                </a:solidFill>
                <a:latin typeface="Arial" charset="0"/>
              </a:defRPr>
            </a:lvl3pPr>
            <a:lvl4pPr marL="1600200" indent="-228600" eaLnBrk="0" hangingPunct="0">
              <a:defRPr sz="1200">
                <a:solidFill>
                  <a:schemeClr val="tx1"/>
                </a:solidFill>
                <a:latin typeface="Arial" charset="0"/>
              </a:defRPr>
            </a:lvl4pPr>
            <a:lvl5pPr marL="2057400" indent="-228600" eaLnBrk="0" hangingPunct="0">
              <a:defRPr sz="1200">
                <a:solidFill>
                  <a:schemeClr val="tx1"/>
                </a:solidFill>
                <a:latin typeface="Arial" charset="0"/>
              </a:defRPr>
            </a:lvl5pPr>
            <a:lvl6pPr marL="2514600" indent="-228600" algn="ctr" eaLnBrk="0" fontAlgn="base" hangingPunct="0">
              <a:spcBef>
                <a:spcPct val="0"/>
              </a:spcBef>
              <a:spcAft>
                <a:spcPct val="0"/>
              </a:spcAft>
              <a:defRPr sz="1200">
                <a:solidFill>
                  <a:schemeClr val="tx1"/>
                </a:solidFill>
                <a:latin typeface="Arial" charset="0"/>
              </a:defRPr>
            </a:lvl6pPr>
            <a:lvl7pPr marL="2971800" indent="-228600" algn="ctr" eaLnBrk="0" fontAlgn="base" hangingPunct="0">
              <a:spcBef>
                <a:spcPct val="0"/>
              </a:spcBef>
              <a:spcAft>
                <a:spcPct val="0"/>
              </a:spcAft>
              <a:defRPr sz="1200">
                <a:solidFill>
                  <a:schemeClr val="tx1"/>
                </a:solidFill>
                <a:latin typeface="Arial" charset="0"/>
              </a:defRPr>
            </a:lvl7pPr>
            <a:lvl8pPr marL="3429000" indent="-228600" algn="ctr" eaLnBrk="0" fontAlgn="base" hangingPunct="0">
              <a:spcBef>
                <a:spcPct val="0"/>
              </a:spcBef>
              <a:spcAft>
                <a:spcPct val="0"/>
              </a:spcAft>
              <a:defRPr sz="1200">
                <a:solidFill>
                  <a:schemeClr val="tx1"/>
                </a:solidFill>
                <a:latin typeface="Arial" charset="0"/>
              </a:defRPr>
            </a:lvl8pPr>
            <a:lvl9pPr marL="3886200" indent="-228600" algn="ctr" eaLnBrk="0" fontAlgn="base" hangingPunct="0">
              <a:spcBef>
                <a:spcPct val="0"/>
              </a:spcBef>
              <a:spcAft>
                <a:spcPct val="0"/>
              </a:spcAft>
              <a:defRPr sz="1200">
                <a:solidFill>
                  <a:schemeClr val="tx1"/>
                </a:solidFill>
                <a:latin typeface="Arial" charset="0"/>
              </a:defRPr>
            </a:lvl9pPr>
          </a:lstStyle>
          <a:p>
            <a:pPr eaLnBrk="1" hangingPunct="1"/>
            <a:fld id="{4BD5C959-4B97-499C-8A44-CFB0E47AA51C}" type="slidenum">
              <a:rPr lang="en-US" smtClean="0"/>
              <a:pPr eaLnBrk="1" hangingPunct="1"/>
              <a:t>65</a:t>
            </a:fld>
            <a:endParaRPr lang="en-US" smtClean="0"/>
          </a:p>
        </p:txBody>
      </p:sp>
      <p:sp>
        <p:nvSpPr>
          <p:cNvPr id="138243" name="Rectangle 2"/>
          <p:cNvSpPr>
            <a:spLocks noGrp="1" noRot="1" noChangeAspect="1" noChangeArrowheads="1" noTextEdit="1"/>
          </p:cNvSpPr>
          <p:nvPr>
            <p:ph type="sldImg"/>
          </p:nvPr>
        </p:nvSpPr>
        <p:spPr>
          <a:ln/>
        </p:spPr>
      </p:sp>
      <p:sp>
        <p:nvSpPr>
          <p:cNvPr id="138244"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smtClean="0"/>
          </a:p>
        </p:txBody>
      </p:sp>
    </p:spTree>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926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1200">
                <a:solidFill>
                  <a:schemeClr val="tx1"/>
                </a:solidFill>
                <a:latin typeface="Arial" charset="0"/>
              </a:defRPr>
            </a:lvl1pPr>
            <a:lvl2pPr marL="742950" indent="-285750" eaLnBrk="0" hangingPunct="0">
              <a:defRPr sz="1200">
                <a:solidFill>
                  <a:schemeClr val="tx1"/>
                </a:solidFill>
                <a:latin typeface="Arial" charset="0"/>
              </a:defRPr>
            </a:lvl2pPr>
            <a:lvl3pPr marL="1143000" indent="-228600" eaLnBrk="0" hangingPunct="0">
              <a:defRPr sz="1200">
                <a:solidFill>
                  <a:schemeClr val="tx1"/>
                </a:solidFill>
                <a:latin typeface="Arial" charset="0"/>
              </a:defRPr>
            </a:lvl3pPr>
            <a:lvl4pPr marL="1600200" indent="-228600" eaLnBrk="0" hangingPunct="0">
              <a:defRPr sz="1200">
                <a:solidFill>
                  <a:schemeClr val="tx1"/>
                </a:solidFill>
                <a:latin typeface="Arial" charset="0"/>
              </a:defRPr>
            </a:lvl4pPr>
            <a:lvl5pPr marL="2057400" indent="-228600" eaLnBrk="0" hangingPunct="0">
              <a:defRPr sz="1200">
                <a:solidFill>
                  <a:schemeClr val="tx1"/>
                </a:solidFill>
                <a:latin typeface="Arial" charset="0"/>
              </a:defRPr>
            </a:lvl5pPr>
            <a:lvl6pPr marL="2514600" indent="-228600" algn="ctr" eaLnBrk="0" fontAlgn="base" hangingPunct="0">
              <a:spcBef>
                <a:spcPct val="0"/>
              </a:spcBef>
              <a:spcAft>
                <a:spcPct val="0"/>
              </a:spcAft>
              <a:defRPr sz="1200">
                <a:solidFill>
                  <a:schemeClr val="tx1"/>
                </a:solidFill>
                <a:latin typeface="Arial" charset="0"/>
              </a:defRPr>
            </a:lvl6pPr>
            <a:lvl7pPr marL="2971800" indent="-228600" algn="ctr" eaLnBrk="0" fontAlgn="base" hangingPunct="0">
              <a:spcBef>
                <a:spcPct val="0"/>
              </a:spcBef>
              <a:spcAft>
                <a:spcPct val="0"/>
              </a:spcAft>
              <a:defRPr sz="1200">
                <a:solidFill>
                  <a:schemeClr val="tx1"/>
                </a:solidFill>
                <a:latin typeface="Arial" charset="0"/>
              </a:defRPr>
            </a:lvl7pPr>
            <a:lvl8pPr marL="3429000" indent="-228600" algn="ctr" eaLnBrk="0" fontAlgn="base" hangingPunct="0">
              <a:spcBef>
                <a:spcPct val="0"/>
              </a:spcBef>
              <a:spcAft>
                <a:spcPct val="0"/>
              </a:spcAft>
              <a:defRPr sz="1200">
                <a:solidFill>
                  <a:schemeClr val="tx1"/>
                </a:solidFill>
                <a:latin typeface="Arial" charset="0"/>
              </a:defRPr>
            </a:lvl8pPr>
            <a:lvl9pPr marL="3886200" indent="-228600" algn="ctr" eaLnBrk="0" fontAlgn="base" hangingPunct="0">
              <a:spcBef>
                <a:spcPct val="0"/>
              </a:spcBef>
              <a:spcAft>
                <a:spcPct val="0"/>
              </a:spcAft>
              <a:defRPr sz="1200">
                <a:solidFill>
                  <a:schemeClr val="tx1"/>
                </a:solidFill>
                <a:latin typeface="Arial" charset="0"/>
              </a:defRPr>
            </a:lvl9pPr>
          </a:lstStyle>
          <a:p>
            <a:pPr eaLnBrk="1" hangingPunct="1"/>
            <a:fld id="{8B5E01F0-D32B-4141-A994-1C12998CC92A}" type="slidenum">
              <a:rPr lang="en-US" smtClean="0"/>
              <a:pPr eaLnBrk="1" hangingPunct="1"/>
              <a:t>66</a:t>
            </a:fld>
            <a:endParaRPr lang="en-US" smtClean="0"/>
          </a:p>
        </p:txBody>
      </p:sp>
      <p:sp>
        <p:nvSpPr>
          <p:cNvPr id="139267" name="Rectangle 2"/>
          <p:cNvSpPr>
            <a:spLocks noGrp="1" noRot="1" noChangeAspect="1" noChangeArrowheads="1" noTextEdit="1"/>
          </p:cNvSpPr>
          <p:nvPr>
            <p:ph type="sldImg"/>
          </p:nvPr>
        </p:nvSpPr>
        <p:spPr>
          <a:ln/>
        </p:spPr>
      </p:sp>
      <p:sp>
        <p:nvSpPr>
          <p:cNvPr id="139268"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smtClean="0"/>
          </a:p>
        </p:txBody>
      </p:sp>
    </p:spTree>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29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1200">
                <a:solidFill>
                  <a:schemeClr val="tx1"/>
                </a:solidFill>
                <a:latin typeface="Arial" charset="0"/>
              </a:defRPr>
            </a:lvl1pPr>
            <a:lvl2pPr marL="742950" indent="-285750" eaLnBrk="0" hangingPunct="0">
              <a:defRPr sz="1200">
                <a:solidFill>
                  <a:schemeClr val="tx1"/>
                </a:solidFill>
                <a:latin typeface="Arial" charset="0"/>
              </a:defRPr>
            </a:lvl2pPr>
            <a:lvl3pPr marL="1143000" indent="-228600" eaLnBrk="0" hangingPunct="0">
              <a:defRPr sz="1200">
                <a:solidFill>
                  <a:schemeClr val="tx1"/>
                </a:solidFill>
                <a:latin typeface="Arial" charset="0"/>
              </a:defRPr>
            </a:lvl3pPr>
            <a:lvl4pPr marL="1600200" indent="-228600" eaLnBrk="0" hangingPunct="0">
              <a:defRPr sz="1200">
                <a:solidFill>
                  <a:schemeClr val="tx1"/>
                </a:solidFill>
                <a:latin typeface="Arial" charset="0"/>
              </a:defRPr>
            </a:lvl4pPr>
            <a:lvl5pPr marL="2057400" indent="-228600" eaLnBrk="0" hangingPunct="0">
              <a:defRPr sz="1200">
                <a:solidFill>
                  <a:schemeClr val="tx1"/>
                </a:solidFill>
                <a:latin typeface="Arial" charset="0"/>
              </a:defRPr>
            </a:lvl5pPr>
            <a:lvl6pPr marL="2514600" indent="-228600" algn="ctr" eaLnBrk="0" fontAlgn="base" hangingPunct="0">
              <a:spcBef>
                <a:spcPct val="0"/>
              </a:spcBef>
              <a:spcAft>
                <a:spcPct val="0"/>
              </a:spcAft>
              <a:defRPr sz="1200">
                <a:solidFill>
                  <a:schemeClr val="tx1"/>
                </a:solidFill>
                <a:latin typeface="Arial" charset="0"/>
              </a:defRPr>
            </a:lvl6pPr>
            <a:lvl7pPr marL="2971800" indent="-228600" algn="ctr" eaLnBrk="0" fontAlgn="base" hangingPunct="0">
              <a:spcBef>
                <a:spcPct val="0"/>
              </a:spcBef>
              <a:spcAft>
                <a:spcPct val="0"/>
              </a:spcAft>
              <a:defRPr sz="1200">
                <a:solidFill>
                  <a:schemeClr val="tx1"/>
                </a:solidFill>
                <a:latin typeface="Arial" charset="0"/>
              </a:defRPr>
            </a:lvl7pPr>
            <a:lvl8pPr marL="3429000" indent="-228600" algn="ctr" eaLnBrk="0" fontAlgn="base" hangingPunct="0">
              <a:spcBef>
                <a:spcPct val="0"/>
              </a:spcBef>
              <a:spcAft>
                <a:spcPct val="0"/>
              </a:spcAft>
              <a:defRPr sz="1200">
                <a:solidFill>
                  <a:schemeClr val="tx1"/>
                </a:solidFill>
                <a:latin typeface="Arial" charset="0"/>
              </a:defRPr>
            </a:lvl8pPr>
            <a:lvl9pPr marL="3886200" indent="-228600" algn="ctr" eaLnBrk="0" fontAlgn="base" hangingPunct="0">
              <a:spcBef>
                <a:spcPct val="0"/>
              </a:spcBef>
              <a:spcAft>
                <a:spcPct val="0"/>
              </a:spcAft>
              <a:defRPr sz="1200">
                <a:solidFill>
                  <a:schemeClr val="tx1"/>
                </a:solidFill>
                <a:latin typeface="Arial" charset="0"/>
              </a:defRPr>
            </a:lvl9pPr>
          </a:lstStyle>
          <a:p>
            <a:pPr eaLnBrk="1" hangingPunct="1"/>
            <a:fld id="{F22D2060-8242-4AC3-8135-7EC6DC047452}" type="slidenum">
              <a:rPr lang="en-US" smtClean="0"/>
              <a:pPr eaLnBrk="1" hangingPunct="1"/>
              <a:t>67</a:t>
            </a:fld>
            <a:endParaRPr lang="en-US" smtClean="0"/>
          </a:p>
        </p:txBody>
      </p:sp>
      <p:sp>
        <p:nvSpPr>
          <p:cNvPr id="140291" name="Rectangle 2"/>
          <p:cNvSpPr>
            <a:spLocks noGrp="1" noRot="1" noChangeAspect="1" noChangeArrowheads="1" noTextEdit="1"/>
          </p:cNvSpPr>
          <p:nvPr>
            <p:ph type="sldImg"/>
          </p:nvPr>
        </p:nvSpPr>
        <p:spPr>
          <a:ln/>
        </p:spPr>
      </p:sp>
      <p:sp>
        <p:nvSpPr>
          <p:cNvPr id="140292"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smtClean="0"/>
          </a:p>
        </p:txBody>
      </p:sp>
    </p:spTree>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131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1200">
                <a:solidFill>
                  <a:schemeClr val="tx1"/>
                </a:solidFill>
                <a:latin typeface="Arial" charset="0"/>
              </a:defRPr>
            </a:lvl1pPr>
            <a:lvl2pPr marL="742950" indent="-285750" eaLnBrk="0" hangingPunct="0">
              <a:defRPr sz="1200">
                <a:solidFill>
                  <a:schemeClr val="tx1"/>
                </a:solidFill>
                <a:latin typeface="Arial" charset="0"/>
              </a:defRPr>
            </a:lvl2pPr>
            <a:lvl3pPr marL="1143000" indent="-228600" eaLnBrk="0" hangingPunct="0">
              <a:defRPr sz="1200">
                <a:solidFill>
                  <a:schemeClr val="tx1"/>
                </a:solidFill>
                <a:latin typeface="Arial" charset="0"/>
              </a:defRPr>
            </a:lvl3pPr>
            <a:lvl4pPr marL="1600200" indent="-228600" eaLnBrk="0" hangingPunct="0">
              <a:defRPr sz="1200">
                <a:solidFill>
                  <a:schemeClr val="tx1"/>
                </a:solidFill>
                <a:latin typeface="Arial" charset="0"/>
              </a:defRPr>
            </a:lvl4pPr>
            <a:lvl5pPr marL="2057400" indent="-228600" eaLnBrk="0" hangingPunct="0">
              <a:defRPr sz="1200">
                <a:solidFill>
                  <a:schemeClr val="tx1"/>
                </a:solidFill>
                <a:latin typeface="Arial" charset="0"/>
              </a:defRPr>
            </a:lvl5pPr>
            <a:lvl6pPr marL="2514600" indent="-228600" algn="ctr" eaLnBrk="0" fontAlgn="base" hangingPunct="0">
              <a:spcBef>
                <a:spcPct val="0"/>
              </a:spcBef>
              <a:spcAft>
                <a:spcPct val="0"/>
              </a:spcAft>
              <a:defRPr sz="1200">
                <a:solidFill>
                  <a:schemeClr val="tx1"/>
                </a:solidFill>
                <a:latin typeface="Arial" charset="0"/>
              </a:defRPr>
            </a:lvl6pPr>
            <a:lvl7pPr marL="2971800" indent="-228600" algn="ctr" eaLnBrk="0" fontAlgn="base" hangingPunct="0">
              <a:spcBef>
                <a:spcPct val="0"/>
              </a:spcBef>
              <a:spcAft>
                <a:spcPct val="0"/>
              </a:spcAft>
              <a:defRPr sz="1200">
                <a:solidFill>
                  <a:schemeClr val="tx1"/>
                </a:solidFill>
                <a:latin typeface="Arial" charset="0"/>
              </a:defRPr>
            </a:lvl7pPr>
            <a:lvl8pPr marL="3429000" indent="-228600" algn="ctr" eaLnBrk="0" fontAlgn="base" hangingPunct="0">
              <a:spcBef>
                <a:spcPct val="0"/>
              </a:spcBef>
              <a:spcAft>
                <a:spcPct val="0"/>
              </a:spcAft>
              <a:defRPr sz="1200">
                <a:solidFill>
                  <a:schemeClr val="tx1"/>
                </a:solidFill>
                <a:latin typeface="Arial" charset="0"/>
              </a:defRPr>
            </a:lvl8pPr>
            <a:lvl9pPr marL="3886200" indent="-228600" algn="ctr" eaLnBrk="0" fontAlgn="base" hangingPunct="0">
              <a:spcBef>
                <a:spcPct val="0"/>
              </a:spcBef>
              <a:spcAft>
                <a:spcPct val="0"/>
              </a:spcAft>
              <a:defRPr sz="1200">
                <a:solidFill>
                  <a:schemeClr val="tx1"/>
                </a:solidFill>
                <a:latin typeface="Arial" charset="0"/>
              </a:defRPr>
            </a:lvl9pPr>
          </a:lstStyle>
          <a:p>
            <a:pPr eaLnBrk="1" hangingPunct="1"/>
            <a:fld id="{84F5FEF0-563D-42A0-A9E8-D08168191860}" type="slidenum">
              <a:rPr lang="en-US" smtClean="0"/>
              <a:pPr eaLnBrk="1" hangingPunct="1"/>
              <a:t>68</a:t>
            </a:fld>
            <a:endParaRPr lang="en-US" smtClean="0"/>
          </a:p>
        </p:txBody>
      </p:sp>
      <p:sp>
        <p:nvSpPr>
          <p:cNvPr id="141315" name="Rectangle 2"/>
          <p:cNvSpPr>
            <a:spLocks noGrp="1" noRot="1" noChangeAspect="1" noChangeArrowheads="1" noTextEdit="1"/>
          </p:cNvSpPr>
          <p:nvPr>
            <p:ph type="sldImg"/>
          </p:nvPr>
        </p:nvSpPr>
        <p:spPr>
          <a:ln/>
        </p:spPr>
      </p:sp>
      <p:sp>
        <p:nvSpPr>
          <p:cNvPr id="141316"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smtClean="0"/>
          </a:p>
        </p:txBody>
      </p:sp>
    </p:spTree>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233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1200">
                <a:solidFill>
                  <a:schemeClr val="tx1"/>
                </a:solidFill>
                <a:latin typeface="Arial" charset="0"/>
              </a:defRPr>
            </a:lvl1pPr>
            <a:lvl2pPr marL="742950" indent="-285750" eaLnBrk="0" hangingPunct="0">
              <a:defRPr sz="1200">
                <a:solidFill>
                  <a:schemeClr val="tx1"/>
                </a:solidFill>
                <a:latin typeface="Arial" charset="0"/>
              </a:defRPr>
            </a:lvl2pPr>
            <a:lvl3pPr marL="1143000" indent="-228600" eaLnBrk="0" hangingPunct="0">
              <a:defRPr sz="1200">
                <a:solidFill>
                  <a:schemeClr val="tx1"/>
                </a:solidFill>
                <a:latin typeface="Arial" charset="0"/>
              </a:defRPr>
            </a:lvl3pPr>
            <a:lvl4pPr marL="1600200" indent="-228600" eaLnBrk="0" hangingPunct="0">
              <a:defRPr sz="1200">
                <a:solidFill>
                  <a:schemeClr val="tx1"/>
                </a:solidFill>
                <a:latin typeface="Arial" charset="0"/>
              </a:defRPr>
            </a:lvl4pPr>
            <a:lvl5pPr marL="2057400" indent="-228600" eaLnBrk="0" hangingPunct="0">
              <a:defRPr sz="1200">
                <a:solidFill>
                  <a:schemeClr val="tx1"/>
                </a:solidFill>
                <a:latin typeface="Arial" charset="0"/>
              </a:defRPr>
            </a:lvl5pPr>
            <a:lvl6pPr marL="2514600" indent="-228600" algn="ctr" eaLnBrk="0" fontAlgn="base" hangingPunct="0">
              <a:spcBef>
                <a:spcPct val="0"/>
              </a:spcBef>
              <a:spcAft>
                <a:spcPct val="0"/>
              </a:spcAft>
              <a:defRPr sz="1200">
                <a:solidFill>
                  <a:schemeClr val="tx1"/>
                </a:solidFill>
                <a:latin typeface="Arial" charset="0"/>
              </a:defRPr>
            </a:lvl6pPr>
            <a:lvl7pPr marL="2971800" indent="-228600" algn="ctr" eaLnBrk="0" fontAlgn="base" hangingPunct="0">
              <a:spcBef>
                <a:spcPct val="0"/>
              </a:spcBef>
              <a:spcAft>
                <a:spcPct val="0"/>
              </a:spcAft>
              <a:defRPr sz="1200">
                <a:solidFill>
                  <a:schemeClr val="tx1"/>
                </a:solidFill>
                <a:latin typeface="Arial" charset="0"/>
              </a:defRPr>
            </a:lvl7pPr>
            <a:lvl8pPr marL="3429000" indent="-228600" algn="ctr" eaLnBrk="0" fontAlgn="base" hangingPunct="0">
              <a:spcBef>
                <a:spcPct val="0"/>
              </a:spcBef>
              <a:spcAft>
                <a:spcPct val="0"/>
              </a:spcAft>
              <a:defRPr sz="1200">
                <a:solidFill>
                  <a:schemeClr val="tx1"/>
                </a:solidFill>
                <a:latin typeface="Arial" charset="0"/>
              </a:defRPr>
            </a:lvl8pPr>
            <a:lvl9pPr marL="3886200" indent="-228600" algn="ctr" eaLnBrk="0" fontAlgn="base" hangingPunct="0">
              <a:spcBef>
                <a:spcPct val="0"/>
              </a:spcBef>
              <a:spcAft>
                <a:spcPct val="0"/>
              </a:spcAft>
              <a:defRPr sz="1200">
                <a:solidFill>
                  <a:schemeClr val="tx1"/>
                </a:solidFill>
                <a:latin typeface="Arial" charset="0"/>
              </a:defRPr>
            </a:lvl9pPr>
          </a:lstStyle>
          <a:p>
            <a:pPr eaLnBrk="1" hangingPunct="1"/>
            <a:fld id="{5E30F0DE-E888-4981-B229-C037C404E8B0}" type="slidenum">
              <a:rPr lang="en-US" smtClean="0"/>
              <a:pPr eaLnBrk="1" hangingPunct="1"/>
              <a:t>69</a:t>
            </a:fld>
            <a:endParaRPr lang="en-US" smtClean="0"/>
          </a:p>
        </p:txBody>
      </p:sp>
      <p:sp>
        <p:nvSpPr>
          <p:cNvPr id="142339" name="Rectangle 2"/>
          <p:cNvSpPr>
            <a:spLocks noGrp="1" noRot="1" noChangeAspect="1" noChangeArrowheads="1" noTextEdit="1"/>
          </p:cNvSpPr>
          <p:nvPr>
            <p:ph type="sldImg"/>
          </p:nvPr>
        </p:nvSpPr>
        <p:spPr>
          <a:ln/>
        </p:spPr>
      </p:sp>
      <p:sp>
        <p:nvSpPr>
          <p:cNvPr id="142340"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smtClean="0"/>
          </a:p>
        </p:txBody>
      </p:sp>
    </p:spTree>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6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1200">
                <a:solidFill>
                  <a:schemeClr val="tx1"/>
                </a:solidFill>
                <a:latin typeface="Arial" charset="0"/>
              </a:defRPr>
            </a:lvl1pPr>
            <a:lvl2pPr marL="742950" indent="-285750" eaLnBrk="0" hangingPunct="0">
              <a:defRPr sz="1200">
                <a:solidFill>
                  <a:schemeClr val="tx1"/>
                </a:solidFill>
                <a:latin typeface="Arial" charset="0"/>
              </a:defRPr>
            </a:lvl2pPr>
            <a:lvl3pPr marL="1143000" indent="-228600" eaLnBrk="0" hangingPunct="0">
              <a:defRPr sz="1200">
                <a:solidFill>
                  <a:schemeClr val="tx1"/>
                </a:solidFill>
                <a:latin typeface="Arial" charset="0"/>
              </a:defRPr>
            </a:lvl3pPr>
            <a:lvl4pPr marL="1600200" indent="-228600" eaLnBrk="0" hangingPunct="0">
              <a:defRPr sz="1200">
                <a:solidFill>
                  <a:schemeClr val="tx1"/>
                </a:solidFill>
                <a:latin typeface="Arial" charset="0"/>
              </a:defRPr>
            </a:lvl4pPr>
            <a:lvl5pPr marL="2057400" indent="-228600" eaLnBrk="0" hangingPunct="0">
              <a:defRPr sz="1200">
                <a:solidFill>
                  <a:schemeClr val="tx1"/>
                </a:solidFill>
                <a:latin typeface="Arial" charset="0"/>
              </a:defRPr>
            </a:lvl5pPr>
            <a:lvl6pPr marL="2514600" indent="-228600" algn="ctr" eaLnBrk="0" fontAlgn="base" hangingPunct="0">
              <a:spcBef>
                <a:spcPct val="0"/>
              </a:spcBef>
              <a:spcAft>
                <a:spcPct val="0"/>
              </a:spcAft>
              <a:defRPr sz="1200">
                <a:solidFill>
                  <a:schemeClr val="tx1"/>
                </a:solidFill>
                <a:latin typeface="Arial" charset="0"/>
              </a:defRPr>
            </a:lvl6pPr>
            <a:lvl7pPr marL="2971800" indent="-228600" algn="ctr" eaLnBrk="0" fontAlgn="base" hangingPunct="0">
              <a:spcBef>
                <a:spcPct val="0"/>
              </a:spcBef>
              <a:spcAft>
                <a:spcPct val="0"/>
              </a:spcAft>
              <a:defRPr sz="1200">
                <a:solidFill>
                  <a:schemeClr val="tx1"/>
                </a:solidFill>
                <a:latin typeface="Arial" charset="0"/>
              </a:defRPr>
            </a:lvl7pPr>
            <a:lvl8pPr marL="3429000" indent="-228600" algn="ctr" eaLnBrk="0" fontAlgn="base" hangingPunct="0">
              <a:spcBef>
                <a:spcPct val="0"/>
              </a:spcBef>
              <a:spcAft>
                <a:spcPct val="0"/>
              </a:spcAft>
              <a:defRPr sz="1200">
                <a:solidFill>
                  <a:schemeClr val="tx1"/>
                </a:solidFill>
                <a:latin typeface="Arial" charset="0"/>
              </a:defRPr>
            </a:lvl8pPr>
            <a:lvl9pPr marL="3886200" indent="-228600" algn="ctr" eaLnBrk="0" fontAlgn="base" hangingPunct="0">
              <a:spcBef>
                <a:spcPct val="0"/>
              </a:spcBef>
              <a:spcAft>
                <a:spcPct val="0"/>
              </a:spcAft>
              <a:defRPr sz="1200">
                <a:solidFill>
                  <a:schemeClr val="tx1"/>
                </a:solidFill>
                <a:latin typeface="Arial" charset="0"/>
              </a:defRPr>
            </a:lvl9pPr>
          </a:lstStyle>
          <a:p>
            <a:pPr eaLnBrk="1" hangingPunct="1"/>
            <a:fld id="{84EF3E17-FB23-442F-8B5F-345035BD03AC}" type="slidenum">
              <a:rPr lang="en-US" smtClean="0"/>
              <a:pPr eaLnBrk="1" hangingPunct="1"/>
              <a:t>70</a:t>
            </a:fld>
            <a:endParaRPr lang="en-US" smtClean="0"/>
          </a:p>
        </p:txBody>
      </p:sp>
      <p:sp>
        <p:nvSpPr>
          <p:cNvPr id="143363" name="Rectangle 2"/>
          <p:cNvSpPr>
            <a:spLocks noGrp="1" noRot="1" noChangeAspect="1" noChangeArrowheads="1" noTextEdit="1"/>
          </p:cNvSpPr>
          <p:nvPr>
            <p:ph type="sldImg"/>
          </p:nvPr>
        </p:nvSpPr>
        <p:spPr>
          <a:ln/>
        </p:spPr>
      </p:sp>
      <p:sp>
        <p:nvSpPr>
          <p:cNvPr id="143364"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smtClean="0"/>
          </a:p>
        </p:txBody>
      </p:sp>
    </p:spTree>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438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1200">
                <a:solidFill>
                  <a:schemeClr val="tx1"/>
                </a:solidFill>
                <a:latin typeface="Arial" charset="0"/>
              </a:defRPr>
            </a:lvl1pPr>
            <a:lvl2pPr marL="742950" indent="-285750" eaLnBrk="0" hangingPunct="0">
              <a:defRPr sz="1200">
                <a:solidFill>
                  <a:schemeClr val="tx1"/>
                </a:solidFill>
                <a:latin typeface="Arial" charset="0"/>
              </a:defRPr>
            </a:lvl2pPr>
            <a:lvl3pPr marL="1143000" indent="-228600" eaLnBrk="0" hangingPunct="0">
              <a:defRPr sz="1200">
                <a:solidFill>
                  <a:schemeClr val="tx1"/>
                </a:solidFill>
                <a:latin typeface="Arial" charset="0"/>
              </a:defRPr>
            </a:lvl3pPr>
            <a:lvl4pPr marL="1600200" indent="-228600" eaLnBrk="0" hangingPunct="0">
              <a:defRPr sz="1200">
                <a:solidFill>
                  <a:schemeClr val="tx1"/>
                </a:solidFill>
                <a:latin typeface="Arial" charset="0"/>
              </a:defRPr>
            </a:lvl4pPr>
            <a:lvl5pPr marL="2057400" indent="-228600" eaLnBrk="0" hangingPunct="0">
              <a:defRPr sz="1200">
                <a:solidFill>
                  <a:schemeClr val="tx1"/>
                </a:solidFill>
                <a:latin typeface="Arial" charset="0"/>
              </a:defRPr>
            </a:lvl5pPr>
            <a:lvl6pPr marL="2514600" indent="-228600" algn="ctr" eaLnBrk="0" fontAlgn="base" hangingPunct="0">
              <a:spcBef>
                <a:spcPct val="0"/>
              </a:spcBef>
              <a:spcAft>
                <a:spcPct val="0"/>
              </a:spcAft>
              <a:defRPr sz="1200">
                <a:solidFill>
                  <a:schemeClr val="tx1"/>
                </a:solidFill>
                <a:latin typeface="Arial" charset="0"/>
              </a:defRPr>
            </a:lvl6pPr>
            <a:lvl7pPr marL="2971800" indent="-228600" algn="ctr" eaLnBrk="0" fontAlgn="base" hangingPunct="0">
              <a:spcBef>
                <a:spcPct val="0"/>
              </a:spcBef>
              <a:spcAft>
                <a:spcPct val="0"/>
              </a:spcAft>
              <a:defRPr sz="1200">
                <a:solidFill>
                  <a:schemeClr val="tx1"/>
                </a:solidFill>
                <a:latin typeface="Arial" charset="0"/>
              </a:defRPr>
            </a:lvl7pPr>
            <a:lvl8pPr marL="3429000" indent="-228600" algn="ctr" eaLnBrk="0" fontAlgn="base" hangingPunct="0">
              <a:spcBef>
                <a:spcPct val="0"/>
              </a:spcBef>
              <a:spcAft>
                <a:spcPct val="0"/>
              </a:spcAft>
              <a:defRPr sz="1200">
                <a:solidFill>
                  <a:schemeClr val="tx1"/>
                </a:solidFill>
                <a:latin typeface="Arial" charset="0"/>
              </a:defRPr>
            </a:lvl8pPr>
            <a:lvl9pPr marL="3886200" indent="-228600" algn="ctr" eaLnBrk="0" fontAlgn="base" hangingPunct="0">
              <a:spcBef>
                <a:spcPct val="0"/>
              </a:spcBef>
              <a:spcAft>
                <a:spcPct val="0"/>
              </a:spcAft>
              <a:defRPr sz="1200">
                <a:solidFill>
                  <a:schemeClr val="tx1"/>
                </a:solidFill>
                <a:latin typeface="Arial" charset="0"/>
              </a:defRPr>
            </a:lvl9pPr>
          </a:lstStyle>
          <a:p>
            <a:pPr eaLnBrk="1" hangingPunct="1"/>
            <a:fld id="{6AE12DD0-FDD5-4C7E-AA17-DC535654E9B5}" type="slidenum">
              <a:rPr lang="en-US" smtClean="0"/>
              <a:pPr eaLnBrk="1" hangingPunct="1"/>
              <a:t>71</a:t>
            </a:fld>
            <a:endParaRPr lang="en-US" smtClean="0"/>
          </a:p>
        </p:txBody>
      </p:sp>
      <p:sp>
        <p:nvSpPr>
          <p:cNvPr id="144387" name="Rectangle 2"/>
          <p:cNvSpPr>
            <a:spLocks noGrp="1" noRot="1" noChangeAspect="1" noChangeArrowheads="1" noTextEdit="1"/>
          </p:cNvSpPr>
          <p:nvPr>
            <p:ph type="sldImg"/>
          </p:nvPr>
        </p:nvSpPr>
        <p:spPr>
          <a:ln/>
        </p:spPr>
      </p:sp>
      <p:sp>
        <p:nvSpPr>
          <p:cNvPr id="144388"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smtClean="0"/>
          </a:p>
        </p:txBody>
      </p:sp>
    </p:spTree>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541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1200">
                <a:solidFill>
                  <a:schemeClr val="tx1"/>
                </a:solidFill>
                <a:latin typeface="Arial" charset="0"/>
              </a:defRPr>
            </a:lvl1pPr>
            <a:lvl2pPr marL="742950" indent="-285750" eaLnBrk="0" hangingPunct="0">
              <a:defRPr sz="1200">
                <a:solidFill>
                  <a:schemeClr val="tx1"/>
                </a:solidFill>
                <a:latin typeface="Arial" charset="0"/>
              </a:defRPr>
            </a:lvl2pPr>
            <a:lvl3pPr marL="1143000" indent="-228600" eaLnBrk="0" hangingPunct="0">
              <a:defRPr sz="1200">
                <a:solidFill>
                  <a:schemeClr val="tx1"/>
                </a:solidFill>
                <a:latin typeface="Arial" charset="0"/>
              </a:defRPr>
            </a:lvl3pPr>
            <a:lvl4pPr marL="1600200" indent="-228600" eaLnBrk="0" hangingPunct="0">
              <a:defRPr sz="1200">
                <a:solidFill>
                  <a:schemeClr val="tx1"/>
                </a:solidFill>
                <a:latin typeface="Arial" charset="0"/>
              </a:defRPr>
            </a:lvl4pPr>
            <a:lvl5pPr marL="2057400" indent="-228600" eaLnBrk="0" hangingPunct="0">
              <a:defRPr sz="1200">
                <a:solidFill>
                  <a:schemeClr val="tx1"/>
                </a:solidFill>
                <a:latin typeface="Arial" charset="0"/>
              </a:defRPr>
            </a:lvl5pPr>
            <a:lvl6pPr marL="2514600" indent="-228600" algn="ctr" eaLnBrk="0" fontAlgn="base" hangingPunct="0">
              <a:spcBef>
                <a:spcPct val="0"/>
              </a:spcBef>
              <a:spcAft>
                <a:spcPct val="0"/>
              </a:spcAft>
              <a:defRPr sz="1200">
                <a:solidFill>
                  <a:schemeClr val="tx1"/>
                </a:solidFill>
                <a:latin typeface="Arial" charset="0"/>
              </a:defRPr>
            </a:lvl6pPr>
            <a:lvl7pPr marL="2971800" indent="-228600" algn="ctr" eaLnBrk="0" fontAlgn="base" hangingPunct="0">
              <a:spcBef>
                <a:spcPct val="0"/>
              </a:spcBef>
              <a:spcAft>
                <a:spcPct val="0"/>
              </a:spcAft>
              <a:defRPr sz="1200">
                <a:solidFill>
                  <a:schemeClr val="tx1"/>
                </a:solidFill>
                <a:latin typeface="Arial" charset="0"/>
              </a:defRPr>
            </a:lvl7pPr>
            <a:lvl8pPr marL="3429000" indent="-228600" algn="ctr" eaLnBrk="0" fontAlgn="base" hangingPunct="0">
              <a:spcBef>
                <a:spcPct val="0"/>
              </a:spcBef>
              <a:spcAft>
                <a:spcPct val="0"/>
              </a:spcAft>
              <a:defRPr sz="1200">
                <a:solidFill>
                  <a:schemeClr val="tx1"/>
                </a:solidFill>
                <a:latin typeface="Arial" charset="0"/>
              </a:defRPr>
            </a:lvl8pPr>
            <a:lvl9pPr marL="3886200" indent="-228600" algn="ctr" eaLnBrk="0" fontAlgn="base" hangingPunct="0">
              <a:spcBef>
                <a:spcPct val="0"/>
              </a:spcBef>
              <a:spcAft>
                <a:spcPct val="0"/>
              </a:spcAft>
              <a:defRPr sz="1200">
                <a:solidFill>
                  <a:schemeClr val="tx1"/>
                </a:solidFill>
                <a:latin typeface="Arial" charset="0"/>
              </a:defRPr>
            </a:lvl9pPr>
          </a:lstStyle>
          <a:p>
            <a:pPr eaLnBrk="1" hangingPunct="1"/>
            <a:fld id="{D5484633-5965-47C7-A23B-79B9B3AE1E29}" type="slidenum">
              <a:rPr lang="en-US" smtClean="0"/>
              <a:pPr eaLnBrk="1" hangingPunct="1"/>
              <a:t>73</a:t>
            </a:fld>
            <a:endParaRPr lang="en-US" smtClean="0"/>
          </a:p>
        </p:txBody>
      </p:sp>
      <p:sp>
        <p:nvSpPr>
          <p:cNvPr id="145411" name="Rectangle 2"/>
          <p:cNvSpPr>
            <a:spLocks noGrp="1" noRot="1" noChangeAspect="1" noChangeArrowheads="1" noTextEdit="1"/>
          </p:cNvSpPr>
          <p:nvPr>
            <p:ph type="sldImg"/>
          </p:nvPr>
        </p:nvSpPr>
        <p:spPr>
          <a:ln/>
        </p:spPr>
      </p:sp>
      <p:sp>
        <p:nvSpPr>
          <p:cNvPr id="145412"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smtClean="0"/>
          </a:p>
        </p:txBody>
      </p:sp>
    </p:spTree>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643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1200">
                <a:solidFill>
                  <a:schemeClr val="tx1"/>
                </a:solidFill>
                <a:latin typeface="Arial" charset="0"/>
              </a:defRPr>
            </a:lvl1pPr>
            <a:lvl2pPr marL="742950" indent="-285750" eaLnBrk="0" hangingPunct="0">
              <a:defRPr sz="1200">
                <a:solidFill>
                  <a:schemeClr val="tx1"/>
                </a:solidFill>
                <a:latin typeface="Arial" charset="0"/>
              </a:defRPr>
            </a:lvl2pPr>
            <a:lvl3pPr marL="1143000" indent="-228600" eaLnBrk="0" hangingPunct="0">
              <a:defRPr sz="1200">
                <a:solidFill>
                  <a:schemeClr val="tx1"/>
                </a:solidFill>
                <a:latin typeface="Arial" charset="0"/>
              </a:defRPr>
            </a:lvl3pPr>
            <a:lvl4pPr marL="1600200" indent="-228600" eaLnBrk="0" hangingPunct="0">
              <a:defRPr sz="1200">
                <a:solidFill>
                  <a:schemeClr val="tx1"/>
                </a:solidFill>
                <a:latin typeface="Arial" charset="0"/>
              </a:defRPr>
            </a:lvl4pPr>
            <a:lvl5pPr marL="2057400" indent="-228600" eaLnBrk="0" hangingPunct="0">
              <a:defRPr sz="1200">
                <a:solidFill>
                  <a:schemeClr val="tx1"/>
                </a:solidFill>
                <a:latin typeface="Arial" charset="0"/>
              </a:defRPr>
            </a:lvl5pPr>
            <a:lvl6pPr marL="2514600" indent="-228600" algn="ctr" eaLnBrk="0" fontAlgn="base" hangingPunct="0">
              <a:spcBef>
                <a:spcPct val="0"/>
              </a:spcBef>
              <a:spcAft>
                <a:spcPct val="0"/>
              </a:spcAft>
              <a:defRPr sz="1200">
                <a:solidFill>
                  <a:schemeClr val="tx1"/>
                </a:solidFill>
                <a:latin typeface="Arial" charset="0"/>
              </a:defRPr>
            </a:lvl6pPr>
            <a:lvl7pPr marL="2971800" indent="-228600" algn="ctr" eaLnBrk="0" fontAlgn="base" hangingPunct="0">
              <a:spcBef>
                <a:spcPct val="0"/>
              </a:spcBef>
              <a:spcAft>
                <a:spcPct val="0"/>
              </a:spcAft>
              <a:defRPr sz="1200">
                <a:solidFill>
                  <a:schemeClr val="tx1"/>
                </a:solidFill>
                <a:latin typeface="Arial" charset="0"/>
              </a:defRPr>
            </a:lvl7pPr>
            <a:lvl8pPr marL="3429000" indent="-228600" algn="ctr" eaLnBrk="0" fontAlgn="base" hangingPunct="0">
              <a:spcBef>
                <a:spcPct val="0"/>
              </a:spcBef>
              <a:spcAft>
                <a:spcPct val="0"/>
              </a:spcAft>
              <a:defRPr sz="1200">
                <a:solidFill>
                  <a:schemeClr val="tx1"/>
                </a:solidFill>
                <a:latin typeface="Arial" charset="0"/>
              </a:defRPr>
            </a:lvl8pPr>
            <a:lvl9pPr marL="3886200" indent="-228600" algn="ctr" eaLnBrk="0" fontAlgn="base" hangingPunct="0">
              <a:spcBef>
                <a:spcPct val="0"/>
              </a:spcBef>
              <a:spcAft>
                <a:spcPct val="0"/>
              </a:spcAft>
              <a:defRPr sz="1200">
                <a:solidFill>
                  <a:schemeClr val="tx1"/>
                </a:solidFill>
                <a:latin typeface="Arial" charset="0"/>
              </a:defRPr>
            </a:lvl9pPr>
          </a:lstStyle>
          <a:p>
            <a:pPr eaLnBrk="1" hangingPunct="1"/>
            <a:fld id="{7DAE1507-CBCB-4B87-9A8E-638AF0EBA571}" type="slidenum">
              <a:rPr lang="en-US" smtClean="0"/>
              <a:pPr eaLnBrk="1" hangingPunct="1"/>
              <a:t>74</a:t>
            </a:fld>
            <a:endParaRPr lang="en-US" smtClean="0"/>
          </a:p>
        </p:txBody>
      </p:sp>
      <p:sp>
        <p:nvSpPr>
          <p:cNvPr id="146435" name="Rectangle 2"/>
          <p:cNvSpPr>
            <a:spLocks noGrp="1" noRot="1" noChangeAspect="1" noChangeArrowheads="1" noTextEdit="1"/>
          </p:cNvSpPr>
          <p:nvPr>
            <p:ph type="sldImg"/>
          </p:nvPr>
        </p:nvSpPr>
        <p:spPr>
          <a:ln/>
        </p:spPr>
      </p:sp>
      <p:sp>
        <p:nvSpPr>
          <p:cNvPr id="146436"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smtClean="0"/>
          </a:p>
        </p:txBody>
      </p:sp>
    </p:spTree>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7458" name="Rectangle 7"/>
          <p:cNvSpPr txBox="1">
            <a:spLocks noGrp="1" noChangeArrowheads="1"/>
          </p:cNvSpPr>
          <p:nvPr/>
        </p:nvSpPr>
        <p:spPr bwMode="auto">
          <a:xfrm>
            <a:off x="3927475" y="8756650"/>
            <a:ext cx="3005138"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2382" tIns="46191" rIns="92382" bIns="46191" anchor="b"/>
          <a:lstStyle>
            <a:lvl1pPr eaLnBrk="0" hangingPunct="0">
              <a:defRPr sz="1200">
                <a:solidFill>
                  <a:schemeClr val="tx1"/>
                </a:solidFill>
                <a:latin typeface="Arial" charset="0"/>
              </a:defRPr>
            </a:lvl1pPr>
            <a:lvl2pPr marL="742950" indent="-285750" eaLnBrk="0" hangingPunct="0">
              <a:defRPr sz="1200">
                <a:solidFill>
                  <a:schemeClr val="tx1"/>
                </a:solidFill>
                <a:latin typeface="Arial" charset="0"/>
              </a:defRPr>
            </a:lvl2pPr>
            <a:lvl3pPr marL="1143000" indent="-228600" eaLnBrk="0" hangingPunct="0">
              <a:defRPr sz="1200">
                <a:solidFill>
                  <a:schemeClr val="tx1"/>
                </a:solidFill>
                <a:latin typeface="Arial" charset="0"/>
              </a:defRPr>
            </a:lvl3pPr>
            <a:lvl4pPr marL="1600200" indent="-228600" eaLnBrk="0" hangingPunct="0">
              <a:defRPr sz="1200">
                <a:solidFill>
                  <a:schemeClr val="tx1"/>
                </a:solidFill>
                <a:latin typeface="Arial" charset="0"/>
              </a:defRPr>
            </a:lvl4pPr>
            <a:lvl5pPr marL="2057400" indent="-228600" eaLnBrk="0" hangingPunct="0">
              <a:defRPr sz="1200">
                <a:solidFill>
                  <a:schemeClr val="tx1"/>
                </a:solidFill>
                <a:latin typeface="Arial" charset="0"/>
              </a:defRPr>
            </a:lvl5pPr>
            <a:lvl6pPr marL="2514600" indent="-228600" algn="ctr" eaLnBrk="0" fontAlgn="base" hangingPunct="0">
              <a:spcBef>
                <a:spcPct val="0"/>
              </a:spcBef>
              <a:spcAft>
                <a:spcPct val="0"/>
              </a:spcAft>
              <a:defRPr sz="1200">
                <a:solidFill>
                  <a:schemeClr val="tx1"/>
                </a:solidFill>
                <a:latin typeface="Arial" charset="0"/>
              </a:defRPr>
            </a:lvl6pPr>
            <a:lvl7pPr marL="2971800" indent="-228600" algn="ctr" eaLnBrk="0" fontAlgn="base" hangingPunct="0">
              <a:spcBef>
                <a:spcPct val="0"/>
              </a:spcBef>
              <a:spcAft>
                <a:spcPct val="0"/>
              </a:spcAft>
              <a:defRPr sz="1200">
                <a:solidFill>
                  <a:schemeClr val="tx1"/>
                </a:solidFill>
                <a:latin typeface="Arial" charset="0"/>
              </a:defRPr>
            </a:lvl7pPr>
            <a:lvl8pPr marL="3429000" indent="-228600" algn="ctr" eaLnBrk="0" fontAlgn="base" hangingPunct="0">
              <a:spcBef>
                <a:spcPct val="0"/>
              </a:spcBef>
              <a:spcAft>
                <a:spcPct val="0"/>
              </a:spcAft>
              <a:defRPr sz="1200">
                <a:solidFill>
                  <a:schemeClr val="tx1"/>
                </a:solidFill>
                <a:latin typeface="Arial" charset="0"/>
              </a:defRPr>
            </a:lvl8pPr>
            <a:lvl9pPr marL="3886200" indent="-228600" algn="ctr" eaLnBrk="0" fontAlgn="base" hangingPunct="0">
              <a:spcBef>
                <a:spcPct val="0"/>
              </a:spcBef>
              <a:spcAft>
                <a:spcPct val="0"/>
              </a:spcAft>
              <a:defRPr sz="1200">
                <a:solidFill>
                  <a:schemeClr val="tx1"/>
                </a:solidFill>
                <a:latin typeface="Arial" charset="0"/>
              </a:defRPr>
            </a:lvl9pPr>
          </a:lstStyle>
          <a:p>
            <a:pPr algn="r" eaLnBrk="1" hangingPunct="1"/>
            <a:fld id="{0A7B3805-05C6-4BED-99B0-C9E6382E28C6}" type="slidenum">
              <a:rPr lang="en-US"/>
              <a:pPr algn="r" eaLnBrk="1" hangingPunct="1"/>
              <a:t>75</a:t>
            </a:fld>
            <a:endParaRPr lang="en-US"/>
          </a:p>
        </p:txBody>
      </p:sp>
      <p:sp>
        <p:nvSpPr>
          <p:cNvPr id="147459" name="Rectangle 2"/>
          <p:cNvSpPr>
            <a:spLocks noGrp="1" noRot="1" noChangeAspect="1" noChangeArrowheads="1" noTextEdit="1"/>
          </p:cNvSpPr>
          <p:nvPr>
            <p:ph type="sldImg"/>
          </p:nvPr>
        </p:nvSpPr>
        <p:spPr>
          <a:ln/>
        </p:spPr>
      </p:sp>
      <p:sp>
        <p:nvSpPr>
          <p:cNvPr id="147460"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smtClean="0"/>
          </a:p>
        </p:txBody>
      </p:sp>
    </p:spTree>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8482" name="Rectangle 7"/>
          <p:cNvSpPr txBox="1">
            <a:spLocks noGrp="1" noChangeArrowheads="1"/>
          </p:cNvSpPr>
          <p:nvPr/>
        </p:nvSpPr>
        <p:spPr bwMode="auto">
          <a:xfrm>
            <a:off x="3927475" y="8756650"/>
            <a:ext cx="3005138"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2382" tIns="46191" rIns="92382" bIns="46191" anchor="b"/>
          <a:lstStyle>
            <a:lvl1pPr eaLnBrk="0" hangingPunct="0">
              <a:defRPr sz="1200">
                <a:solidFill>
                  <a:schemeClr val="tx1"/>
                </a:solidFill>
                <a:latin typeface="Arial" charset="0"/>
              </a:defRPr>
            </a:lvl1pPr>
            <a:lvl2pPr marL="742950" indent="-285750" eaLnBrk="0" hangingPunct="0">
              <a:defRPr sz="1200">
                <a:solidFill>
                  <a:schemeClr val="tx1"/>
                </a:solidFill>
                <a:latin typeface="Arial" charset="0"/>
              </a:defRPr>
            </a:lvl2pPr>
            <a:lvl3pPr marL="1143000" indent="-228600" eaLnBrk="0" hangingPunct="0">
              <a:defRPr sz="1200">
                <a:solidFill>
                  <a:schemeClr val="tx1"/>
                </a:solidFill>
                <a:latin typeface="Arial" charset="0"/>
              </a:defRPr>
            </a:lvl3pPr>
            <a:lvl4pPr marL="1600200" indent="-228600" eaLnBrk="0" hangingPunct="0">
              <a:defRPr sz="1200">
                <a:solidFill>
                  <a:schemeClr val="tx1"/>
                </a:solidFill>
                <a:latin typeface="Arial" charset="0"/>
              </a:defRPr>
            </a:lvl4pPr>
            <a:lvl5pPr marL="2057400" indent="-228600" eaLnBrk="0" hangingPunct="0">
              <a:defRPr sz="1200">
                <a:solidFill>
                  <a:schemeClr val="tx1"/>
                </a:solidFill>
                <a:latin typeface="Arial" charset="0"/>
              </a:defRPr>
            </a:lvl5pPr>
            <a:lvl6pPr marL="2514600" indent="-228600" algn="ctr" eaLnBrk="0" fontAlgn="base" hangingPunct="0">
              <a:spcBef>
                <a:spcPct val="0"/>
              </a:spcBef>
              <a:spcAft>
                <a:spcPct val="0"/>
              </a:spcAft>
              <a:defRPr sz="1200">
                <a:solidFill>
                  <a:schemeClr val="tx1"/>
                </a:solidFill>
                <a:latin typeface="Arial" charset="0"/>
              </a:defRPr>
            </a:lvl6pPr>
            <a:lvl7pPr marL="2971800" indent="-228600" algn="ctr" eaLnBrk="0" fontAlgn="base" hangingPunct="0">
              <a:spcBef>
                <a:spcPct val="0"/>
              </a:spcBef>
              <a:spcAft>
                <a:spcPct val="0"/>
              </a:spcAft>
              <a:defRPr sz="1200">
                <a:solidFill>
                  <a:schemeClr val="tx1"/>
                </a:solidFill>
                <a:latin typeface="Arial" charset="0"/>
              </a:defRPr>
            </a:lvl7pPr>
            <a:lvl8pPr marL="3429000" indent="-228600" algn="ctr" eaLnBrk="0" fontAlgn="base" hangingPunct="0">
              <a:spcBef>
                <a:spcPct val="0"/>
              </a:spcBef>
              <a:spcAft>
                <a:spcPct val="0"/>
              </a:spcAft>
              <a:defRPr sz="1200">
                <a:solidFill>
                  <a:schemeClr val="tx1"/>
                </a:solidFill>
                <a:latin typeface="Arial" charset="0"/>
              </a:defRPr>
            </a:lvl8pPr>
            <a:lvl9pPr marL="3886200" indent="-228600" algn="ctr" eaLnBrk="0" fontAlgn="base" hangingPunct="0">
              <a:spcBef>
                <a:spcPct val="0"/>
              </a:spcBef>
              <a:spcAft>
                <a:spcPct val="0"/>
              </a:spcAft>
              <a:defRPr sz="1200">
                <a:solidFill>
                  <a:schemeClr val="tx1"/>
                </a:solidFill>
                <a:latin typeface="Arial" charset="0"/>
              </a:defRPr>
            </a:lvl9pPr>
          </a:lstStyle>
          <a:p>
            <a:pPr algn="r" eaLnBrk="1" hangingPunct="1"/>
            <a:fld id="{95976485-4AFB-4491-8234-569AE1775E29}" type="slidenum">
              <a:rPr lang="en-US"/>
              <a:pPr algn="r" eaLnBrk="1" hangingPunct="1"/>
              <a:t>76</a:t>
            </a:fld>
            <a:endParaRPr lang="en-US"/>
          </a:p>
        </p:txBody>
      </p:sp>
      <p:sp>
        <p:nvSpPr>
          <p:cNvPr id="148483" name="Rectangle 2"/>
          <p:cNvSpPr>
            <a:spLocks noGrp="1" noRot="1" noChangeAspect="1" noChangeArrowheads="1" noTextEdit="1"/>
          </p:cNvSpPr>
          <p:nvPr>
            <p:ph type="sldImg"/>
          </p:nvPr>
        </p:nvSpPr>
        <p:spPr>
          <a:ln/>
        </p:spPr>
      </p:sp>
      <p:sp>
        <p:nvSpPr>
          <p:cNvPr id="148484"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smtClean="0"/>
          </a:p>
          <a:p>
            <a:pPr eaLnBrk="1" hangingPunct="1"/>
            <a:r>
              <a:rPr lang="en-US" smtClean="0"/>
              <a:t>Johnson, Edmund wrote: </a:t>
            </a:r>
          </a:p>
          <a:p>
            <a:pPr eaLnBrk="1" hangingPunct="1"/>
            <a:r>
              <a:rPr lang="en-US" smtClean="0"/>
              <a:t>The input to the PSIU6X from the S88X is a ground referenced constant voltage and at the PSIU6X input through a fixed resistor, a current is connected to the primary side of the photo coupler that varies with the voltage dial on the S88X. (this is the fine current control from the PSIU6X). The secondary side of the coupler is isolated from ground and provides a bias for the high resistance constant current output circuit. Two 45 volt batteries in the output circuit provide the output stimulus current.Test jacks on the PSIU6X allow periodic testing of the battery voltage. The "compliance" of the unit is 70 volts. This is the maximum voltage that can be developed across the electrode resistance due to the selected current. If the electrode resistance is too high for the current selected, the current will be less than the selected value. So, for example, if a current of 1 milliampere is selected, the maximum electrode resistance is 70 kilohms (1 ma X 70 kilohms = 70 volts) So, the unit isolates the stimulus from ground and provides an impedance transfer from a constant voltage source to a constant current source. This allows resistance changes to occur but maintains the same current throughout the procedure. Hope this is more clear! Ed Johnson Grass Technologies </a:t>
            </a:r>
          </a:p>
          <a:p>
            <a:pPr eaLnBrk="1" hangingPunct="1"/>
            <a:endParaRPr lang="en-US" smtClean="0"/>
          </a:p>
          <a:p>
            <a:pPr eaLnBrk="1" hangingPunct="1"/>
            <a:endParaRPr lang="en-US" smtClean="0"/>
          </a:p>
          <a:p>
            <a:pPr eaLnBrk="1" hangingPunct="1"/>
            <a:r>
              <a:rPr lang="en-US" smtClean="0"/>
              <a:t>Johnson, Edmund wrote: </a:t>
            </a:r>
          </a:p>
          <a:p>
            <a:pPr eaLnBrk="1" hangingPunct="1"/>
            <a:r>
              <a:rPr lang="en-US" smtClean="0"/>
              <a:t>Hello Simon, To minimize the stimulus artifact when recording electrical activity, it is necessary to isolate the stimulus from ground. The output of the S88X is a positive output voltage referenced to ground. All stimulus isolation units provide an output that is not ground referenced, like a battery having a plus and minus terminal. In addition to isolating the stimulus, the PSIU6X provides constant current output which allows the selection of stimulus current and maintains the current independent of the variation in electrode resistance. Ed Johnson Grass Technologies </a:t>
            </a:r>
          </a:p>
          <a:p>
            <a:pPr eaLnBrk="1" hangingPunct="1"/>
            <a:endParaRPr lang="en-US" smtClean="0"/>
          </a:p>
        </p:txBody>
      </p:sp>
    </p:spTree>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643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1200">
                <a:solidFill>
                  <a:schemeClr val="tx1"/>
                </a:solidFill>
                <a:latin typeface="Arial" charset="0"/>
              </a:defRPr>
            </a:lvl1pPr>
            <a:lvl2pPr marL="742950" indent="-285750" eaLnBrk="0" hangingPunct="0">
              <a:defRPr sz="1200">
                <a:solidFill>
                  <a:schemeClr val="tx1"/>
                </a:solidFill>
                <a:latin typeface="Arial" charset="0"/>
              </a:defRPr>
            </a:lvl2pPr>
            <a:lvl3pPr marL="1143000" indent="-228600" eaLnBrk="0" hangingPunct="0">
              <a:defRPr sz="1200">
                <a:solidFill>
                  <a:schemeClr val="tx1"/>
                </a:solidFill>
                <a:latin typeface="Arial" charset="0"/>
              </a:defRPr>
            </a:lvl3pPr>
            <a:lvl4pPr marL="1600200" indent="-228600" eaLnBrk="0" hangingPunct="0">
              <a:defRPr sz="1200">
                <a:solidFill>
                  <a:schemeClr val="tx1"/>
                </a:solidFill>
                <a:latin typeface="Arial" charset="0"/>
              </a:defRPr>
            </a:lvl4pPr>
            <a:lvl5pPr marL="2057400" indent="-228600" eaLnBrk="0" hangingPunct="0">
              <a:defRPr sz="1200">
                <a:solidFill>
                  <a:schemeClr val="tx1"/>
                </a:solidFill>
                <a:latin typeface="Arial" charset="0"/>
              </a:defRPr>
            </a:lvl5pPr>
            <a:lvl6pPr marL="2514600" indent="-228600" algn="ctr" eaLnBrk="0" fontAlgn="base" hangingPunct="0">
              <a:spcBef>
                <a:spcPct val="0"/>
              </a:spcBef>
              <a:spcAft>
                <a:spcPct val="0"/>
              </a:spcAft>
              <a:defRPr sz="1200">
                <a:solidFill>
                  <a:schemeClr val="tx1"/>
                </a:solidFill>
                <a:latin typeface="Arial" charset="0"/>
              </a:defRPr>
            </a:lvl6pPr>
            <a:lvl7pPr marL="2971800" indent="-228600" algn="ctr" eaLnBrk="0" fontAlgn="base" hangingPunct="0">
              <a:spcBef>
                <a:spcPct val="0"/>
              </a:spcBef>
              <a:spcAft>
                <a:spcPct val="0"/>
              </a:spcAft>
              <a:defRPr sz="1200">
                <a:solidFill>
                  <a:schemeClr val="tx1"/>
                </a:solidFill>
                <a:latin typeface="Arial" charset="0"/>
              </a:defRPr>
            </a:lvl7pPr>
            <a:lvl8pPr marL="3429000" indent="-228600" algn="ctr" eaLnBrk="0" fontAlgn="base" hangingPunct="0">
              <a:spcBef>
                <a:spcPct val="0"/>
              </a:spcBef>
              <a:spcAft>
                <a:spcPct val="0"/>
              </a:spcAft>
              <a:defRPr sz="1200">
                <a:solidFill>
                  <a:schemeClr val="tx1"/>
                </a:solidFill>
                <a:latin typeface="Arial" charset="0"/>
              </a:defRPr>
            </a:lvl8pPr>
            <a:lvl9pPr marL="3886200" indent="-228600" algn="ctr" eaLnBrk="0" fontAlgn="base" hangingPunct="0">
              <a:spcBef>
                <a:spcPct val="0"/>
              </a:spcBef>
              <a:spcAft>
                <a:spcPct val="0"/>
              </a:spcAft>
              <a:defRPr sz="1200">
                <a:solidFill>
                  <a:schemeClr val="tx1"/>
                </a:solidFill>
                <a:latin typeface="Arial" charset="0"/>
              </a:defRPr>
            </a:lvl9pPr>
          </a:lstStyle>
          <a:p>
            <a:pPr eaLnBrk="1" hangingPunct="1"/>
            <a:fld id="{7DAE1507-CBCB-4B87-9A8E-638AF0EBA571}" type="slidenum">
              <a:rPr lang="en-US" smtClean="0"/>
              <a:pPr eaLnBrk="1" hangingPunct="1"/>
              <a:t>77</a:t>
            </a:fld>
            <a:endParaRPr lang="en-US" smtClean="0"/>
          </a:p>
        </p:txBody>
      </p:sp>
      <p:sp>
        <p:nvSpPr>
          <p:cNvPr id="146435" name="Rectangle 2"/>
          <p:cNvSpPr>
            <a:spLocks noGrp="1" noRot="1" noChangeAspect="1" noChangeArrowheads="1" noTextEdit="1"/>
          </p:cNvSpPr>
          <p:nvPr>
            <p:ph type="sldImg"/>
          </p:nvPr>
        </p:nvSpPr>
        <p:spPr>
          <a:ln/>
        </p:spPr>
      </p:sp>
      <p:sp>
        <p:nvSpPr>
          <p:cNvPr id="146436"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smtClean="0"/>
          </a:p>
        </p:txBody>
      </p:sp>
    </p:spTree>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643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1200">
                <a:solidFill>
                  <a:schemeClr val="tx1"/>
                </a:solidFill>
                <a:latin typeface="Arial" charset="0"/>
              </a:defRPr>
            </a:lvl1pPr>
            <a:lvl2pPr marL="742950" indent="-285750" eaLnBrk="0" hangingPunct="0">
              <a:defRPr sz="1200">
                <a:solidFill>
                  <a:schemeClr val="tx1"/>
                </a:solidFill>
                <a:latin typeface="Arial" charset="0"/>
              </a:defRPr>
            </a:lvl2pPr>
            <a:lvl3pPr marL="1143000" indent="-228600" eaLnBrk="0" hangingPunct="0">
              <a:defRPr sz="1200">
                <a:solidFill>
                  <a:schemeClr val="tx1"/>
                </a:solidFill>
                <a:latin typeface="Arial" charset="0"/>
              </a:defRPr>
            </a:lvl3pPr>
            <a:lvl4pPr marL="1600200" indent="-228600" eaLnBrk="0" hangingPunct="0">
              <a:defRPr sz="1200">
                <a:solidFill>
                  <a:schemeClr val="tx1"/>
                </a:solidFill>
                <a:latin typeface="Arial" charset="0"/>
              </a:defRPr>
            </a:lvl4pPr>
            <a:lvl5pPr marL="2057400" indent="-228600" eaLnBrk="0" hangingPunct="0">
              <a:defRPr sz="1200">
                <a:solidFill>
                  <a:schemeClr val="tx1"/>
                </a:solidFill>
                <a:latin typeface="Arial" charset="0"/>
              </a:defRPr>
            </a:lvl5pPr>
            <a:lvl6pPr marL="2514600" indent="-228600" algn="ctr" eaLnBrk="0" fontAlgn="base" hangingPunct="0">
              <a:spcBef>
                <a:spcPct val="0"/>
              </a:spcBef>
              <a:spcAft>
                <a:spcPct val="0"/>
              </a:spcAft>
              <a:defRPr sz="1200">
                <a:solidFill>
                  <a:schemeClr val="tx1"/>
                </a:solidFill>
                <a:latin typeface="Arial" charset="0"/>
              </a:defRPr>
            </a:lvl6pPr>
            <a:lvl7pPr marL="2971800" indent="-228600" algn="ctr" eaLnBrk="0" fontAlgn="base" hangingPunct="0">
              <a:spcBef>
                <a:spcPct val="0"/>
              </a:spcBef>
              <a:spcAft>
                <a:spcPct val="0"/>
              </a:spcAft>
              <a:defRPr sz="1200">
                <a:solidFill>
                  <a:schemeClr val="tx1"/>
                </a:solidFill>
                <a:latin typeface="Arial" charset="0"/>
              </a:defRPr>
            </a:lvl7pPr>
            <a:lvl8pPr marL="3429000" indent="-228600" algn="ctr" eaLnBrk="0" fontAlgn="base" hangingPunct="0">
              <a:spcBef>
                <a:spcPct val="0"/>
              </a:spcBef>
              <a:spcAft>
                <a:spcPct val="0"/>
              </a:spcAft>
              <a:defRPr sz="1200">
                <a:solidFill>
                  <a:schemeClr val="tx1"/>
                </a:solidFill>
                <a:latin typeface="Arial" charset="0"/>
              </a:defRPr>
            </a:lvl8pPr>
            <a:lvl9pPr marL="3886200" indent="-228600" algn="ctr" eaLnBrk="0" fontAlgn="base" hangingPunct="0">
              <a:spcBef>
                <a:spcPct val="0"/>
              </a:spcBef>
              <a:spcAft>
                <a:spcPct val="0"/>
              </a:spcAft>
              <a:defRPr sz="1200">
                <a:solidFill>
                  <a:schemeClr val="tx1"/>
                </a:solidFill>
                <a:latin typeface="Arial" charset="0"/>
              </a:defRPr>
            </a:lvl9pPr>
          </a:lstStyle>
          <a:p>
            <a:pPr eaLnBrk="1" hangingPunct="1"/>
            <a:fld id="{7DAE1507-CBCB-4B87-9A8E-638AF0EBA571}" type="slidenum">
              <a:rPr lang="en-US" smtClean="0"/>
              <a:pPr eaLnBrk="1" hangingPunct="1"/>
              <a:t>78</a:t>
            </a:fld>
            <a:endParaRPr lang="en-US" smtClean="0"/>
          </a:p>
        </p:txBody>
      </p:sp>
      <p:sp>
        <p:nvSpPr>
          <p:cNvPr id="146435" name="Rectangle 2"/>
          <p:cNvSpPr>
            <a:spLocks noGrp="1" noRot="1" noChangeAspect="1" noChangeArrowheads="1" noTextEdit="1"/>
          </p:cNvSpPr>
          <p:nvPr>
            <p:ph type="sldImg"/>
          </p:nvPr>
        </p:nvSpPr>
        <p:spPr>
          <a:ln/>
        </p:spPr>
      </p:sp>
      <p:sp>
        <p:nvSpPr>
          <p:cNvPr id="146436"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smtClean="0"/>
          </a:p>
        </p:txBody>
      </p:sp>
    </p:spTree>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643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1200">
                <a:solidFill>
                  <a:schemeClr val="tx1"/>
                </a:solidFill>
                <a:latin typeface="Arial" charset="0"/>
              </a:defRPr>
            </a:lvl1pPr>
            <a:lvl2pPr marL="742950" indent="-285750" eaLnBrk="0" hangingPunct="0">
              <a:defRPr sz="1200">
                <a:solidFill>
                  <a:schemeClr val="tx1"/>
                </a:solidFill>
                <a:latin typeface="Arial" charset="0"/>
              </a:defRPr>
            </a:lvl2pPr>
            <a:lvl3pPr marL="1143000" indent="-228600" eaLnBrk="0" hangingPunct="0">
              <a:defRPr sz="1200">
                <a:solidFill>
                  <a:schemeClr val="tx1"/>
                </a:solidFill>
                <a:latin typeface="Arial" charset="0"/>
              </a:defRPr>
            </a:lvl3pPr>
            <a:lvl4pPr marL="1600200" indent="-228600" eaLnBrk="0" hangingPunct="0">
              <a:defRPr sz="1200">
                <a:solidFill>
                  <a:schemeClr val="tx1"/>
                </a:solidFill>
                <a:latin typeface="Arial" charset="0"/>
              </a:defRPr>
            </a:lvl4pPr>
            <a:lvl5pPr marL="2057400" indent="-228600" eaLnBrk="0" hangingPunct="0">
              <a:defRPr sz="1200">
                <a:solidFill>
                  <a:schemeClr val="tx1"/>
                </a:solidFill>
                <a:latin typeface="Arial" charset="0"/>
              </a:defRPr>
            </a:lvl5pPr>
            <a:lvl6pPr marL="2514600" indent="-228600" algn="ctr" eaLnBrk="0" fontAlgn="base" hangingPunct="0">
              <a:spcBef>
                <a:spcPct val="0"/>
              </a:spcBef>
              <a:spcAft>
                <a:spcPct val="0"/>
              </a:spcAft>
              <a:defRPr sz="1200">
                <a:solidFill>
                  <a:schemeClr val="tx1"/>
                </a:solidFill>
                <a:latin typeface="Arial" charset="0"/>
              </a:defRPr>
            </a:lvl6pPr>
            <a:lvl7pPr marL="2971800" indent="-228600" algn="ctr" eaLnBrk="0" fontAlgn="base" hangingPunct="0">
              <a:spcBef>
                <a:spcPct val="0"/>
              </a:spcBef>
              <a:spcAft>
                <a:spcPct val="0"/>
              </a:spcAft>
              <a:defRPr sz="1200">
                <a:solidFill>
                  <a:schemeClr val="tx1"/>
                </a:solidFill>
                <a:latin typeface="Arial" charset="0"/>
              </a:defRPr>
            </a:lvl7pPr>
            <a:lvl8pPr marL="3429000" indent="-228600" algn="ctr" eaLnBrk="0" fontAlgn="base" hangingPunct="0">
              <a:spcBef>
                <a:spcPct val="0"/>
              </a:spcBef>
              <a:spcAft>
                <a:spcPct val="0"/>
              </a:spcAft>
              <a:defRPr sz="1200">
                <a:solidFill>
                  <a:schemeClr val="tx1"/>
                </a:solidFill>
                <a:latin typeface="Arial" charset="0"/>
              </a:defRPr>
            </a:lvl8pPr>
            <a:lvl9pPr marL="3886200" indent="-228600" algn="ctr" eaLnBrk="0" fontAlgn="base" hangingPunct="0">
              <a:spcBef>
                <a:spcPct val="0"/>
              </a:spcBef>
              <a:spcAft>
                <a:spcPct val="0"/>
              </a:spcAft>
              <a:defRPr sz="1200">
                <a:solidFill>
                  <a:schemeClr val="tx1"/>
                </a:solidFill>
                <a:latin typeface="Arial" charset="0"/>
              </a:defRPr>
            </a:lvl9pPr>
          </a:lstStyle>
          <a:p>
            <a:pPr eaLnBrk="1" hangingPunct="1"/>
            <a:fld id="{7DAE1507-CBCB-4B87-9A8E-638AF0EBA571}" type="slidenum">
              <a:rPr lang="en-US" smtClean="0"/>
              <a:pPr eaLnBrk="1" hangingPunct="1"/>
              <a:t>79</a:t>
            </a:fld>
            <a:endParaRPr lang="en-US" smtClean="0"/>
          </a:p>
        </p:txBody>
      </p:sp>
      <p:sp>
        <p:nvSpPr>
          <p:cNvPr id="146435" name="Rectangle 2"/>
          <p:cNvSpPr>
            <a:spLocks noGrp="1" noRot="1" noChangeAspect="1" noChangeArrowheads="1" noTextEdit="1"/>
          </p:cNvSpPr>
          <p:nvPr>
            <p:ph type="sldImg"/>
          </p:nvPr>
        </p:nvSpPr>
        <p:spPr>
          <a:ln/>
        </p:spPr>
      </p:sp>
      <p:sp>
        <p:nvSpPr>
          <p:cNvPr id="146436"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smtClean="0"/>
          </a:p>
        </p:txBody>
      </p:sp>
    </p:spTree>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9506" name="Rectangle 7"/>
          <p:cNvSpPr txBox="1">
            <a:spLocks noGrp="1" noChangeArrowheads="1"/>
          </p:cNvSpPr>
          <p:nvPr/>
        </p:nvSpPr>
        <p:spPr bwMode="auto">
          <a:xfrm>
            <a:off x="3927475" y="8756650"/>
            <a:ext cx="3005138"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2382" tIns="46191" rIns="92382" bIns="46191" anchor="b"/>
          <a:lstStyle>
            <a:lvl1pPr eaLnBrk="0" hangingPunct="0">
              <a:defRPr sz="1200">
                <a:solidFill>
                  <a:schemeClr val="tx1"/>
                </a:solidFill>
                <a:latin typeface="Arial" charset="0"/>
              </a:defRPr>
            </a:lvl1pPr>
            <a:lvl2pPr marL="742950" indent="-285750" eaLnBrk="0" hangingPunct="0">
              <a:defRPr sz="1200">
                <a:solidFill>
                  <a:schemeClr val="tx1"/>
                </a:solidFill>
                <a:latin typeface="Arial" charset="0"/>
              </a:defRPr>
            </a:lvl2pPr>
            <a:lvl3pPr marL="1143000" indent="-228600" eaLnBrk="0" hangingPunct="0">
              <a:defRPr sz="1200">
                <a:solidFill>
                  <a:schemeClr val="tx1"/>
                </a:solidFill>
                <a:latin typeface="Arial" charset="0"/>
              </a:defRPr>
            </a:lvl3pPr>
            <a:lvl4pPr marL="1600200" indent="-228600" eaLnBrk="0" hangingPunct="0">
              <a:defRPr sz="1200">
                <a:solidFill>
                  <a:schemeClr val="tx1"/>
                </a:solidFill>
                <a:latin typeface="Arial" charset="0"/>
              </a:defRPr>
            </a:lvl4pPr>
            <a:lvl5pPr marL="2057400" indent="-228600" eaLnBrk="0" hangingPunct="0">
              <a:defRPr sz="1200">
                <a:solidFill>
                  <a:schemeClr val="tx1"/>
                </a:solidFill>
                <a:latin typeface="Arial" charset="0"/>
              </a:defRPr>
            </a:lvl5pPr>
            <a:lvl6pPr marL="2514600" indent="-228600" algn="ctr" eaLnBrk="0" fontAlgn="base" hangingPunct="0">
              <a:spcBef>
                <a:spcPct val="0"/>
              </a:spcBef>
              <a:spcAft>
                <a:spcPct val="0"/>
              </a:spcAft>
              <a:defRPr sz="1200">
                <a:solidFill>
                  <a:schemeClr val="tx1"/>
                </a:solidFill>
                <a:latin typeface="Arial" charset="0"/>
              </a:defRPr>
            </a:lvl6pPr>
            <a:lvl7pPr marL="2971800" indent="-228600" algn="ctr" eaLnBrk="0" fontAlgn="base" hangingPunct="0">
              <a:spcBef>
                <a:spcPct val="0"/>
              </a:spcBef>
              <a:spcAft>
                <a:spcPct val="0"/>
              </a:spcAft>
              <a:defRPr sz="1200">
                <a:solidFill>
                  <a:schemeClr val="tx1"/>
                </a:solidFill>
                <a:latin typeface="Arial" charset="0"/>
              </a:defRPr>
            </a:lvl7pPr>
            <a:lvl8pPr marL="3429000" indent="-228600" algn="ctr" eaLnBrk="0" fontAlgn="base" hangingPunct="0">
              <a:spcBef>
                <a:spcPct val="0"/>
              </a:spcBef>
              <a:spcAft>
                <a:spcPct val="0"/>
              </a:spcAft>
              <a:defRPr sz="1200">
                <a:solidFill>
                  <a:schemeClr val="tx1"/>
                </a:solidFill>
                <a:latin typeface="Arial" charset="0"/>
              </a:defRPr>
            </a:lvl8pPr>
            <a:lvl9pPr marL="3886200" indent="-228600" algn="ctr" eaLnBrk="0" fontAlgn="base" hangingPunct="0">
              <a:spcBef>
                <a:spcPct val="0"/>
              </a:spcBef>
              <a:spcAft>
                <a:spcPct val="0"/>
              </a:spcAft>
              <a:defRPr sz="1200">
                <a:solidFill>
                  <a:schemeClr val="tx1"/>
                </a:solidFill>
                <a:latin typeface="Arial" charset="0"/>
              </a:defRPr>
            </a:lvl9pPr>
          </a:lstStyle>
          <a:p>
            <a:pPr algn="r" eaLnBrk="1" hangingPunct="1"/>
            <a:fld id="{085A65D5-5C93-4B06-9F64-8BE3ADA6036F}" type="slidenum">
              <a:rPr lang="en-US"/>
              <a:pPr algn="r" eaLnBrk="1" hangingPunct="1"/>
              <a:t>80</a:t>
            </a:fld>
            <a:endParaRPr lang="en-US"/>
          </a:p>
        </p:txBody>
      </p:sp>
      <p:sp>
        <p:nvSpPr>
          <p:cNvPr id="149507" name="Rectangle 2"/>
          <p:cNvSpPr>
            <a:spLocks noGrp="1" noRot="1" noChangeAspect="1" noChangeArrowheads="1" noTextEdit="1"/>
          </p:cNvSpPr>
          <p:nvPr>
            <p:ph type="sldImg"/>
          </p:nvPr>
        </p:nvSpPr>
        <p:spPr>
          <a:ln/>
        </p:spPr>
      </p:sp>
      <p:sp>
        <p:nvSpPr>
          <p:cNvPr id="149508"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smtClean="0"/>
          </a:p>
        </p:txBody>
      </p:sp>
    </p:spTree>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0530" name="Rectangle 2"/>
          <p:cNvSpPr>
            <a:spLocks noGrp="1" noRot="1" noChangeAspect="1" noChangeArrowheads="1" noTextEdit="1"/>
          </p:cNvSpPr>
          <p:nvPr>
            <p:ph type="sldImg"/>
          </p:nvPr>
        </p:nvSpPr>
        <p:spPr>
          <a:ln/>
        </p:spPr>
      </p:sp>
      <p:sp>
        <p:nvSpPr>
          <p:cNvPr id="150531"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smtClean="0"/>
              <a:t>Ask </a:t>
            </a:r>
          </a:p>
          <a:p>
            <a:r>
              <a:rPr lang="en-US" smtClean="0"/>
              <a:t>Lee: reward, Blue box, 5V supply, joy stick</a:t>
            </a:r>
          </a:p>
          <a:p>
            <a:r>
              <a:rPr lang="en-US" smtClean="0"/>
              <a:t>Art: monkey monitors and cameras</a:t>
            </a:r>
          </a:p>
          <a:p>
            <a:r>
              <a:rPr lang="en-US" smtClean="0"/>
              <a:t>John: 2 Rex monitors, small keyboards</a:t>
            </a:r>
          </a:p>
          <a:p>
            <a:endParaRPr lang="en-US" smtClean="0"/>
          </a:p>
        </p:txBody>
      </p:sp>
    </p:spTree>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1554" name="Rectangle 2"/>
          <p:cNvSpPr>
            <a:spLocks noGrp="1" noRot="1" noChangeAspect="1" noChangeArrowheads="1" noTextEdit="1"/>
          </p:cNvSpPr>
          <p:nvPr>
            <p:ph type="sldImg"/>
          </p:nvPr>
        </p:nvSpPr>
        <p:spPr>
          <a:ln/>
        </p:spPr>
      </p:sp>
      <p:sp>
        <p:nvSpPr>
          <p:cNvPr id="151555"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smtClean="0"/>
          </a:p>
        </p:txBody>
      </p:sp>
    </p:spTree>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2578" name="Rectangle 2"/>
          <p:cNvSpPr>
            <a:spLocks noGrp="1" noRot="1" noChangeAspect="1" noChangeArrowheads="1" noTextEdit="1"/>
          </p:cNvSpPr>
          <p:nvPr>
            <p:ph type="sldImg"/>
          </p:nvPr>
        </p:nvSpPr>
        <p:spPr>
          <a:ln/>
        </p:spPr>
      </p:sp>
      <p:sp>
        <p:nvSpPr>
          <p:cNvPr id="152579"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smtClean="0"/>
              <a:t>Ask </a:t>
            </a:r>
          </a:p>
          <a:p>
            <a:r>
              <a:rPr lang="en-US" smtClean="0"/>
              <a:t>Lee: reward, Blue box, 5V supply, joy stick</a:t>
            </a:r>
          </a:p>
          <a:p>
            <a:r>
              <a:rPr lang="en-US" smtClean="0"/>
              <a:t>Art: monkey monitors and cameras</a:t>
            </a:r>
          </a:p>
          <a:p>
            <a:r>
              <a:rPr lang="en-US" smtClean="0"/>
              <a:t>John: 2 Rex monitors, small keyboards</a:t>
            </a:r>
          </a:p>
          <a:p>
            <a:endParaRPr lang="en-US" smtClean="0"/>
          </a:p>
        </p:txBody>
      </p:sp>
    </p:spTree>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02" name="Rectangle 2"/>
          <p:cNvSpPr>
            <a:spLocks noGrp="1" noRot="1" noChangeAspect="1" noChangeArrowheads="1" noTextEdit="1"/>
          </p:cNvSpPr>
          <p:nvPr>
            <p:ph type="sldImg"/>
          </p:nvPr>
        </p:nvSpPr>
        <p:spPr>
          <a:ln/>
        </p:spPr>
      </p:sp>
      <p:sp>
        <p:nvSpPr>
          <p:cNvPr id="153603"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smtClean="0"/>
              <a:t>Ask </a:t>
            </a:r>
          </a:p>
          <a:p>
            <a:r>
              <a:rPr lang="en-US" smtClean="0"/>
              <a:t>Lee: reward, Blue box, 5V supply, joy stick</a:t>
            </a:r>
          </a:p>
          <a:p>
            <a:r>
              <a:rPr lang="en-US" smtClean="0"/>
              <a:t>Art: monkey monitors and cameras</a:t>
            </a:r>
          </a:p>
          <a:p>
            <a:r>
              <a:rPr lang="en-US" smtClean="0"/>
              <a:t>John: 2 Rex monitors, small keyboards</a:t>
            </a:r>
          </a:p>
          <a:p>
            <a:endParaRPr lang="en-US" smtClean="0"/>
          </a:p>
        </p:txBody>
      </p:sp>
    </p:spTree>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4626" name="Rectangle 2"/>
          <p:cNvSpPr>
            <a:spLocks noGrp="1" noRot="1" noChangeAspect="1" noChangeArrowheads="1" noTextEdit="1"/>
          </p:cNvSpPr>
          <p:nvPr>
            <p:ph type="sldImg"/>
          </p:nvPr>
        </p:nvSpPr>
        <p:spPr>
          <a:ln/>
        </p:spPr>
      </p:sp>
      <p:sp>
        <p:nvSpPr>
          <p:cNvPr id="154627"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smtClean="0"/>
              <a:t>Ask </a:t>
            </a:r>
          </a:p>
          <a:p>
            <a:r>
              <a:rPr lang="en-US" smtClean="0"/>
              <a:t>Lee: reward, Blue box, 5V supply, joy stick</a:t>
            </a:r>
          </a:p>
          <a:p>
            <a:r>
              <a:rPr lang="en-US" smtClean="0"/>
              <a:t>Art: monkey monitors and cameras</a:t>
            </a:r>
          </a:p>
          <a:p>
            <a:r>
              <a:rPr lang="en-US" smtClean="0"/>
              <a:t>John: 2 Rex monitors, small keyboards</a:t>
            </a:r>
          </a:p>
          <a:p>
            <a:endParaRPr lang="en-US" smtClean="0"/>
          </a:p>
        </p:txBody>
      </p:sp>
    </p:spTree>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565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1200">
                <a:solidFill>
                  <a:schemeClr val="tx1"/>
                </a:solidFill>
                <a:latin typeface="Arial" charset="0"/>
              </a:defRPr>
            </a:lvl1pPr>
            <a:lvl2pPr marL="742950" indent="-285750" eaLnBrk="0" hangingPunct="0">
              <a:defRPr sz="1200">
                <a:solidFill>
                  <a:schemeClr val="tx1"/>
                </a:solidFill>
                <a:latin typeface="Arial" charset="0"/>
              </a:defRPr>
            </a:lvl2pPr>
            <a:lvl3pPr marL="1143000" indent="-228600" eaLnBrk="0" hangingPunct="0">
              <a:defRPr sz="1200">
                <a:solidFill>
                  <a:schemeClr val="tx1"/>
                </a:solidFill>
                <a:latin typeface="Arial" charset="0"/>
              </a:defRPr>
            </a:lvl3pPr>
            <a:lvl4pPr marL="1600200" indent="-228600" eaLnBrk="0" hangingPunct="0">
              <a:defRPr sz="1200">
                <a:solidFill>
                  <a:schemeClr val="tx1"/>
                </a:solidFill>
                <a:latin typeface="Arial" charset="0"/>
              </a:defRPr>
            </a:lvl4pPr>
            <a:lvl5pPr marL="2057400" indent="-228600" eaLnBrk="0" hangingPunct="0">
              <a:defRPr sz="1200">
                <a:solidFill>
                  <a:schemeClr val="tx1"/>
                </a:solidFill>
                <a:latin typeface="Arial" charset="0"/>
              </a:defRPr>
            </a:lvl5pPr>
            <a:lvl6pPr marL="2514600" indent="-228600" algn="ctr" eaLnBrk="0" fontAlgn="base" hangingPunct="0">
              <a:spcBef>
                <a:spcPct val="0"/>
              </a:spcBef>
              <a:spcAft>
                <a:spcPct val="0"/>
              </a:spcAft>
              <a:defRPr sz="1200">
                <a:solidFill>
                  <a:schemeClr val="tx1"/>
                </a:solidFill>
                <a:latin typeface="Arial" charset="0"/>
              </a:defRPr>
            </a:lvl6pPr>
            <a:lvl7pPr marL="2971800" indent="-228600" algn="ctr" eaLnBrk="0" fontAlgn="base" hangingPunct="0">
              <a:spcBef>
                <a:spcPct val="0"/>
              </a:spcBef>
              <a:spcAft>
                <a:spcPct val="0"/>
              </a:spcAft>
              <a:defRPr sz="1200">
                <a:solidFill>
                  <a:schemeClr val="tx1"/>
                </a:solidFill>
                <a:latin typeface="Arial" charset="0"/>
              </a:defRPr>
            </a:lvl7pPr>
            <a:lvl8pPr marL="3429000" indent="-228600" algn="ctr" eaLnBrk="0" fontAlgn="base" hangingPunct="0">
              <a:spcBef>
                <a:spcPct val="0"/>
              </a:spcBef>
              <a:spcAft>
                <a:spcPct val="0"/>
              </a:spcAft>
              <a:defRPr sz="1200">
                <a:solidFill>
                  <a:schemeClr val="tx1"/>
                </a:solidFill>
                <a:latin typeface="Arial" charset="0"/>
              </a:defRPr>
            </a:lvl8pPr>
            <a:lvl9pPr marL="3886200" indent="-228600" algn="ctr" eaLnBrk="0" fontAlgn="base" hangingPunct="0">
              <a:spcBef>
                <a:spcPct val="0"/>
              </a:spcBef>
              <a:spcAft>
                <a:spcPct val="0"/>
              </a:spcAft>
              <a:defRPr sz="1200">
                <a:solidFill>
                  <a:schemeClr val="tx1"/>
                </a:solidFill>
                <a:latin typeface="Arial" charset="0"/>
              </a:defRPr>
            </a:lvl9pPr>
          </a:lstStyle>
          <a:p>
            <a:pPr eaLnBrk="1" hangingPunct="1"/>
            <a:fld id="{224DD8DB-C484-4A77-BE07-9A0C514D3DCB}" type="slidenum">
              <a:rPr lang="en-US" smtClean="0"/>
              <a:pPr eaLnBrk="1" hangingPunct="1"/>
              <a:t>86</a:t>
            </a:fld>
            <a:endParaRPr lang="en-US" smtClean="0"/>
          </a:p>
        </p:txBody>
      </p:sp>
      <p:sp>
        <p:nvSpPr>
          <p:cNvPr id="155651" name="Rectangle 2"/>
          <p:cNvSpPr>
            <a:spLocks noGrp="1" noRot="1" noChangeAspect="1" noChangeArrowheads="1" noTextEdit="1"/>
          </p:cNvSpPr>
          <p:nvPr>
            <p:ph type="sldImg"/>
          </p:nvPr>
        </p:nvSpPr>
        <p:spPr>
          <a:ln/>
        </p:spPr>
      </p:sp>
      <p:sp>
        <p:nvSpPr>
          <p:cNvPr id="155652"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smtClean="0"/>
          </a:p>
        </p:txBody>
      </p:sp>
    </p:spTree>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7"/>
          <p:cNvSpPr txBox="1">
            <a:spLocks noGrp="1" noChangeArrowheads="1"/>
          </p:cNvSpPr>
          <p:nvPr/>
        </p:nvSpPr>
        <p:spPr bwMode="auto">
          <a:xfrm>
            <a:off x="3927475" y="8756650"/>
            <a:ext cx="3005138"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2382" tIns="46191" rIns="92382" bIns="46191" anchor="b"/>
          <a:lstStyle>
            <a:lvl1pPr eaLnBrk="0" hangingPunct="0">
              <a:defRPr sz="1200">
                <a:solidFill>
                  <a:schemeClr val="tx1"/>
                </a:solidFill>
                <a:latin typeface="Arial" charset="0"/>
              </a:defRPr>
            </a:lvl1pPr>
            <a:lvl2pPr marL="742950" indent="-285750" eaLnBrk="0" hangingPunct="0">
              <a:defRPr sz="1200">
                <a:solidFill>
                  <a:schemeClr val="tx1"/>
                </a:solidFill>
                <a:latin typeface="Arial" charset="0"/>
              </a:defRPr>
            </a:lvl2pPr>
            <a:lvl3pPr marL="1143000" indent="-228600" eaLnBrk="0" hangingPunct="0">
              <a:defRPr sz="1200">
                <a:solidFill>
                  <a:schemeClr val="tx1"/>
                </a:solidFill>
                <a:latin typeface="Arial" charset="0"/>
              </a:defRPr>
            </a:lvl3pPr>
            <a:lvl4pPr marL="1600200" indent="-228600" eaLnBrk="0" hangingPunct="0">
              <a:defRPr sz="1200">
                <a:solidFill>
                  <a:schemeClr val="tx1"/>
                </a:solidFill>
                <a:latin typeface="Arial" charset="0"/>
              </a:defRPr>
            </a:lvl4pPr>
            <a:lvl5pPr marL="2057400" indent="-228600" eaLnBrk="0" hangingPunct="0">
              <a:defRPr sz="1200">
                <a:solidFill>
                  <a:schemeClr val="tx1"/>
                </a:solidFill>
                <a:latin typeface="Arial" charset="0"/>
              </a:defRPr>
            </a:lvl5pPr>
            <a:lvl6pPr marL="2514600" indent="-228600" algn="ctr" eaLnBrk="0" fontAlgn="base" hangingPunct="0">
              <a:spcBef>
                <a:spcPct val="0"/>
              </a:spcBef>
              <a:spcAft>
                <a:spcPct val="0"/>
              </a:spcAft>
              <a:defRPr sz="1200">
                <a:solidFill>
                  <a:schemeClr val="tx1"/>
                </a:solidFill>
                <a:latin typeface="Arial" charset="0"/>
              </a:defRPr>
            </a:lvl6pPr>
            <a:lvl7pPr marL="2971800" indent="-228600" algn="ctr" eaLnBrk="0" fontAlgn="base" hangingPunct="0">
              <a:spcBef>
                <a:spcPct val="0"/>
              </a:spcBef>
              <a:spcAft>
                <a:spcPct val="0"/>
              </a:spcAft>
              <a:defRPr sz="1200">
                <a:solidFill>
                  <a:schemeClr val="tx1"/>
                </a:solidFill>
                <a:latin typeface="Arial" charset="0"/>
              </a:defRPr>
            </a:lvl7pPr>
            <a:lvl8pPr marL="3429000" indent="-228600" algn="ctr" eaLnBrk="0" fontAlgn="base" hangingPunct="0">
              <a:spcBef>
                <a:spcPct val="0"/>
              </a:spcBef>
              <a:spcAft>
                <a:spcPct val="0"/>
              </a:spcAft>
              <a:defRPr sz="1200">
                <a:solidFill>
                  <a:schemeClr val="tx1"/>
                </a:solidFill>
                <a:latin typeface="Arial" charset="0"/>
              </a:defRPr>
            </a:lvl8pPr>
            <a:lvl9pPr marL="3886200" indent="-228600" algn="ctr" eaLnBrk="0" fontAlgn="base" hangingPunct="0">
              <a:spcBef>
                <a:spcPct val="0"/>
              </a:spcBef>
              <a:spcAft>
                <a:spcPct val="0"/>
              </a:spcAft>
              <a:defRPr sz="1200">
                <a:solidFill>
                  <a:schemeClr val="tx1"/>
                </a:solidFill>
                <a:latin typeface="Arial" charset="0"/>
              </a:defRPr>
            </a:lvl9pPr>
          </a:lstStyle>
          <a:p>
            <a:pPr algn="r" eaLnBrk="1" hangingPunct="1"/>
            <a:fld id="{648D8677-5E72-4805-B8BB-33FEF8E5E5F2}" type="slidenum">
              <a:rPr lang="en-US"/>
              <a:pPr algn="r" eaLnBrk="1" hangingPunct="1"/>
              <a:t>87</a:t>
            </a:fld>
            <a:endParaRPr lang="en-US"/>
          </a:p>
        </p:txBody>
      </p:sp>
      <p:sp>
        <p:nvSpPr>
          <p:cNvPr id="5123" name="Rectangle 2"/>
          <p:cNvSpPr>
            <a:spLocks noGrp="1" noRot="1" noChangeAspect="1" noChangeArrowheads="1" noTextEdit="1"/>
          </p:cNvSpPr>
          <p:nvPr>
            <p:ph type="sldImg"/>
          </p:nvPr>
        </p:nvSpPr>
        <p:spPr>
          <a:ln/>
        </p:spPr>
      </p:sp>
      <p:sp>
        <p:nvSpPr>
          <p:cNvPr id="5124"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smtClean="0"/>
          </a:p>
        </p:txBody>
      </p:sp>
    </p:spTree>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7"/>
          <p:cNvSpPr txBox="1">
            <a:spLocks noGrp="1" noChangeArrowheads="1"/>
          </p:cNvSpPr>
          <p:nvPr/>
        </p:nvSpPr>
        <p:spPr bwMode="auto">
          <a:xfrm>
            <a:off x="3927475" y="8756650"/>
            <a:ext cx="3005138"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2382" tIns="46191" rIns="92382" bIns="46191" anchor="b"/>
          <a:lstStyle>
            <a:lvl1pPr eaLnBrk="0" hangingPunct="0">
              <a:defRPr sz="1200">
                <a:solidFill>
                  <a:schemeClr val="tx1"/>
                </a:solidFill>
                <a:latin typeface="Arial" charset="0"/>
              </a:defRPr>
            </a:lvl1pPr>
            <a:lvl2pPr marL="742950" indent="-285750" eaLnBrk="0" hangingPunct="0">
              <a:defRPr sz="1200">
                <a:solidFill>
                  <a:schemeClr val="tx1"/>
                </a:solidFill>
                <a:latin typeface="Arial" charset="0"/>
              </a:defRPr>
            </a:lvl2pPr>
            <a:lvl3pPr marL="1143000" indent="-228600" eaLnBrk="0" hangingPunct="0">
              <a:defRPr sz="1200">
                <a:solidFill>
                  <a:schemeClr val="tx1"/>
                </a:solidFill>
                <a:latin typeface="Arial" charset="0"/>
              </a:defRPr>
            </a:lvl3pPr>
            <a:lvl4pPr marL="1600200" indent="-228600" eaLnBrk="0" hangingPunct="0">
              <a:defRPr sz="1200">
                <a:solidFill>
                  <a:schemeClr val="tx1"/>
                </a:solidFill>
                <a:latin typeface="Arial" charset="0"/>
              </a:defRPr>
            </a:lvl4pPr>
            <a:lvl5pPr marL="2057400" indent="-228600" eaLnBrk="0" hangingPunct="0">
              <a:defRPr sz="1200">
                <a:solidFill>
                  <a:schemeClr val="tx1"/>
                </a:solidFill>
                <a:latin typeface="Arial" charset="0"/>
              </a:defRPr>
            </a:lvl5pPr>
            <a:lvl6pPr marL="2514600" indent="-228600" algn="ctr" eaLnBrk="0" fontAlgn="base" hangingPunct="0">
              <a:spcBef>
                <a:spcPct val="0"/>
              </a:spcBef>
              <a:spcAft>
                <a:spcPct val="0"/>
              </a:spcAft>
              <a:defRPr sz="1200">
                <a:solidFill>
                  <a:schemeClr val="tx1"/>
                </a:solidFill>
                <a:latin typeface="Arial" charset="0"/>
              </a:defRPr>
            </a:lvl6pPr>
            <a:lvl7pPr marL="2971800" indent="-228600" algn="ctr" eaLnBrk="0" fontAlgn="base" hangingPunct="0">
              <a:spcBef>
                <a:spcPct val="0"/>
              </a:spcBef>
              <a:spcAft>
                <a:spcPct val="0"/>
              </a:spcAft>
              <a:defRPr sz="1200">
                <a:solidFill>
                  <a:schemeClr val="tx1"/>
                </a:solidFill>
                <a:latin typeface="Arial" charset="0"/>
              </a:defRPr>
            </a:lvl7pPr>
            <a:lvl8pPr marL="3429000" indent="-228600" algn="ctr" eaLnBrk="0" fontAlgn="base" hangingPunct="0">
              <a:spcBef>
                <a:spcPct val="0"/>
              </a:spcBef>
              <a:spcAft>
                <a:spcPct val="0"/>
              </a:spcAft>
              <a:defRPr sz="1200">
                <a:solidFill>
                  <a:schemeClr val="tx1"/>
                </a:solidFill>
                <a:latin typeface="Arial" charset="0"/>
              </a:defRPr>
            </a:lvl8pPr>
            <a:lvl9pPr marL="3886200" indent="-228600" algn="ctr" eaLnBrk="0" fontAlgn="base" hangingPunct="0">
              <a:spcBef>
                <a:spcPct val="0"/>
              </a:spcBef>
              <a:spcAft>
                <a:spcPct val="0"/>
              </a:spcAft>
              <a:defRPr sz="1200">
                <a:solidFill>
                  <a:schemeClr val="tx1"/>
                </a:solidFill>
                <a:latin typeface="Arial" charset="0"/>
              </a:defRPr>
            </a:lvl9pPr>
          </a:lstStyle>
          <a:p>
            <a:pPr algn="r" eaLnBrk="1" hangingPunct="1"/>
            <a:fld id="{648D8677-5E72-4805-B8BB-33FEF8E5E5F2}" type="slidenum">
              <a:rPr lang="en-US"/>
              <a:pPr algn="r" eaLnBrk="1" hangingPunct="1"/>
              <a:t>88</a:t>
            </a:fld>
            <a:endParaRPr lang="en-US"/>
          </a:p>
        </p:txBody>
      </p:sp>
      <p:sp>
        <p:nvSpPr>
          <p:cNvPr id="5123" name="Rectangle 2"/>
          <p:cNvSpPr>
            <a:spLocks noGrp="1" noRot="1" noChangeAspect="1" noChangeArrowheads="1" noTextEdit="1"/>
          </p:cNvSpPr>
          <p:nvPr>
            <p:ph type="sldImg"/>
          </p:nvPr>
        </p:nvSpPr>
        <p:spPr>
          <a:ln/>
        </p:spPr>
      </p:sp>
      <p:sp>
        <p:nvSpPr>
          <p:cNvPr id="5124"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smtClean="0"/>
          </a:p>
        </p:txBody>
      </p:sp>
    </p:spTree>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194" name="Rectangle 7"/>
          <p:cNvSpPr txBox="1">
            <a:spLocks noGrp="1" noChangeArrowheads="1"/>
          </p:cNvSpPr>
          <p:nvPr/>
        </p:nvSpPr>
        <p:spPr bwMode="auto">
          <a:xfrm>
            <a:off x="3927475" y="8756650"/>
            <a:ext cx="3005138"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2382" tIns="46191" rIns="92382" bIns="46191" anchor="b"/>
          <a:lstStyle>
            <a:lvl1pPr eaLnBrk="0" hangingPunct="0">
              <a:defRPr sz="1200">
                <a:solidFill>
                  <a:schemeClr val="tx1"/>
                </a:solidFill>
                <a:latin typeface="Arial" charset="0"/>
              </a:defRPr>
            </a:lvl1pPr>
            <a:lvl2pPr marL="742950" indent="-285750" eaLnBrk="0" hangingPunct="0">
              <a:defRPr sz="1200">
                <a:solidFill>
                  <a:schemeClr val="tx1"/>
                </a:solidFill>
                <a:latin typeface="Arial" charset="0"/>
              </a:defRPr>
            </a:lvl2pPr>
            <a:lvl3pPr marL="1143000" indent="-228600" eaLnBrk="0" hangingPunct="0">
              <a:defRPr sz="1200">
                <a:solidFill>
                  <a:schemeClr val="tx1"/>
                </a:solidFill>
                <a:latin typeface="Arial" charset="0"/>
              </a:defRPr>
            </a:lvl3pPr>
            <a:lvl4pPr marL="1600200" indent="-228600" eaLnBrk="0" hangingPunct="0">
              <a:defRPr sz="1200">
                <a:solidFill>
                  <a:schemeClr val="tx1"/>
                </a:solidFill>
                <a:latin typeface="Arial" charset="0"/>
              </a:defRPr>
            </a:lvl4pPr>
            <a:lvl5pPr marL="2057400" indent="-228600" eaLnBrk="0" hangingPunct="0">
              <a:defRPr sz="1200">
                <a:solidFill>
                  <a:schemeClr val="tx1"/>
                </a:solidFill>
                <a:latin typeface="Arial" charset="0"/>
              </a:defRPr>
            </a:lvl5pPr>
            <a:lvl6pPr marL="2514600" indent="-228600" algn="ctr" eaLnBrk="0" fontAlgn="base" hangingPunct="0">
              <a:spcBef>
                <a:spcPct val="0"/>
              </a:spcBef>
              <a:spcAft>
                <a:spcPct val="0"/>
              </a:spcAft>
              <a:defRPr sz="1200">
                <a:solidFill>
                  <a:schemeClr val="tx1"/>
                </a:solidFill>
                <a:latin typeface="Arial" charset="0"/>
              </a:defRPr>
            </a:lvl6pPr>
            <a:lvl7pPr marL="2971800" indent="-228600" algn="ctr" eaLnBrk="0" fontAlgn="base" hangingPunct="0">
              <a:spcBef>
                <a:spcPct val="0"/>
              </a:spcBef>
              <a:spcAft>
                <a:spcPct val="0"/>
              </a:spcAft>
              <a:defRPr sz="1200">
                <a:solidFill>
                  <a:schemeClr val="tx1"/>
                </a:solidFill>
                <a:latin typeface="Arial" charset="0"/>
              </a:defRPr>
            </a:lvl7pPr>
            <a:lvl8pPr marL="3429000" indent="-228600" algn="ctr" eaLnBrk="0" fontAlgn="base" hangingPunct="0">
              <a:spcBef>
                <a:spcPct val="0"/>
              </a:spcBef>
              <a:spcAft>
                <a:spcPct val="0"/>
              </a:spcAft>
              <a:defRPr sz="1200">
                <a:solidFill>
                  <a:schemeClr val="tx1"/>
                </a:solidFill>
                <a:latin typeface="Arial" charset="0"/>
              </a:defRPr>
            </a:lvl8pPr>
            <a:lvl9pPr marL="3886200" indent="-228600" algn="ctr" eaLnBrk="0" fontAlgn="base" hangingPunct="0">
              <a:spcBef>
                <a:spcPct val="0"/>
              </a:spcBef>
              <a:spcAft>
                <a:spcPct val="0"/>
              </a:spcAft>
              <a:defRPr sz="1200">
                <a:solidFill>
                  <a:schemeClr val="tx1"/>
                </a:solidFill>
                <a:latin typeface="Arial" charset="0"/>
              </a:defRPr>
            </a:lvl9pPr>
          </a:lstStyle>
          <a:p>
            <a:pPr algn="r" eaLnBrk="1" hangingPunct="1"/>
            <a:fld id="{CE29E8B5-E1F4-4CD9-8888-5BCD075792EB}" type="slidenum">
              <a:rPr lang="en-US"/>
              <a:pPr algn="r" eaLnBrk="1" hangingPunct="1"/>
              <a:t>89</a:t>
            </a:fld>
            <a:endParaRPr lang="en-US"/>
          </a:p>
        </p:txBody>
      </p:sp>
      <p:sp>
        <p:nvSpPr>
          <p:cNvPr id="136195" name="Rectangle 2"/>
          <p:cNvSpPr>
            <a:spLocks noGrp="1" noRot="1" noChangeAspect="1" noChangeArrowheads="1" noTextEdit="1"/>
          </p:cNvSpPr>
          <p:nvPr>
            <p:ph type="sldImg"/>
          </p:nvPr>
        </p:nvSpPr>
        <p:spPr>
          <a:ln/>
        </p:spPr>
      </p:sp>
      <p:sp>
        <p:nvSpPr>
          <p:cNvPr id="136196"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smtClean="0"/>
          </a:p>
        </p:txBody>
      </p:sp>
    </p:spTree>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7"/>
          <p:cNvSpPr txBox="1">
            <a:spLocks noGrp="1" noChangeArrowheads="1"/>
          </p:cNvSpPr>
          <p:nvPr/>
        </p:nvSpPr>
        <p:spPr bwMode="auto">
          <a:xfrm>
            <a:off x="3927475" y="8756650"/>
            <a:ext cx="3005138"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2382" tIns="46191" rIns="92382" bIns="46191" anchor="b"/>
          <a:lstStyle>
            <a:lvl1pPr eaLnBrk="0" hangingPunct="0">
              <a:defRPr sz="1200">
                <a:solidFill>
                  <a:schemeClr val="tx1"/>
                </a:solidFill>
                <a:latin typeface="Arial" charset="0"/>
              </a:defRPr>
            </a:lvl1pPr>
            <a:lvl2pPr marL="742950" indent="-285750" eaLnBrk="0" hangingPunct="0">
              <a:defRPr sz="1200">
                <a:solidFill>
                  <a:schemeClr val="tx1"/>
                </a:solidFill>
                <a:latin typeface="Arial" charset="0"/>
              </a:defRPr>
            </a:lvl2pPr>
            <a:lvl3pPr marL="1143000" indent="-228600" eaLnBrk="0" hangingPunct="0">
              <a:defRPr sz="1200">
                <a:solidFill>
                  <a:schemeClr val="tx1"/>
                </a:solidFill>
                <a:latin typeface="Arial" charset="0"/>
              </a:defRPr>
            </a:lvl3pPr>
            <a:lvl4pPr marL="1600200" indent="-228600" eaLnBrk="0" hangingPunct="0">
              <a:defRPr sz="1200">
                <a:solidFill>
                  <a:schemeClr val="tx1"/>
                </a:solidFill>
                <a:latin typeface="Arial" charset="0"/>
              </a:defRPr>
            </a:lvl4pPr>
            <a:lvl5pPr marL="2057400" indent="-228600" eaLnBrk="0" hangingPunct="0">
              <a:defRPr sz="1200">
                <a:solidFill>
                  <a:schemeClr val="tx1"/>
                </a:solidFill>
                <a:latin typeface="Arial" charset="0"/>
              </a:defRPr>
            </a:lvl5pPr>
            <a:lvl6pPr marL="2514600" indent="-228600" algn="ctr" eaLnBrk="0" fontAlgn="base" hangingPunct="0">
              <a:spcBef>
                <a:spcPct val="0"/>
              </a:spcBef>
              <a:spcAft>
                <a:spcPct val="0"/>
              </a:spcAft>
              <a:defRPr sz="1200">
                <a:solidFill>
                  <a:schemeClr val="tx1"/>
                </a:solidFill>
                <a:latin typeface="Arial" charset="0"/>
              </a:defRPr>
            </a:lvl6pPr>
            <a:lvl7pPr marL="2971800" indent="-228600" algn="ctr" eaLnBrk="0" fontAlgn="base" hangingPunct="0">
              <a:spcBef>
                <a:spcPct val="0"/>
              </a:spcBef>
              <a:spcAft>
                <a:spcPct val="0"/>
              </a:spcAft>
              <a:defRPr sz="1200">
                <a:solidFill>
                  <a:schemeClr val="tx1"/>
                </a:solidFill>
                <a:latin typeface="Arial" charset="0"/>
              </a:defRPr>
            </a:lvl7pPr>
            <a:lvl8pPr marL="3429000" indent="-228600" algn="ctr" eaLnBrk="0" fontAlgn="base" hangingPunct="0">
              <a:spcBef>
                <a:spcPct val="0"/>
              </a:spcBef>
              <a:spcAft>
                <a:spcPct val="0"/>
              </a:spcAft>
              <a:defRPr sz="1200">
                <a:solidFill>
                  <a:schemeClr val="tx1"/>
                </a:solidFill>
                <a:latin typeface="Arial" charset="0"/>
              </a:defRPr>
            </a:lvl8pPr>
            <a:lvl9pPr marL="3886200" indent="-228600" algn="ctr" eaLnBrk="0" fontAlgn="base" hangingPunct="0">
              <a:spcBef>
                <a:spcPct val="0"/>
              </a:spcBef>
              <a:spcAft>
                <a:spcPct val="0"/>
              </a:spcAft>
              <a:defRPr sz="1200">
                <a:solidFill>
                  <a:schemeClr val="tx1"/>
                </a:solidFill>
                <a:latin typeface="Arial" charset="0"/>
              </a:defRPr>
            </a:lvl9pPr>
          </a:lstStyle>
          <a:p>
            <a:pPr algn="r" eaLnBrk="1" hangingPunct="1"/>
            <a:fld id="{648D8677-5E72-4805-B8BB-33FEF8E5E5F2}" type="slidenum">
              <a:rPr lang="en-US"/>
              <a:pPr algn="r" eaLnBrk="1" hangingPunct="1"/>
              <a:t>90</a:t>
            </a:fld>
            <a:endParaRPr lang="en-US"/>
          </a:p>
        </p:txBody>
      </p:sp>
      <p:sp>
        <p:nvSpPr>
          <p:cNvPr id="5123" name="Rectangle 2"/>
          <p:cNvSpPr>
            <a:spLocks noGrp="1" noRot="1" noChangeAspect="1" noChangeArrowheads="1" noTextEdit="1"/>
          </p:cNvSpPr>
          <p:nvPr>
            <p:ph type="sldImg"/>
          </p:nvPr>
        </p:nvSpPr>
        <p:spPr>
          <a:ln/>
        </p:spPr>
      </p:sp>
      <p:sp>
        <p:nvSpPr>
          <p:cNvPr id="5124"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smtClean="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371600" y="4260850"/>
            <a:ext cx="15544800" cy="2940050"/>
          </a:xfrm>
        </p:spPr>
        <p:txBody>
          <a:bodyPr/>
          <a:lstStyle/>
          <a:p>
            <a:r>
              <a:rPr lang="en-US" smtClean="0"/>
              <a:t>Click to edit Master title style</a:t>
            </a:r>
            <a:endParaRPr lang="en-US"/>
          </a:p>
        </p:txBody>
      </p:sp>
      <p:sp>
        <p:nvSpPr>
          <p:cNvPr id="3" name="Subtitle 2"/>
          <p:cNvSpPr>
            <a:spLocks noGrp="1"/>
          </p:cNvSpPr>
          <p:nvPr>
            <p:ph type="subTitle" idx="1"/>
          </p:nvPr>
        </p:nvSpPr>
        <p:spPr>
          <a:xfrm>
            <a:off x="2743200" y="7772400"/>
            <a:ext cx="12801600" cy="35052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9C2FFE76-DE99-4CC0-807F-122D57789A0B}" type="slidenum">
              <a:rPr lang="en-US"/>
              <a:pPr>
                <a:defRPr/>
              </a:pPr>
              <a:t>‹#›</a:t>
            </a:fld>
            <a:endParaRPr lang="en-US"/>
          </a:p>
        </p:txBody>
      </p:sp>
    </p:spTree>
    <p:extLst>
      <p:ext uri="{BB962C8B-B14F-4D97-AF65-F5344CB8AC3E}">
        <p14:creationId xmlns:p14="http://schemas.microsoft.com/office/powerpoint/2010/main" val="65574653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E00C73A4-D1DD-4E01-9078-D9C0289D8514}" type="slidenum">
              <a:rPr lang="en-US"/>
              <a:pPr>
                <a:defRPr/>
              </a:pPr>
              <a:t>‹#›</a:t>
            </a:fld>
            <a:endParaRPr lang="en-US"/>
          </a:p>
        </p:txBody>
      </p:sp>
    </p:spTree>
    <p:extLst>
      <p:ext uri="{BB962C8B-B14F-4D97-AF65-F5344CB8AC3E}">
        <p14:creationId xmlns:p14="http://schemas.microsoft.com/office/powerpoint/2010/main" val="209660609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444625" y="8813800"/>
            <a:ext cx="15544800" cy="2724150"/>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1444625" y="5813425"/>
            <a:ext cx="15544800" cy="3000375"/>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A69D3ACA-8F1C-427F-8F02-2424FA7526BF}" type="slidenum">
              <a:rPr lang="en-US"/>
              <a:pPr>
                <a:defRPr/>
              </a:pPr>
              <a:t>‹#›</a:t>
            </a:fld>
            <a:endParaRPr lang="en-US"/>
          </a:p>
        </p:txBody>
      </p:sp>
    </p:spTree>
    <p:extLst>
      <p:ext uri="{BB962C8B-B14F-4D97-AF65-F5344CB8AC3E}">
        <p14:creationId xmlns:p14="http://schemas.microsoft.com/office/powerpoint/2010/main" val="357154025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914400" y="3200400"/>
            <a:ext cx="8153400" cy="90519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9220200" y="3200400"/>
            <a:ext cx="8153400" cy="90519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108B23F0-FAA7-4E02-8406-DB128D24EFBC}" type="slidenum">
              <a:rPr lang="en-US"/>
              <a:pPr>
                <a:defRPr/>
              </a:pPr>
              <a:t>‹#›</a:t>
            </a:fld>
            <a:endParaRPr lang="en-US"/>
          </a:p>
        </p:txBody>
      </p:sp>
    </p:spTree>
    <p:extLst>
      <p:ext uri="{BB962C8B-B14F-4D97-AF65-F5344CB8AC3E}">
        <p14:creationId xmlns:p14="http://schemas.microsoft.com/office/powerpoint/2010/main" val="29132750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914400" y="3070225"/>
            <a:ext cx="8080375" cy="1279525"/>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914400" y="4349750"/>
            <a:ext cx="8080375" cy="7902575"/>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9290050" y="3070225"/>
            <a:ext cx="8083550" cy="1279525"/>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9290050" y="4349750"/>
            <a:ext cx="8083550" cy="7902575"/>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4"/>
          <p:cNvSpPr>
            <a:spLocks noGrp="1" noChangeArrowheads="1"/>
          </p:cNvSpPr>
          <p:nvPr>
            <p:ph type="dt" sz="half" idx="10"/>
          </p:nvPr>
        </p:nvSpPr>
        <p:spPr>
          <a:ln/>
        </p:spPr>
        <p:txBody>
          <a:bodyPr/>
          <a:lstStyle>
            <a:lvl1pPr>
              <a:defRPr/>
            </a:lvl1pPr>
          </a:lstStyle>
          <a:p>
            <a:pPr>
              <a:defRPr/>
            </a:pPr>
            <a:endParaRPr lang="en-US"/>
          </a:p>
        </p:txBody>
      </p:sp>
      <p:sp>
        <p:nvSpPr>
          <p:cNvPr id="8" name="Rectangle 5"/>
          <p:cNvSpPr>
            <a:spLocks noGrp="1" noChangeArrowheads="1"/>
          </p:cNvSpPr>
          <p:nvPr>
            <p:ph type="ftr" sz="quarter" idx="11"/>
          </p:nvPr>
        </p:nvSpPr>
        <p:spPr>
          <a:ln/>
        </p:spPr>
        <p:txBody>
          <a:bodyPr/>
          <a:lstStyle>
            <a:lvl1pPr>
              <a:defRPr/>
            </a:lvl1pPr>
          </a:lstStyle>
          <a:p>
            <a:pPr>
              <a:defRPr/>
            </a:pPr>
            <a:endParaRPr lang="en-US"/>
          </a:p>
        </p:txBody>
      </p:sp>
      <p:sp>
        <p:nvSpPr>
          <p:cNvPr id="9" name="Rectangle 6"/>
          <p:cNvSpPr>
            <a:spLocks noGrp="1" noChangeArrowheads="1"/>
          </p:cNvSpPr>
          <p:nvPr>
            <p:ph type="sldNum" sz="quarter" idx="12"/>
          </p:nvPr>
        </p:nvSpPr>
        <p:spPr>
          <a:ln/>
        </p:spPr>
        <p:txBody>
          <a:bodyPr/>
          <a:lstStyle>
            <a:lvl1pPr>
              <a:defRPr/>
            </a:lvl1pPr>
          </a:lstStyle>
          <a:p>
            <a:pPr>
              <a:defRPr/>
            </a:pPr>
            <a:fld id="{9D26B611-252B-478F-904D-A536133892D8}" type="slidenum">
              <a:rPr lang="en-US"/>
              <a:pPr>
                <a:defRPr/>
              </a:pPr>
              <a:t>‹#›</a:t>
            </a:fld>
            <a:endParaRPr lang="en-US"/>
          </a:p>
        </p:txBody>
      </p:sp>
    </p:spTree>
    <p:extLst>
      <p:ext uri="{BB962C8B-B14F-4D97-AF65-F5344CB8AC3E}">
        <p14:creationId xmlns:p14="http://schemas.microsoft.com/office/powerpoint/2010/main" val="36352171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4"/>
          <p:cNvSpPr>
            <a:spLocks noGrp="1" noChangeArrowheads="1"/>
          </p:cNvSpPr>
          <p:nvPr>
            <p:ph type="dt" sz="half" idx="10"/>
          </p:nvPr>
        </p:nvSpPr>
        <p:spPr>
          <a:ln/>
        </p:spPr>
        <p:txBody>
          <a:bodyPr/>
          <a:lstStyle>
            <a:lvl1pPr>
              <a:defRPr/>
            </a:lvl1pPr>
          </a:lstStyle>
          <a:p>
            <a:pPr>
              <a:defRPr/>
            </a:pPr>
            <a:endParaRPr lang="en-US"/>
          </a:p>
        </p:txBody>
      </p:sp>
      <p:sp>
        <p:nvSpPr>
          <p:cNvPr id="4" name="Rectangle 5"/>
          <p:cNvSpPr>
            <a:spLocks noGrp="1" noChangeArrowheads="1"/>
          </p:cNvSpPr>
          <p:nvPr>
            <p:ph type="ftr" sz="quarter" idx="11"/>
          </p:nvPr>
        </p:nvSpPr>
        <p:spPr>
          <a:ln/>
        </p:spPr>
        <p:txBody>
          <a:bodyPr/>
          <a:lstStyle>
            <a:lvl1pPr>
              <a:defRPr/>
            </a:lvl1pPr>
          </a:lstStyle>
          <a:p>
            <a:pPr>
              <a:defRPr/>
            </a:pPr>
            <a:endParaRPr lang="en-US"/>
          </a:p>
        </p:txBody>
      </p:sp>
      <p:sp>
        <p:nvSpPr>
          <p:cNvPr id="5" name="Rectangle 6"/>
          <p:cNvSpPr>
            <a:spLocks noGrp="1" noChangeArrowheads="1"/>
          </p:cNvSpPr>
          <p:nvPr>
            <p:ph type="sldNum" sz="quarter" idx="12"/>
          </p:nvPr>
        </p:nvSpPr>
        <p:spPr>
          <a:ln/>
        </p:spPr>
        <p:txBody>
          <a:bodyPr/>
          <a:lstStyle>
            <a:lvl1pPr>
              <a:defRPr/>
            </a:lvl1pPr>
          </a:lstStyle>
          <a:p>
            <a:pPr>
              <a:defRPr/>
            </a:pPr>
            <a:fld id="{9D2D1054-E06E-4EF4-BD8B-B526C5E4FE0E}" type="slidenum">
              <a:rPr lang="en-US"/>
              <a:pPr>
                <a:defRPr/>
              </a:pPr>
              <a:t>‹#›</a:t>
            </a:fld>
            <a:endParaRPr lang="en-US"/>
          </a:p>
        </p:txBody>
      </p:sp>
    </p:spTree>
    <p:extLst>
      <p:ext uri="{BB962C8B-B14F-4D97-AF65-F5344CB8AC3E}">
        <p14:creationId xmlns:p14="http://schemas.microsoft.com/office/powerpoint/2010/main" val="250284722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p>
        </p:txBody>
      </p:sp>
      <p:sp>
        <p:nvSpPr>
          <p:cNvPr id="3" name="Rectangle 5"/>
          <p:cNvSpPr>
            <a:spLocks noGrp="1" noChangeArrowheads="1"/>
          </p:cNvSpPr>
          <p:nvPr>
            <p:ph type="ftr" sz="quarter" idx="11"/>
          </p:nvPr>
        </p:nvSpPr>
        <p:spPr>
          <a:ln/>
        </p:spPr>
        <p:txBody>
          <a:bodyPr/>
          <a:lstStyle>
            <a:lvl1pPr>
              <a:defRPr/>
            </a:lvl1pPr>
          </a:lstStyle>
          <a:p>
            <a:pPr>
              <a:defRPr/>
            </a:pPr>
            <a:endParaRPr lang="en-US"/>
          </a:p>
        </p:txBody>
      </p:sp>
      <p:sp>
        <p:nvSpPr>
          <p:cNvPr id="4" name="Rectangle 6"/>
          <p:cNvSpPr>
            <a:spLocks noGrp="1" noChangeArrowheads="1"/>
          </p:cNvSpPr>
          <p:nvPr>
            <p:ph type="sldNum" sz="quarter" idx="12"/>
          </p:nvPr>
        </p:nvSpPr>
        <p:spPr>
          <a:ln/>
        </p:spPr>
        <p:txBody>
          <a:bodyPr/>
          <a:lstStyle>
            <a:lvl1pPr>
              <a:defRPr/>
            </a:lvl1pPr>
          </a:lstStyle>
          <a:p>
            <a:pPr>
              <a:defRPr/>
            </a:pPr>
            <a:fld id="{7B46D4D2-BCDB-48B2-A9DE-E8C402496C33}" type="slidenum">
              <a:rPr lang="en-US"/>
              <a:pPr>
                <a:defRPr/>
              </a:pPr>
              <a:t>‹#›</a:t>
            </a:fld>
            <a:endParaRPr lang="en-US"/>
          </a:p>
        </p:txBody>
      </p:sp>
    </p:spTree>
    <p:extLst>
      <p:ext uri="{BB962C8B-B14F-4D97-AF65-F5344CB8AC3E}">
        <p14:creationId xmlns:p14="http://schemas.microsoft.com/office/powerpoint/2010/main" val="200649323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14400" y="546100"/>
            <a:ext cx="6016625" cy="232410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7150100" y="546100"/>
            <a:ext cx="10223500" cy="117062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914400" y="2870200"/>
            <a:ext cx="6016625" cy="9382125"/>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9FCA98DA-86ED-42D3-99D8-8F9D94CF0120}" type="slidenum">
              <a:rPr lang="en-US"/>
              <a:pPr>
                <a:defRPr/>
              </a:pPr>
              <a:t>‹#›</a:t>
            </a:fld>
            <a:endParaRPr lang="en-US"/>
          </a:p>
        </p:txBody>
      </p:sp>
    </p:spTree>
    <p:extLst>
      <p:ext uri="{BB962C8B-B14F-4D97-AF65-F5344CB8AC3E}">
        <p14:creationId xmlns:p14="http://schemas.microsoft.com/office/powerpoint/2010/main" val="332369593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584575" y="9601200"/>
            <a:ext cx="10972800" cy="1133475"/>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3584575" y="1225550"/>
            <a:ext cx="10972800" cy="82296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3584575" y="10734675"/>
            <a:ext cx="10972800" cy="1609725"/>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869B802B-1B63-4C7D-B3FA-72FD2E8BDBC3}" type="slidenum">
              <a:rPr lang="en-US"/>
              <a:pPr>
                <a:defRPr/>
              </a:pPr>
              <a:t>‹#›</a:t>
            </a:fld>
            <a:endParaRPr lang="en-US"/>
          </a:p>
        </p:txBody>
      </p:sp>
    </p:spTree>
    <p:extLst>
      <p:ext uri="{BB962C8B-B14F-4D97-AF65-F5344CB8AC3E}">
        <p14:creationId xmlns:p14="http://schemas.microsoft.com/office/powerpoint/2010/main" val="405685105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F01E7BC3-B018-4CCE-9C4B-AEF504590FE4}" type="slidenum">
              <a:rPr lang="en-US"/>
              <a:pPr>
                <a:defRPr/>
              </a:pPr>
              <a:t>‹#›</a:t>
            </a:fld>
            <a:endParaRPr lang="en-US"/>
          </a:p>
        </p:txBody>
      </p:sp>
    </p:spTree>
    <p:extLst>
      <p:ext uri="{BB962C8B-B14F-4D97-AF65-F5344CB8AC3E}">
        <p14:creationId xmlns:p14="http://schemas.microsoft.com/office/powerpoint/2010/main" val="267465715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13258800" y="549275"/>
            <a:ext cx="4114800" cy="1170305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914400" y="549275"/>
            <a:ext cx="12192000" cy="1170305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21DFB7AE-084F-4584-B4AD-10792F81E7E9}" type="slidenum">
              <a:rPr lang="en-US"/>
              <a:pPr>
                <a:defRPr/>
              </a:pPr>
              <a:t>‹#›</a:t>
            </a:fld>
            <a:endParaRPr lang="en-US"/>
          </a:p>
        </p:txBody>
      </p:sp>
    </p:spTree>
    <p:extLst>
      <p:ext uri="{BB962C8B-B14F-4D97-AF65-F5344CB8AC3E}">
        <p14:creationId xmlns:p14="http://schemas.microsoft.com/office/powerpoint/2010/main" val="303966307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914400" y="549275"/>
            <a:ext cx="16459200"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182880" tIns="91440" rIns="182880" bIns="91440" numCol="1" anchor="ctr" anchorCtr="0" compatLnSpc="1">
            <a:prstTxWarp prst="textNoShape">
              <a:avLst/>
            </a:prstTxWarp>
          </a:bodyPr>
          <a:lstStyle/>
          <a:p>
            <a:pPr lvl="0"/>
            <a:r>
              <a:rPr lang="en-US" smtClean="0"/>
              <a:t>Click to edit Master title style</a:t>
            </a:r>
          </a:p>
        </p:txBody>
      </p:sp>
      <p:sp>
        <p:nvSpPr>
          <p:cNvPr id="1027" name="Rectangle 3"/>
          <p:cNvSpPr>
            <a:spLocks noGrp="1" noChangeArrowheads="1"/>
          </p:cNvSpPr>
          <p:nvPr>
            <p:ph type="body" idx="1"/>
          </p:nvPr>
        </p:nvSpPr>
        <p:spPr bwMode="auto">
          <a:xfrm>
            <a:off x="914400" y="3200400"/>
            <a:ext cx="16459200" cy="9051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182880" tIns="91440" rIns="182880" bIns="9144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28" name="Rectangle 4"/>
          <p:cNvSpPr>
            <a:spLocks noGrp="1" noChangeArrowheads="1"/>
          </p:cNvSpPr>
          <p:nvPr>
            <p:ph type="dt" sz="half" idx="2"/>
          </p:nvPr>
        </p:nvSpPr>
        <p:spPr bwMode="auto">
          <a:xfrm>
            <a:off x="914400" y="12490450"/>
            <a:ext cx="4267200" cy="952500"/>
          </a:xfrm>
          <a:prstGeom prst="rect">
            <a:avLst/>
          </a:prstGeom>
          <a:noFill/>
          <a:ln>
            <a:noFill/>
          </a:ln>
          <a:effectLst/>
          <a:extLst/>
        </p:spPr>
        <p:txBody>
          <a:bodyPr vert="horz" wrap="square" lIns="182880" tIns="91440" rIns="182880" bIns="91440" numCol="1" anchor="t" anchorCtr="0" compatLnSpc="1">
            <a:prstTxWarp prst="textNoShape">
              <a:avLst/>
            </a:prstTxWarp>
          </a:bodyPr>
          <a:lstStyle>
            <a:lvl1pPr algn="l">
              <a:defRPr sz="2800"/>
            </a:lvl1pPr>
          </a:lstStyle>
          <a:p>
            <a:pPr>
              <a:defRPr/>
            </a:pPr>
            <a:endParaRPr lang="en-US"/>
          </a:p>
        </p:txBody>
      </p:sp>
      <p:sp>
        <p:nvSpPr>
          <p:cNvPr id="1029" name="Rectangle 5"/>
          <p:cNvSpPr>
            <a:spLocks noGrp="1" noChangeArrowheads="1"/>
          </p:cNvSpPr>
          <p:nvPr>
            <p:ph type="ftr" sz="quarter" idx="3"/>
          </p:nvPr>
        </p:nvSpPr>
        <p:spPr bwMode="auto">
          <a:xfrm>
            <a:off x="6248400" y="12490450"/>
            <a:ext cx="5791200" cy="952500"/>
          </a:xfrm>
          <a:prstGeom prst="rect">
            <a:avLst/>
          </a:prstGeom>
          <a:noFill/>
          <a:ln>
            <a:noFill/>
          </a:ln>
          <a:effectLst/>
          <a:extLst/>
        </p:spPr>
        <p:txBody>
          <a:bodyPr vert="horz" wrap="square" lIns="182880" tIns="91440" rIns="182880" bIns="91440" numCol="1" anchor="t" anchorCtr="0" compatLnSpc="1">
            <a:prstTxWarp prst="textNoShape">
              <a:avLst/>
            </a:prstTxWarp>
          </a:bodyPr>
          <a:lstStyle>
            <a:lvl1pPr>
              <a:defRPr sz="2800"/>
            </a:lvl1pPr>
          </a:lstStyle>
          <a:p>
            <a:pPr>
              <a:defRPr/>
            </a:pPr>
            <a:endParaRPr lang="en-US"/>
          </a:p>
        </p:txBody>
      </p:sp>
      <p:sp>
        <p:nvSpPr>
          <p:cNvPr id="1030" name="Rectangle 6"/>
          <p:cNvSpPr>
            <a:spLocks noGrp="1" noChangeArrowheads="1"/>
          </p:cNvSpPr>
          <p:nvPr>
            <p:ph type="sldNum" sz="quarter" idx="4"/>
          </p:nvPr>
        </p:nvSpPr>
        <p:spPr bwMode="auto">
          <a:xfrm>
            <a:off x="13106400" y="12490450"/>
            <a:ext cx="4267200" cy="952500"/>
          </a:xfrm>
          <a:prstGeom prst="rect">
            <a:avLst/>
          </a:prstGeom>
          <a:noFill/>
          <a:ln>
            <a:noFill/>
          </a:ln>
          <a:effectLst/>
          <a:extLst/>
        </p:spPr>
        <p:txBody>
          <a:bodyPr vert="horz" wrap="square" lIns="182880" tIns="91440" rIns="182880" bIns="91440" numCol="1" anchor="t" anchorCtr="0" compatLnSpc="1">
            <a:prstTxWarp prst="textNoShape">
              <a:avLst/>
            </a:prstTxWarp>
          </a:bodyPr>
          <a:lstStyle>
            <a:lvl1pPr algn="r">
              <a:defRPr sz="2800"/>
            </a:lvl1pPr>
          </a:lstStyle>
          <a:p>
            <a:pPr>
              <a:defRPr/>
            </a:pPr>
            <a:fld id="{C09C6399-C459-4A66-B0A1-B4BF6D69BA72}" type="slidenum">
              <a:rPr lang="en-US"/>
              <a:pPr>
                <a:defRPr/>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1828800" rtl="0" eaLnBrk="0" fontAlgn="base" hangingPunct="0">
        <a:spcBef>
          <a:spcPct val="0"/>
        </a:spcBef>
        <a:spcAft>
          <a:spcPct val="0"/>
        </a:spcAft>
        <a:defRPr sz="8800">
          <a:solidFill>
            <a:schemeClr val="tx2"/>
          </a:solidFill>
          <a:latin typeface="+mj-lt"/>
          <a:ea typeface="+mj-ea"/>
          <a:cs typeface="+mj-cs"/>
        </a:defRPr>
      </a:lvl1pPr>
      <a:lvl2pPr algn="ctr" defTabSz="1828800" rtl="0" eaLnBrk="0" fontAlgn="base" hangingPunct="0">
        <a:spcBef>
          <a:spcPct val="0"/>
        </a:spcBef>
        <a:spcAft>
          <a:spcPct val="0"/>
        </a:spcAft>
        <a:defRPr sz="8800">
          <a:solidFill>
            <a:schemeClr val="tx2"/>
          </a:solidFill>
          <a:latin typeface="Arial" charset="0"/>
        </a:defRPr>
      </a:lvl2pPr>
      <a:lvl3pPr algn="ctr" defTabSz="1828800" rtl="0" eaLnBrk="0" fontAlgn="base" hangingPunct="0">
        <a:spcBef>
          <a:spcPct val="0"/>
        </a:spcBef>
        <a:spcAft>
          <a:spcPct val="0"/>
        </a:spcAft>
        <a:defRPr sz="8800">
          <a:solidFill>
            <a:schemeClr val="tx2"/>
          </a:solidFill>
          <a:latin typeface="Arial" charset="0"/>
        </a:defRPr>
      </a:lvl3pPr>
      <a:lvl4pPr algn="ctr" defTabSz="1828800" rtl="0" eaLnBrk="0" fontAlgn="base" hangingPunct="0">
        <a:spcBef>
          <a:spcPct val="0"/>
        </a:spcBef>
        <a:spcAft>
          <a:spcPct val="0"/>
        </a:spcAft>
        <a:defRPr sz="8800">
          <a:solidFill>
            <a:schemeClr val="tx2"/>
          </a:solidFill>
          <a:latin typeface="Arial" charset="0"/>
        </a:defRPr>
      </a:lvl4pPr>
      <a:lvl5pPr algn="ctr" defTabSz="1828800" rtl="0" eaLnBrk="0" fontAlgn="base" hangingPunct="0">
        <a:spcBef>
          <a:spcPct val="0"/>
        </a:spcBef>
        <a:spcAft>
          <a:spcPct val="0"/>
        </a:spcAft>
        <a:defRPr sz="8800">
          <a:solidFill>
            <a:schemeClr val="tx2"/>
          </a:solidFill>
          <a:latin typeface="Arial" charset="0"/>
        </a:defRPr>
      </a:lvl5pPr>
      <a:lvl6pPr marL="457200" algn="ctr" defTabSz="1828800" rtl="0" fontAlgn="base">
        <a:spcBef>
          <a:spcPct val="0"/>
        </a:spcBef>
        <a:spcAft>
          <a:spcPct val="0"/>
        </a:spcAft>
        <a:defRPr sz="8800">
          <a:solidFill>
            <a:schemeClr val="tx2"/>
          </a:solidFill>
          <a:latin typeface="Arial" charset="0"/>
        </a:defRPr>
      </a:lvl6pPr>
      <a:lvl7pPr marL="914400" algn="ctr" defTabSz="1828800" rtl="0" fontAlgn="base">
        <a:spcBef>
          <a:spcPct val="0"/>
        </a:spcBef>
        <a:spcAft>
          <a:spcPct val="0"/>
        </a:spcAft>
        <a:defRPr sz="8800">
          <a:solidFill>
            <a:schemeClr val="tx2"/>
          </a:solidFill>
          <a:latin typeface="Arial" charset="0"/>
        </a:defRPr>
      </a:lvl7pPr>
      <a:lvl8pPr marL="1371600" algn="ctr" defTabSz="1828800" rtl="0" fontAlgn="base">
        <a:spcBef>
          <a:spcPct val="0"/>
        </a:spcBef>
        <a:spcAft>
          <a:spcPct val="0"/>
        </a:spcAft>
        <a:defRPr sz="8800">
          <a:solidFill>
            <a:schemeClr val="tx2"/>
          </a:solidFill>
          <a:latin typeface="Arial" charset="0"/>
        </a:defRPr>
      </a:lvl8pPr>
      <a:lvl9pPr marL="1828800" algn="ctr" defTabSz="1828800" rtl="0" fontAlgn="base">
        <a:spcBef>
          <a:spcPct val="0"/>
        </a:spcBef>
        <a:spcAft>
          <a:spcPct val="0"/>
        </a:spcAft>
        <a:defRPr sz="8800">
          <a:solidFill>
            <a:schemeClr val="tx2"/>
          </a:solidFill>
          <a:latin typeface="Arial" charset="0"/>
        </a:defRPr>
      </a:lvl9pPr>
    </p:titleStyle>
    <p:bodyStyle>
      <a:lvl1pPr marL="685800" indent="-685800" algn="l" defTabSz="1828800" rtl="0" eaLnBrk="0" fontAlgn="base" hangingPunct="0">
        <a:spcBef>
          <a:spcPct val="20000"/>
        </a:spcBef>
        <a:spcAft>
          <a:spcPct val="0"/>
        </a:spcAft>
        <a:buChar char="•"/>
        <a:defRPr sz="6400">
          <a:solidFill>
            <a:schemeClr val="tx1"/>
          </a:solidFill>
          <a:latin typeface="+mn-lt"/>
          <a:ea typeface="+mn-ea"/>
          <a:cs typeface="+mn-cs"/>
        </a:defRPr>
      </a:lvl1pPr>
      <a:lvl2pPr marL="1485900" indent="-571500" algn="l" defTabSz="1828800" rtl="0" eaLnBrk="0" fontAlgn="base" hangingPunct="0">
        <a:spcBef>
          <a:spcPct val="20000"/>
        </a:spcBef>
        <a:spcAft>
          <a:spcPct val="0"/>
        </a:spcAft>
        <a:buChar char="–"/>
        <a:defRPr sz="5600">
          <a:solidFill>
            <a:schemeClr val="tx1"/>
          </a:solidFill>
          <a:latin typeface="+mn-lt"/>
        </a:defRPr>
      </a:lvl2pPr>
      <a:lvl3pPr marL="2286000" indent="-457200" algn="l" defTabSz="1828800" rtl="0" eaLnBrk="0" fontAlgn="base" hangingPunct="0">
        <a:spcBef>
          <a:spcPct val="20000"/>
        </a:spcBef>
        <a:spcAft>
          <a:spcPct val="0"/>
        </a:spcAft>
        <a:buChar char="•"/>
        <a:defRPr sz="4800">
          <a:solidFill>
            <a:schemeClr val="tx1"/>
          </a:solidFill>
          <a:latin typeface="+mn-lt"/>
        </a:defRPr>
      </a:lvl3pPr>
      <a:lvl4pPr marL="3200400" indent="-457200" algn="l" defTabSz="1828800" rtl="0" eaLnBrk="0" fontAlgn="base" hangingPunct="0">
        <a:spcBef>
          <a:spcPct val="20000"/>
        </a:spcBef>
        <a:spcAft>
          <a:spcPct val="0"/>
        </a:spcAft>
        <a:buChar char="–"/>
        <a:defRPr sz="4000">
          <a:solidFill>
            <a:schemeClr val="tx1"/>
          </a:solidFill>
          <a:latin typeface="+mn-lt"/>
        </a:defRPr>
      </a:lvl4pPr>
      <a:lvl5pPr marL="4114800" indent="-457200" algn="l" defTabSz="1828800" rtl="0" eaLnBrk="0" fontAlgn="base" hangingPunct="0">
        <a:spcBef>
          <a:spcPct val="20000"/>
        </a:spcBef>
        <a:spcAft>
          <a:spcPct val="0"/>
        </a:spcAft>
        <a:buChar char="»"/>
        <a:defRPr sz="4000">
          <a:solidFill>
            <a:schemeClr val="tx1"/>
          </a:solidFill>
          <a:latin typeface="+mn-lt"/>
        </a:defRPr>
      </a:lvl5pPr>
      <a:lvl6pPr marL="4572000" indent="-457200" algn="l" defTabSz="1828800" rtl="0" fontAlgn="base">
        <a:spcBef>
          <a:spcPct val="20000"/>
        </a:spcBef>
        <a:spcAft>
          <a:spcPct val="0"/>
        </a:spcAft>
        <a:buChar char="»"/>
        <a:defRPr sz="4000">
          <a:solidFill>
            <a:schemeClr val="tx1"/>
          </a:solidFill>
          <a:latin typeface="+mn-lt"/>
        </a:defRPr>
      </a:lvl6pPr>
      <a:lvl7pPr marL="5029200" indent="-457200" algn="l" defTabSz="1828800" rtl="0" fontAlgn="base">
        <a:spcBef>
          <a:spcPct val="20000"/>
        </a:spcBef>
        <a:spcAft>
          <a:spcPct val="0"/>
        </a:spcAft>
        <a:buChar char="»"/>
        <a:defRPr sz="4000">
          <a:solidFill>
            <a:schemeClr val="tx1"/>
          </a:solidFill>
          <a:latin typeface="+mn-lt"/>
        </a:defRPr>
      </a:lvl7pPr>
      <a:lvl8pPr marL="5486400" indent="-457200" algn="l" defTabSz="1828800" rtl="0" fontAlgn="base">
        <a:spcBef>
          <a:spcPct val="20000"/>
        </a:spcBef>
        <a:spcAft>
          <a:spcPct val="0"/>
        </a:spcAft>
        <a:buChar char="»"/>
        <a:defRPr sz="4000">
          <a:solidFill>
            <a:schemeClr val="tx1"/>
          </a:solidFill>
          <a:latin typeface="+mn-lt"/>
        </a:defRPr>
      </a:lvl8pPr>
      <a:lvl9pPr marL="5943600" indent="-457200" algn="l" defTabSz="1828800" rtl="0" fontAlgn="base">
        <a:spcBef>
          <a:spcPct val="20000"/>
        </a:spcBef>
        <a:spcAft>
          <a:spcPct val="0"/>
        </a:spcAft>
        <a:buChar char="»"/>
        <a:defRPr sz="4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hyperlink" Target="http://joule.ni.com/nidu/cds/view/p/id/2604/lang/en" TargetMode="External"/><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hyperlink" Target="http://joule.ni.com/nidu/cds/view/p/id/2604/lang/en" TargetMode="External"/><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5.xml"/><Relationship Id="rId1" Type="http://schemas.openxmlformats.org/officeDocument/2006/relationships/slideLayout" Target="../slideLayouts/slideLayout7.xml"/><Relationship Id="rId4" Type="http://schemas.openxmlformats.org/officeDocument/2006/relationships/image" Target="../media/image3.png"/></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4.wmf"/><Relationship Id="rId2" Type="http://schemas.openxmlformats.org/officeDocument/2006/relationships/notesSlide" Target="../notesSlides/notesSlide7.xml"/><Relationship Id="rId1" Type="http://schemas.openxmlformats.org/officeDocument/2006/relationships/slideLayout" Target="../slideLayouts/slideLayout1.xml"/><Relationship Id="rId4" Type="http://schemas.openxmlformats.org/officeDocument/2006/relationships/image" Target="../media/image5.wmf"/></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8" Type="http://schemas.openxmlformats.org/officeDocument/2006/relationships/hyperlink" Target="http://sine.ni.com/nips/cds/view/p/lang/en/nid/207410" TargetMode="External"/><Relationship Id="rId3" Type="http://schemas.openxmlformats.org/officeDocument/2006/relationships/image" Target="../media/image6.png"/><Relationship Id="rId7" Type="http://schemas.openxmlformats.org/officeDocument/2006/relationships/image" Target="../media/image10.png"/><Relationship Id="rId2" Type="http://schemas.openxmlformats.org/officeDocument/2006/relationships/notesSlide" Target="../notesSlides/notesSlide12.xml"/><Relationship Id="rId1" Type="http://schemas.openxmlformats.org/officeDocument/2006/relationships/slideLayout" Target="../slideLayouts/slideLayout1.xml"/><Relationship Id="rId6" Type="http://schemas.openxmlformats.org/officeDocument/2006/relationships/image" Target="../media/image9.jpeg"/><Relationship Id="rId5" Type="http://schemas.openxmlformats.org/officeDocument/2006/relationships/image" Target="../media/image8.png"/><Relationship Id="rId4" Type="http://schemas.openxmlformats.org/officeDocument/2006/relationships/image" Target="../media/image7.jpeg"/></Relationships>
</file>

<file path=ppt/slides/_rels/slide13.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13.xml"/><Relationship Id="rId1" Type="http://schemas.openxmlformats.org/officeDocument/2006/relationships/slideLayout" Target="../slideLayouts/slideLayout1.xml"/><Relationship Id="rId5" Type="http://schemas.openxmlformats.org/officeDocument/2006/relationships/image" Target="../media/image8.png"/><Relationship Id="rId4" Type="http://schemas.openxmlformats.org/officeDocument/2006/relationships/image" Target="../media/image11.png"/></Relationships>
</file>

<file path=ppt/slides/_rels/slide14.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4.xml"/><Relationship Id="rId1" Type="http://schemas.openxmlformats.org/officeDocument/2006/relationships/slideLayout" Target="../slideLayouts/slideLayout1.xml"/><Relationship Id="rId4" Type="http://schemas.openxmlformats.org/officeDocument/2006/relationships/image" Target="../media/image6.png"/></Relationships>
</file>

<file path=ppt/slides/_rels/slide15.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8.xml"/><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9.xml"/><Relationship Id="rId1" Type="http://schemas.openxmlformats.org/officeDocument/2006/relationships/slideLayout" Target="../slideLayouts/slideLayout1.xml"/><Relationship Id="rId4" Type="http://schemas.openxmlformats.org/officeDocument/2006/relationships/image" Target="../media/image18.png"/></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24.xml"/><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28.xml"/><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29.xml"/><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31.xml"/><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32.xml"/><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33.xml"/><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34.xml"/><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36.xml"/><Relationship Id="rId1" Type="http://schemas.openxmlformats.org/officeDocument/2006/relationships/slideLayout" Target="../slideLayouts/slideLayout1.xml"/><Relationship Id="rId4" Type="http://schemas.openxmlformats.org/officeDocument/2006/relationships/image" Target="../media/image26.png"/></Relationships>
</file>

<file path=ppt/slides/_rels/slide37.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37.xml"/><Relationship Id="rId1" Type="http://schemas.openxmlformats.org/officeDocument/2006/relationships/slideLayout" Target="../slideLayouts/slideLayout1.xml"/><Relationship Id="rId4" Type="http://schemas.openxmlformats.org/officeDocument/2006/relationships/image" Target="../media/image28.png"/></Relationships>
</file>

<file path=ppt/slides/_rels/slide38.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38.xml"/><Relationship Id="rId1" Type="http://schemas.openxmlformats.org/officeDocument/2006/relationships/slideLayout" Target="../slideLayouts/slideLayout1.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1.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1.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1.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1.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1.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1.xml"/></Relationships>
</file>

<file path=ppt/slides/_rels/slide45.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45.xml"/><Relationship Id="rId1" Type="http://schemas.openxmlformats.org/officeDocument/2006/relationships/slideLayout" Target="../slideLayouts/slideLayout1.xml"/><Relationship Id="rId6" Type="http://schemas.openxmlformats.org/officeDocument/2006/relationships/image" Target="../media/image33.png"/><Relationship Id="rId5" Type="http://schemas.openxmlformats.org/officeDocument/2006/relationships/image" Target="../media/image32.png"/><Relationship Id="rId4" Type="http://schemas.openxmlformats.org/officeDocument/2006/relationships/image" Target="../media/image31.png"/></Relationships>
</file>

<file path=ppt/slides/_rels/slide46.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46.xml"/><Relationship Id="rId1" Type="http://schemas.openxmlformats.org/officeDocument/2006/relationships/slideLayout" Target="../slideLayouts/slideLayout1.xml"/></Relationships>
</file>

<file path=ppt/slides/_rels/slide47.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47.xml"/><Relationship Id="rId1" Type="http://schemas.openxmlformats.org/officeDocument/2006/relationships/slideLayout" Target="../slideLayouts/slideLayout1.xml"/><Relationship Id="rId4" Type="http://schemas.openxmlformats.org/officeDocument/2006/relationships/image" Target="../media/image36.png"/></Relationships>
</file>

<file path=ppt/slides/_rels/slide48.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48.xml"/><Relationship Id="rId1" Type="http://schemas.openxmlformats.org/officeDocument/2006/relationships/slideLayout" Target="../slideLayouts/slideLayout1.xml"/><Relationship Id="rId6" Type="http://schemas.openxmlformats.org/officeDocument/2006/relationships/image" Target="../media/image40.png"/><Relationship Id="rId5" Type="http://schemas.openxmlformats.org/officeDocument/2006/relationships/image" Target="../media/image39.png"/><Relationship Id="rId4" Type="http://schemas.openxmlformats.org/officeDocument/2006/relationships/image" Target="../media/image38.png"/></Relationships>
</file>

<file path=ppt/slides/_rels/slide49.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49.xml"/><Relationship Id="rId1" Type="http://schemas.openxmlformats.org/officeDocument/2006/relationships/slideLayout" Target="../slideLayouts/slideLayout1.xml"/><Relationship Id="rId5" Type="http://schemas.openxmlformats.org/officeDocument/2006/relationships/image" Target="../media/image43.png"/><Relationship Id="rId4" Type="http://schemas.openxmlformats.org/officeDocument/2006/relationships/image" Target="../media/image42.png"/></Relationships>
</file>

<file path=ppt/slides/_rels/slide50.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50.xml"/><Relationship Id="rId1" Type="http://schemas.openxmlformats.org/officeDocument/2006/relationships/slideLayout" Target="../slideLayouts/slideLayout1.xml"/><Relationship Id="rId6" Type="http://schemas.openxmlformats.org/officeDocument/2006/relationships/image" Target="../media/image47.png"/><Relationship Id="rId5" Type="http://schemas.openxmlformats.org/officeDocument/2006/relationships/image" Target="../media/image46.png"/><Relationship Id="rId4" Type="http://schemas.openxmlformats.org/officeDocument/2006/relationships/image" Target="../media/image45.png"/></Relationships>
</file>

<file path=ppt/slides/_rels/slide51.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notesSlide" Target="../notesSlides/notesSlide51.xml"/><Relationship Id="rId1" Type="http://schemas.openxmlformats.org/officeDocument/2006/relationships/slideLayout" Target="../slideLayouts/slideLayout1.xml"/><Relationship Id="rId6" Type="http://schemas.openxmlformats.org/officeDocument/2006/relationships/image" Target="../media/image51.png"/><Relationship Id="rId5" Type="http://schemas.openxmlformats.org/officeDocument/2006/relationships/image" Target="../media/image50.png"/><Relationship Id="rId4" Type="http://schemas.openxmlformats.org/officeDocument/2006/relationships/image" Target="../media/image49.png"/></Relationships>
</file>

<file path=ppt/slides/_rels/slide52.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notesSlide" Target="../notesSlides/notesSlide52.xml"/><Relationship Id="rId1" Type="http://schemas.openxmlformats.org/officeDocument/2006/relationships/slideLayout" Target="../slideLayouts/slideLayout2.xml"/><Relationship Id="rId6" Type="http://schemas.openxmlformats.org/officeDocument/2006/relationships/image" Target="../media/image55.png"/><Relationship Id="rId5" Type="http://schemas.openxmlformats.org/officeDocument/2006/relationships/image" Target="../media/image54.png"/><Relationship Id="rId4" Type="http://schemas.openxmlformats.org/officeDocument/2006/relationships/image" Target="../media/image53.png"/></Relationships>
</file>

<file path=ppt/slides/_rels/slide53.xml.rels><?xml version="1.0" encoding="UTF-8" standalone="yes"?>
<Relationships xmlns="http://schemas.openxmlformats.org/package/2006/relationships"><Relationship Id="rId3" Type="http://schemas.openxmlformats.org/officeDocument/2006/relationships/image" Target="../media/image56.png"/><Relationship Id="rId7" Type="http://schemas.openxmlformats.org/officeDocument/2006/relationships/image" Target="../media/image60.png"/><Relationship Id="rId2" Type="http://schemas.openxmlformats.org/officeDocument/2006/relationships/notesSlide" Target="../notesSlides/notesSlide53.xml"/><Relationship Id="rId1" Type="http://schemas.openxmlformats.org/officeDocument/2006/relationships/slideLayout" Target="../slideLayouts/slideLayout2.xml"/><Relationship Id="rId6" Type="http://schemas.openxmlformats.org/officeDocument/2006/relationships/image" Target="../media/image59.png"/><Relationship Id="rId5" Type="http://schemas.openxmlformats.org/officeDocument/2006/relationships/image" Target="../media/image58.png"/><Relationship Id="rId4" Type="http://schemas.openxmlformats.org/officeDocument/2006/relationships/image" Target="../media/image57.png"/></Relationships>
</file>

<file path=ppt/slides/_rels/slide54.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notesSlide" Target="../notesSlides/notesSlide54.xml"/><Relationship Id="rId1" Type="http://schemas.openxmlformats.org/officeDocument/2006/relationships/slideLayout" Target="../slideLayouts/slideLayout2.xml"/><Relationship Id="rId6" Type="http://schemas.openxmlformats.org/officeDocument/2006/relationships/image" Target="../media/image64.png"/><Relationship Id="rId5" Type="http://schemas.openxmlformats.org/officeDocument/2006/relationships/image" Target="../media/image63.png"/><Relationship Id="rId4" Type="http://schemas.openxmlformats.org/officeDocument/2006/relationships/image" Target="../media/image62.png"/></Relationships>
</file>

<file path=ppt/slides/_rels/slide55.xml.rels><?xml version="1.0" encoding="UTF-8" standalone="yes"?>
<Relationships xmlns="http://schemas.openxmlformats.org/package/2006/relationships"><Relationship Id="rId3" Type="http://schemas.openxmlformats.org/officeDocument/2006/relationships/image" Target="../media/image65.png"/><Relationship Id="rId2" Type="http://schemas.openxmlformats.org/officeDocument/2006/relationships/notesSlide" Target="../notesSlides/notesSlide55.xml"/><Relationship Id="rId1" Type="http://schemas.openxmlformats.org/officeDocument/2006/relationships/slideLayout" Target="../slideLayouts/slideLayout2.xml"/><Relationship Id="rId6" Type="http://schemas.openxmlformats.org/officeDocument/2006/relationships/image" Target="../media/image68.png"/><Relationship Id="rId5" Type="http://schemas.openxmlformats.org/officeDocument/2006/relationships/image" Target="../media/image67.png"/><Relationship Id="rId4" Type="http://schemas.openxmlformats.org/officeDocument/2006/relationships/image" Target="../media/image66.png"/></Relationships>
</file>

<file path=ppt/slides/_rels/slide56.xml.rels><?xml version="1.0" encoding="UTF-8" standalone="yes"?>
<Relationships xmlns="http://schemas.openxmlformats.org/package/2006/relationships"><Relationship Id="rId3" Type="http://schemas.openxmlformats.org/officeDocument/2006/relationships/image" Target="../media/image69.png"/><Relationship Id="rId2" Type="http://schemas.openxmlformats.org/officeDocument/2006/relationships/notesSlide" Target="../notesSlides/notesSlide56.xml"/><Relationship Id="rId1" Type="http://schemas.openxmlformats.org/officeDocument/2006/relationships/slideLayout" Target="../slideLayouts/slideLayout2.xml"/><Relationship Id="rId4" Type="http://schemas.openxmlformats.org/officeDocument/2006/relationships/image" Target="../media/image70.png"/></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57.xml"/><Relationship Id="rId1" Type="http://schemas.openxmlformats.org/officeDocument/2006/relationships/slideLayout" Target="../slideLayouts/slideLayout1.xml"/></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58.xml"/><Relationship Id="rId1" Type="http://schemas.openxmlformats.org/officeDocument/2006/relationships/slideLayout" Target="../slideLayouts/slideLayout1.xml"/></Relationships>
</file>

<file path=ppt/slides/_rels/slide59.xml.rels><?xml version="1.0" encoding="UTF-8" standalone="yes"?>
<Relationships xmlns="http://schemas.openxmlformats.org/package/2006/relationships"><Relationship Id="rId3" Type="http://schemas.openxmlformats.org/officeDocument/2006/relationships/image" Target="../media/image71.jpeg"/><Relationship Id="rId2" Type="http://schemas.openxmlformats.org/officeDocument/2006/relationships/notesSlide" Target="../notesSlides/notesSlide59.xml"/><Relationship Id="rId1" Type="http://schemas.openxmlformats.org/officeDocument/2006/relationships/slideLayout" Target="../slideLayouts/slideLayout1.xml"/></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60.xml"/><Relationship Id="rId1" Type="http://schemas.openxmlformats.org/officeDocument/2006/relationships/slideLayout" Target="../slideLayouts/slideLayout1.xml"/></Relationships>
</file>

<file path=ppt/slides/_rels/slide61.xml.rels><?xml version="1.0" encoding="UTF-8" standalone="yes"?>
<Relationships xmlns="http://schemas.openxmlformats.org/package/2006/relationships"><Relationship Id="rId2" Type="http://schemas.openxmlformats.org/officeDocument/2006/relationships/notesSlide" Target="../notesSlides/notesSlide61.xml"/><Relationship Id="rId1" Type="http://schemas.openxmlformats.org/officeDocument/2006/relationships/slideLayout" Target="../slideLayouts/slideLayout1.xml"/></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62.xml"/><Relationship Id="rId1" Type="http://schemas.openxmlformats.org/officeDocument/2006/relationships/slideLayout" Target="../slideLayouts/slideLayout1.xml"/></Relationships>
</file>

<file path=ppt/slides/_rels/slide63.xml.rels><?xml version="1.0" encoding="UTF-8" standalone="yes"?>
<Relationships xmlns="http://schemas.openxmlformats.org/package/2006/relationships"><Relationship Id="rId2" Type="http://schemas.openxmlformats.org/officeDocument/2006/relationships/notesSlide" Target="../notesSlides/notesSlide63.xml"/><Relationship Id="rId1" Type="http://schemas.openxmlformats.org/officeDocument/2006/relationships/slideLayout" Target="../slideLayouts/slideLayout1.xml"/></Relationships>
</file>

<file path=ppt/slides/_rels/slide64.xml.rels><?xml version="1.0" encoding="UTF-8" standalone="yes"?>
<Relationships xmlns="http://schemas.openxmlformats.org/package/2006/relationships"><Relationship Id="rId2" Type="http://schemas.openxmlformats.org/officeDocument/2006/relationships/notesSlide" Target="../notesSlides/notesSlide64.xml"/><Relationship Id="rId1" Type="http://schemas.openxmlformats.org/officeDocument/2006/relationships/slideLayout" Target="../slideLayouts/slideLayout1.xml"/></Relationships>
</file>

<file path=ppt/slides/_rels/slide65.xml.rels><?xml version="1.0" encoding="UTF-8" standalone="yes"?>
<Relationships xmlns="http://schemas.openxmlformats.org/package/2006/relationships"><Relationship Id="rId2" Type="http://schemas.openxmlformats.org/officeDocument/2006/relationships/notesSlide" Target="../notesSlides/notesSlide65.xml"/><Relationship Id="rId1" Type="http://schemas.openxmlformats.org/officeDocument/2006/relationships/slideLayout" Target="../slideLayouts/slideLayout1.xml"/></Relationships>
</file>

<file path=ppt/slides/_rels/slide66.xml.rels><?xml version="1.0" encoding="UTF-8" standalone="yes"?>
<Relationships xmlns="http://schemas.openxmlformats.org/package/2006/relationships"><Relationship Id="rId2" Type="http://schemas.openxmlformats.org/officeDocument/2006/relationships/notesSlide" Target="../notesSlides/notesSlide66.xml"/><Relationship Id="rId1" Type="http://schemas.openxmlformats.org/officeDocument/2006/relationships/slideLayout" Target="../slideLayouts/slideLayout1.xml"/></Relationships>
</file>

<file path=ppt/slides/_rels/slide67.xml.rels><?xml version="1.0" encoding="UTF-8" standalone="yes"?>
<Relationships xmlns="http://schemas.openxmlformats.org/package/2006/relationships"><Relationship Id="rId2" Type="http://schemas.openxmlformats.org/officeDocument/2006/relationships/notesSlide" Target="../notesSlides/notesSlide67.xml"/><Relationship Id="rId1" Type="http://schemas.openxmlformats.org/officeDocument/2006/relationships/slideLayout" Target="../slideLayouts/slideLayout1.xml"/></Relationships>
</file>

<file path=ppt/slides/_rels/slide68.xml.rels><?xml version="1.0" encoding="UTF-8" standalone="yes"?>
<Relationships xmlns="http://schemas.openxmlformats.org/package/2006/relationships"><Relationship Id="rId2" Type="http://schemas.openxmlformats.org/officeDocument/2006/relationships/notesSlide" Target="../notesSlides/notesSlide68.xml"/><Relationship Id="rId1" Type="http://schemas.openxmlformats.org/officeDocument/2006/relationships/slideLayout" Target="../slideLayouts/slideLayout1.xml"/></Relationships>
</file>

<file path=ppt/slides/_rels/slide69.xml.rels><?xml version="1.0" encoding="UTF-8" standalone="yes"?>
<Relationships xmlns="http://schemas.openxmlformats.org/package/2006/relationships"><Relationship Id="rId2" Type="http://schemas.openxmlformats.org/officeDocument/2006/relationships/notesSlide" Target="../notesSlides/notesSlide69.xml"/><Relationship Id="rId1" Type="http://schemas.openxmlformats.org/officeDocument/2006/relationships/slideLayout" Target="../slideLayouts/slideLayout1.xml"/></Relationships>
</file>

<file path=ppt/slides/_rels/slide70.xml.rels><?xml version="1.0" encoding="UTF-8" standalone="yes"?>
<Relationships xmlns="http://schemas.openxmlformats.org/package/2006/relationships"><Relationship Id="rId3" Type="http://schemas.openxmlformats.org/officeDocument/2006/relationships/image" Target="../media/image72.png"/><Relationship Id="rId2" Type="http://schemas.openxmlformats.org/officeDocument/2006/relationships/notesSlide" Target="../notesSlides/notesSlide70.xml"/><Relationship Id="rId1" Type="http://schemas.openxmlformats.org/officeDocument/2006/relationships/slideLayout" Target="../slideLayouts/slideLayout1.xml"/></Relationships>
</file>

<file path=ppt/slides/_rels/slide71.xml.rels><?xml version="1.0" encoding="UTF-8" standalone="yes"?>
<Relationships xmlns="http://schemas.openxmlformats.org/package/2006/relationships"><Relationship Id="rId3" Type="http://schemas.openxmlformats.org/officeDocument/2006/relationships/image" Target="../media/image73.png"/><Relationship Id="rId2" Type="http://schemas.openxmlformats.org/officeDocument/2006/relationships/notesSlide" Target="../notesSlides/notesSlide71.xml"/><Relationship Id="rId1" Type="http://schemas.openxmlformats.org/officeDocument/2006/relationships/slideLayout" Target="../slideLayouts/slideLayout1.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3.xml.rels><?xml version="1.0" encoding="UTF-8" standalone="yes"?>
<Relationships xmlns="http://schemas.openxmlformats.org/package/2006/relationships"><Relationship Id="rId2" Type="http://schemas.openxmlformats.org/officeDocument/2006/relationships/notesSlide" Target="../notesSlides/notesSlide72.xml"/><Relationship Id="rId1" Type="http://schemas.openxmlformats.org/officeDocument/2006/relationships/slideLayout" Target="../slideLayouts/slideLayout1.xml"/></Relationships>
</file>

<file path=ppt/slides/_rels/slide74.xml.rels><?xml version="1.0" encoding="UTF-8" standalone="yes"?>
<Relationships xmlns="http://schemas.openxmlformats.org/package/2006/relationships"><Relationship Id="rId3" Type="http://schemas.openxmlformats.org/officeDocument/2006/relationships/image" Target="../media/image74.png"/><Relationship Id="rId2" Type="http://schemas.openxmlformats.org/officeDocument/2006/relationships/notesSlide" Target="../notesSlides/notesSlide73.xml"/><Relationship Id="rId1" Type="http://schemas.openxmlformats.org/officeDocument/2006/relationships/slideLayout" Target="../slideLayouts/slideLayout1.xml"/></Relationships>
</file>

<file path=ppt/slides/_rels/slide7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74.xml"/><Relationship Id="rId1" Type="http://schemas.openxmlformats.org/officeDocument/2006/relationships/slideLayout" Target="../slideLayouts/slideLayout7.xml"/><Relationship Id="rId5" Type="http://schemas.openxmlformats.org/officeDocument/2006/relationships/image" Target="../media/image7.jpeg"/><Relationship Id="rId4" Type="http://schemas.openxmlformats.org/officeDocument/2006/relationships/image" Target="../media/image75.png"/></Relationships>
</file>

<file path=ppt/slides/_rels/slide7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75.xml"/><Relationship Id="rId1" Type="http://schemas.openxmlformats.org/officeDocument/2006/relationships/slideLayout" Target="../slideLayouts/slideLayout7.xml"/><Relationship Id="rId6" Type="http://schemas.openxmlformats.org/officeDocument/2006/relationships/image" Target="../media/image77.jpeg"/><Relationship Id="rId5" Type="http://schemas.openxmlformats.org/officeDocument/2006/relationships/image" Target="../media/image76.jpeg"/><Relationship Id="rId4" Type="http://schemas.openxmlformats.org/officeDocument/2006/relationships/image" Target="../media/image7.jpeg"/></Relationships>
</file>

<file path=ppt/slides/_rels/slide77.xml.rels><?xml version="1.0" encoding="UTF-8" standalone="yes"?>
<Relationships xmlns="http://schemas.openxmlformats.org/package/2006/relationships"><Relationship Id="rId2" Type="http://schemas.openxmlformats.org/officeDocument/2006/relationships/notesSlide" Target="../notesSlides/notesSlide76.xml"/><Relationship Id="rId1" Type="http://schemas.openxmlformats.org/officeDocument/2006/relationships/slideLayout" Target="../slideLayouts/slideLayout1.xml"/></Relationships>
</file>

<file path=ppt/slides/_rels/slide78.xml.rels><?xml version="1.0" encoding="UTF-8" standalone="yes"?>
<Relationships xmlns="http://schemas.openxmlformats.org/package/2006/relationships"><Relationship Id="rId2" Type="http://schemas.openxmlformats.org/officeDocument/2006/relationships/notesSlide" Target="../notesSlides/notesSlide77.xml"/><Relationship Id="rId1" Type="http://schemas.openxmlformats.org/officeDocument/2006/relationships/slideLayout" Target="../slideLayouts/slideLayout1.xml"/></Relationships>
</file>

<file path=ppt/slides/_rels/slide79.xml.rels><?xml version="1.0" encoding="UTF-8" standalone="yes"?>
<Relationships xmlns="http://schemas.openxmlformats.org/package/2006/relationships"><Relationship Id="rId2" Type="http://schemas.openxmlformats.org/officeDocument/2006/relationships/notesSlide" Target="../notesSlides/notesSlide78.xml"/><Relationship Id="rId1" Type="http://schemas.openxmlformats.org/officeDocument/2006/relationships/slideLayout" Target="../slideLayouts/slideLayout1.xml"/></Relationships>
</file>

<file path=ppt/slides/_rels/slide80.xml.rels><?xml version="1.0" encoding="UTF-8" standalone="yes"?>
<Relationships xmlns="http://schemas.openxmlformats.org/package/2006/relationships"><Relationship Id="rId2" Type="http://schemas.openxmlformats.org/officeDocument/2006/relationships/notesSlide" Target="../notesSlides/notesSlide79.xml"/><Relationship Id="rId1" Type="http://schemas.openxmlformats.org/officeDocument/2006/relationships/slideLayout" Target="../slideLayouts/slideLayout7.xml"/></Relationships>
</file>

<file path=ppt/slides/_rels/slide81.xml.rels><?xml version="1.0" encoding="UTF-8" standalone="yes"?>
<Relationships xmlns="http://schemas.openxmlformats.org/package/2006/relationships"><Relationship Id="rId3" Type="http://schemas.openxmlformats.org/officeDocument/2006/relationships/image" Target="../media/image78.jpeg"/><Relationship Id="rId2" Type="http://schemas.openxmlformats.org/officeDocument/2006/relationships/notesSlide" Target="../notesSlides/notesSlide80.xml"/><Relationship Id="rId1" Type="http://schemas.openxmlformats.org/officeDocument/2006/relationships/slideLayout" Target="../slideLayouts/slideLayout1.xml"/><Relationship Id="rId4" Type="http://schemas.openxmlformats.org/officeDocument/2006/relationships/image" Target="../media/image79.jpeg"/></Relationships>
</file>

<file path=ppt/slides/_rels/slide82.xml.rels><?xml version="1.0" encoding="UTF-8" standalone="yes"?>
<Relationships xmlns="http://schemas.openxmlformats.org/package/2006/relationships"><Relationship Id="rId2" Type="http://schemas.openxmlformats.org/officeDocument/2006/relationships/notesSlide" Target="../notesSlides/notesSlide81.xml"/><Relationship Id="rId1" Type="http://schemas.openxmlformats.org/officeDocument/2006/relationships/slideLayout" Target="../slideLayouts/slideLayout1.xml"/></Relationships>
</file>

<file path=ppt/slides/_rels/slide83.xml.rels><?xml version="1.0" encoding="UTF-8" standalone="yes"?>
<Relationships xmlns="http://schemas.openxmlformats.org/package/2006/relationships"><Relationship Id="rId2" Type="http://schemas.openxmlformats.org/officeDocument/2006/relationships/notesSlide" Target="../notesSlides/notesSlide82.xml"/><Relationship Id="rId1" Type="http://schemas.openxmlformats.org/officeDocument/2006/relationships/slideLayout" Target="../slideLayouts/slideLayout1.xml"/></Relationships>
</file>

<file path=ppt/slides/_rels/slide84.xml.rels><?xml version="1.0" encoding="UTF-8" standalone="yes"?>
<Relationships xmlns="http://schemas.openxmlformats.org/package/2006/relationships"><Relationship Id="rId2" Type="http://schemas.openxmlformats.org/officeDocument/2006/relationships/notesSlide" Target="../notesSlides/notesSlide83.xml"/><Relationship Id="rId1" Type="http://schemas.openxmlformats.org/officeDocument/2006/relationships/slideLayout" Target="../slideLayouts/slideLayout1.xml"/></Relationships>
</file>

<file path=ppt/slides/_rels/slide85.xml.rels><?xml version="1.0" encoding="UTF-8" standalone="yes"?>
<Relationships xmlns="http://schemas.openxmlformats.org/package/2006/relationships"><Relationship Id="rId2" Type="http://schemas.openxmlformats.org/officeDocument/2006/relationships/notesSlide" Target="../notesSlides/notesSlide84.xml"/><Relationship Id="rId1" Type="http://schemas.openxmlformats.org/officeDocument/2006/relationships/slideLayout" Target="../slideLayouts/slideLayout1.xml"/></Relationships>
</file>

<file path=ppt/slides/_rels/slide86.xml.rels><?xml version="1.0" encoding="UTF-8" standalone="yes"?>
<Relationships xmlns="http://schemas.openxmlformats.org/package/2006/relationships"><Relationship Id="rId2" Type="http://schemas.openxmlformats.org/officeDocument/2006/relationships/notesSlide" Target="../notesSlides/notesSlide85.xml"/><Relationship Id="rId1" Type="http://schemas.openxmlformats.org/officeDocument/2006/relationships/slideLayout" Target="../slideLayouts/slideLayout1.xml"/></Relationships>
</file>

<file path=ppt/slides/_rels/slide87.xml.rels><?xml version="1.0" encoding="UTF-8" standalone="yes"?>
<Relationships xmlns="http://schemas.openxmlformats.org/package/2006/relationships"><Relationship Id="rId2" Type="http://schemas.openxmlformats.org/officeDocument/2006/relationships/notesSlide" Target="../notesSlides/notesSlide86.xml"/><Relationship Id="rId1" Type="http://schemas.openxmlformats.org/officeDocument/2006/relationships/slideLayout" Target="../slideLayouts/slideLayout7.xml"/></Relationships>
</file>

<file path=ppt/slides/_rels/slide88.xml.rels><?xml version="1.0" encoding="UTF-8" standalone="yes"?>
<Relationships xmlns="http://schemas.openxmlformats.org/package/2006/relationships"><Relationship Id="rId2" Type="http://schemas.openxmlformats.org/officeDocument/2006/relationships/notesSlide" Target="../notesSlides/notesSlide87.xml"/><Relationship Id="rId1" Type="http://schemas.openxmlformats.org/officeDocument/2006/relationships/slideLayout" Target="../slideLayouts/slideLayout7.xml"/></Relationships>
</file>

<file path=ppt/slides/_rels/slide89.xml.rels><?xml version="1.0" encoding="UTF-8" standalone="yes"?>
<Relationships xmlns="http://schemas.openxmlformats.org/package/2006/relationships"><Relationship Id="rId3" Type="http://schemas.openxmlformats.org/officeDocument/2006/relationships/hyperlink" Target="http://msdn.microsoft.com/en-us/library/3awe4781(v=vs.80).aspx" TargetMode="External"/><Relationship Id="rId2" Type="http://schemas.openxmlformats.org/officeDocument/2006/relationships/notesSlide" Target="../notesSlides/notesSlide88.xml"/><Relationship Id="rId1" Type="http://schemas.openxmlformats.org/officeDocument/2006/relationships/slideLayout" Target="../slideLayouts/slideLayout7.xml"/></Relationships>
</file>

<file path=ppt/slides/_rels/slide90.xml.rels><?xml version="1.0" encoding="UTF-8" standalone="yes"?>
<Relationships xmlns="http://schemas.openxmlformats.org/package/2006/relationships"><Relationship Id="rId2" Type="http://schemas.openxmlformats.org/officeDocument/2006/relationships/notesSlide" Target="../notesSlides/notesSlide89.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4" descr="C:\Documents and Settings\hongy\Desktop\My Dropbox\photos+\WallPaper\House-in-a-misty-valley-wallpaper_4242.jpg"/>
          <p:cNvPicPr>
            <a:picLocks noChangeAspect="1" noChangeArrowheads="1"/>
          </p:cNvPicPr>
          <p:nvPr/>
        </p:nvPicPr>
        <p:blipFill>
          <a:blip r:embed="rId3">
            <a:extLst>
              <a:ext uri="{28A0092B-C50C-407E-A947-70E740481C1C}">
                <a14:useLocalDpi xmlns:a14="http://schemas.microsoft.com/office/drawing/2010/main" val="0"/>
              </a:ext>
            </a:extLst>
          </a:blip>
          <a:srcRect l="9721" r="6944"/>
          <a:stretch>
            <a:fillRect/>
          </a:stretch>
        </p:blipFill>
        <p:spPr bwMode="auto">
          <a:xfrm>
            <a:off x="0" y="0"/>
            <a:ext cx="18288000" cy="1371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Rectangle 323"/>
          <p:cNvSpPr>
            <a:spLocks noChangeArrowheads="1"/>
          </p:cNvSpPr>
          <p:nvPr/>
        </p:nvSpPr>
        <p:spPr bwMode="auto">
          <a:xfrm>
            <a:off x="0" y="10837863"/>
            <a:ext cx="18288000" cy="2786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37156" tIns="68580" rIns="137156" bIns="68580" anchor="ctr">
            <a:spAutoFit/>
          </a:bodyPr>
          <a:lstStyle/>
          <a:p>
            <a:pPr defTabSz="1371600"/>
            <a:r>
              <a:rPr lang="en-US" altLang="ja-JP" sz="4000" smtClean="0">
                <a:solidFill>
                  <a:srgbClr val="7F7F7F"/>
                </a:solidFill>
                <a:ea typeface="MS PGothic" pitchFamily="34" charset="-128"/>
              </a:rPr>
              <a:t>Blip</a:t>
            </a:r>
            <a:endParaRPr lang="en-US" altLang="ja-JP" sz="4000" dirty="0">
              <a:solidFill>
                <a:srgbClr val="7F7F7F"/>
              </a:solidFill>
              <a:ea typeface="MS PGothic" pitchFamily="34" charset="-128"/>
            </a:endParaRPr>
          </a:p>
          <a:p>
            <a:pPr defTabSz="1371600"/>
            <a:r>
              <a:rPr lang="en-US" altLang="ja-JP" sz="2400" dirty="0">
                <a:solidFill>
                  <a:srgbClr val="7F7F7F"/>
                </a:solidFill>
                <a:ea typeface="MS PGothic" pitchFamily="34" charset="-128"/>
              </a:rPr>
              <a:t>Presentation by Simon Hong</a:t>
            </a:r>
          </a:p>
          <a:p>
            <a:pPr defTabSz="1371600"/>
            <a:r>
              <a:rPr lang="en-US" altLang="ja-JP" sz="2400" dirty="0">
                <a:solidFill>
                  <a:srgbClr val="7F7F7F"/>
                </a:solidFill>
                <a:ea typeface="MS PGothic" pitchFamily="34" charset="-128"/>
              </a:rPr>
              <a:t>Feb. 3, 2011 (and continuously updated)</a:t>
            </a:r>
          </a:p>
          <a:p>
            <a:pPr defTabSz="1371600"/>
            <a:endParaRPr lang="en-US" altLang="ja-JP" sz="2400" dirty="0">
              <a:solidFill>
                <a:srgbClr val="7F7F7F"/>
              </a:solidFill>
              <a:ea typeface="MS PGothic" pitchFamily="34" charset="-128"/>
            </a:endParaRPr>
          </a:p>
          <a:p>
            <a:pPr defTabSz="1371600"/>
            <a:r>
              <a:rPr lang="en-US" altLang="ja-JP" sz="2000" dirty="0">
                <a:solidFill>
                  <a:srgbClr val="7F7F7F"/>
                </a:solidFill>
                <a:ea typeface="MS PGothic" pitchFamily="34" charset="-128"/>
              </a:rPr>
              <a:t>This presentation contains very useful information which could save you a lot of time in the long run. It also contains some technical parts, such as DAS shared memory structure, which may be a bit too much for those trying to be just an end user. This document is not only for the users but also for myself to keep track of what’s what. Actually this is the only document that I have as well. Alas, we wish we had a hard drive in the head. </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ChangeArrowheads="1"/>
          </p:cNvSpPr>
          <p:nvPr/>
        </p:nvSpPr>
        <p:spPr bwMode="auto">
          <a:xfrm>
            <a:off x="0" y="0"/>
            <a:ext cx="18288000" cy="990600"/>
          </a:xfrm>
          <a:prstGeom prst="rect">
            <a:avLst/>
          </a:prstGeom>
          <a:gradFill rotWithShape="1">
            <a:gsLst>
              <a:gs pos="0">
                <a:srgbClr val="CACACA"/>
              </a:gs>
              <a:gs pos="50000">
                <a:srgbClr val="EAEAEA"/>
              </a:gs>
              <a:gs pos="100000">
                <a:srgbClr val="CACACA"/>
              </a:gs>
            </a:gsLst>
            <a:lin ang="5400000" scaled="1"/>
          </a:gradFill>
          <a:ln>
            <a:noFill/>
          </a:ln>
          <a:extLst>
            <a:ext uri="{91240B29-F687-4F45-9708-019B960494DF}">
              <a14:hiddenLine xmlns:a14="http://schemas.microsoft.com/office/drawing/2010/main" w="9525" algn="ctr">
                <a:solidFill>
                  <a:srgbClr val="000000"/>
                </a:solidFill>
                <a:miter lim="800000"/>
                <a:headEnd/>
                <a:tailEnd/>
              </a14:hiddenLine>
            </a:ext>
          </a:extLst>
        </p:spPr>
        <p:txBody>
          <a:bodyPr lIns="182880" tIns="91440" rIns="182880" bIns="91440" anchor="ctr"/>
          <a:lstStyle/>
          <a:p>
            <a:pPr defTabSz="1828800"/>
            <a:r>
              <a:rPr lang="en-US" sz="3600" b="1" dirty="0">
                <a:solidFill>
                  <a:srgbClr val="A50021"/>
                </a:solidFill>
              </a:rPr>
              <a:t>Is </a:t>
            </a:r>
            <a:r>
              <a:rPr lang="en-US" sz="3600" b="1">
                <a:solidFill>
                  <a:srgbClr val="A50021"/>
                </a:solidFill>
              </a:rPr>
              <a:t>the </a:t>
            </a:r>
            <a:r>
              <a:rPr lang="en-US" sz="3600" b="1" smtClean="0">
                <a:solidFill>
                  <a:srgbClr val="A50021"/>
                </a:solidFill>
              </a:rPr>
              <a:t>Blip </a:t>
            </a:r>
            <a:r>
              <a:rPr lang="en-US" sz="3600" b="1" dirty="0">
                <a:solidFill>
                  <a:srgbClr val="A50021"/>
                </a:solidFill>
              </a:rPr>
              <a:t>right for me? - Limitations</a:t>
            </a:r>
          </a:p>
        </p:txBody>
      </p:sp>
      <p:sp>
        <p:nvSpPr>
          <p:cNvPr id="3075" name="Text Box 49"/>
          <p:cNvSpPr txBox="1">
            <a:spLocks noChangeArrowheads="1"/>
          </p:cNvSpPr>
          <p:nvPr/>
        </p:nvSpPr>
        <p:spPr bwMode="auto">
          <a:xfrm>
            <a:off x="1371600" y="1600200"/>
            <a:ext cx="15925800" cy="10864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marL="342900" indent="-342900" eaLnBrk="0" hangingPunct="0">
              <a:defRPr sz="1200">
                <a:solidFill>
                  <a:schemeClr val="tx1"/>
                </a:solidFill>
                <a:latin typeface="Arial" charset="0"/>
              </a:defRPr>
            </a:lvl1pPr>
            <a:lvl2pPr marL="971550" indent="-514350" eaLnBrk="0" hangingPunct="0">
              <a:defRPr sz="1200">
                <a:solidFill>
                  <a:schemeClr val="tx1"/>
                </a:solidFill>
                <a:latin typeface="Arial" charset="0"/>
              </a:defRPr>
            </a:lvl2pPr>
            <a:lvl3pPr marL="1143000" indent="-228600" eaLnBrk="0" hangingPunct="0">
              <a:defRPr sz="1200">
                <a:solidFill>
                  <a:schemeClr val="tx1"/>
                </a:solidFill>
                <a:latin typeface="Arial" charset="0"/>
              </a:defRPr>
            </a:lvl3pPr>
            <a:lvl4pPr marL="1600200" indent="-228600" eaLnBrk="0" hangingPunct="0">
              <a:defRPr sz="1200">
                <a:solidFill>
                  <a:schemeClr val="tx1"/>
                </a:solidFill>
                <a:latin typeface="Arial" charset="0"/>
              </a:defRPr>
            </a:lvl4pPr>
            <a:lvl5pPr marL="2057400" indent="-228600" eaLnBrk="0" hangingPunct="0">
              <a:defRPr sz="1200">
                <a:solidFill>
                  <a:schemeClr val="tx1"/>
                </a:solidFill>
                <a:latin typeface="Arial" charset="0"/>
              </a:defRPr>
            </a:lvl5pPr>
            <a:lvl6pPr marL="2514600" indent="-228600" algn="ctr" eaLnBrk="0" fontAlgn="base" hangingPunct="0">
              <a:spcBef>
                <a:spcPct val="0"/>
              </a:spcBef>
              <a:spcAft>
                <a:spcPct val="0"/>
              </a:spcAft>
              <a:defRPr sz="1200">
                <a:solidFill>
                  <a:schemeClr val="tx1"/>
                </a:solidFill>
                <a:latin typeface="Arial" charset="0"/>
              </a:defRPr>
            </a:lvl6pPr>
            <a:lvl7pPr marL="2971800" indent="-228600" algn="ctr" eaLnBrk="0" fontAlgn="base" hangingPunct="0">
              <a:spcBef>
                <a:spcPct val="0"/>
              </a:spcBef>
              <a:spcAft>
                <a:spcPct val="0"/>
              </a:spcAft>
              <a:defRPr sz="1200">
                <a:solidFill>
                  <a:schemeClr val="tx1"/>
                </a:solidFill>
                <a:latin typeface="Arial" charset="0"/>
              </a:defRPr>
            </a:lvl7pPr>
            <a:lvl8pPr marL="3429000" indent="-228600" algn="ctr" eaLnBrk="0" fontAlgn="base" hangingPunct="0">
              <a:spcBef>
                <a:spcPct val="0"/>
              </a:spcBef>
              <a:spcAft>
                <a:spcPct val="0"/>
              </a:spcAft>
              <a:defRPr sz="1200">
                <a:solidFill>
                  <a:schemeClr val="tx1"/>
                </a:solidFill>
                <a:latin typeface="Arial" charset="0"/>
              </a:defRPr>
            </a:lvl8pPr>
            <a:lvl9pPr marL="3886200" indent="-228600" algn="ctr" eaLnBrk="0" fontAlgn="base" hangingPunct="0">
              <a:spcBef>
                <a:spcPct val="0"/>
              </a:spcBef>
              <a:spcAft>
                <a:spcPct val="0"/>
              </a:spcAft>
              <a:defRPr sz="1200">
                <a:solidFill>
                  <a:schemeClr val="tx1"/>
                </a:solidFill>
                <a:latin typeface="Arial" charset="0"/>
              </a:defRPr>
            </a:lvl9pPr>
          </a:lstStyle>
          <a:p>
            <a:pPr algn="l" eaLnBrk="1" hangingPunct="1">
              <a:spcBef>
                <a:spcPct val="50000"/>
              </a:spcBef>
            </a:pPr>
            <a:r>
              <a:rPr lang="en-US" sz="2800" dirty="0">
                <a:solidFill>
                  <a:srgbClr val="262673"/>
                </a:solidFill>
              </a:rPr>
              <a:t>The default configuration </a:t>
            </a:r>
            <a:r>
              <a:rPr lang="en-US" sz="2800">
                <a:solidFill>
                  <a:srgbClr val="262673"/>
                </a:solidFill>
              </a:rPr>
              <a:t>of </a:t>
            </a:r>
            <a:r>
              <a:rPr lang="en-US" sz="2800" smtClean="0">
                <a:solidFill>
                  <a:srgbClr val="262673"/>
                </a:solidFill>
              </a:rPr>
              <a:t>Blip </a:t>
            </a:r>
            <a:r>
              <a:rPr lang="en-US" sz="2800" dirty="0">
                <a:solidFill>
                  <a:srgbClr val="262673"/>
                </a:solidFill>
              </a:rPr>
              <a:t>may not fit everyone’s task. Because of this, the first thing you need to do is to check if it is suitable for you. There are three main limitations </a:t>
            </a:r>
            <a:r>
              <a:rPr lang="en-US" sz="2800">
                <a:solidFill>
                  <a:srgbClr val="262673"/>
                </a:solidFill>
              </a:rPr>
              <a:t>to </a:t>
            </a:r>
            <a:r>
              <a:rPr lang="en-US" sz="2800" smtClean="0">
                <a:solidFill>
                  <a:srgbClr val="262673"/>
                </a:solidFill>
              </a:rPr>
              <a:t>Blip </a:t>
            </a:r>
            <a:r>
              <a:rPr lang="en-US" sz="2800" dirty="0">
                <a:solidFill>
                  <a:srgbClr val="262673"/>
                </a:solidFill>
              </a:rPr>
              <a:t>at this point:</a:t>
            </a:r>
          </a:p>
          <a:p>
            <a:pPr algn="l" eaLnBrk="1" hangingPunct="1">
              <a:spcBef>
                <a:spcPct val="50000"/>
              </a:spcBef>
              <a:buFont typeface="Arial" charset="0"/>
              <a:buAutoNum type="arabicPeriod"/>
            </a:pPr>
            <a:r>
              <a:rPr lang="en-US" sz="2800" dirty="0">
                <a:solidFill>
                  <a:srgbClr val="262673"/>
                </a:solidFill>
              </a:rPr>
              <a:t>With its current form, it holds all the data in the memory and writes to the hard drive at the end of the trial. Because of this reason (?, or it could have been my computer’s memory size</a:t>
            </a:r>
            <a:r>
              <a:rPr lang="en-US" sz="2800">
                <a:solidFill>
                  <a:srgbClr val="262673"/>
                </a:solidFill>
              </a:rPr>
              <a:t>?) </a:t>
            </a:r>
            <a:r>
              <a:rPr lang="en-US" sz="2800" smtClean="0">
                <a:solidFill>
                  <a:srgbClr val="262673"/>
                </a:solidFill>
              </a:rPr>
              <a:t>Blip </a:t>
            </a:r>
            <a:r>
              <a:rPr lang="en-US" sz="2800" dirty="0">
                <a:solidFill>
                  <a:srgbClr val="262673"/>
                </a:solidFill>
              </a:rPr>
              <a:t>is able to allow only 5 minutes of maximum trial duration for 32 bit Windows. </a:t>
            </a:r>
            <a:r>
              <a:rPr lang="en-US" sz="2800" dirty="0">
                <a:solidFill>
                  <a:srgbClr val="FF0000"/>
                </a:solidFill>
              </a:rPr>
              <a:t>For 64 bit windows</a:t>
            </a:r>
            <a:r>
              <a:rPr lang="en-US" sz="2800" dirty="0">
                <a:solidFill>
                  <a:srgbClr val="262673"/>
                </a:solidFill>
              </a:rPr>
              <a:t>, it is about </a:t>
            </a:r>
            <a:r>
              <a:rPr lang="en-US" sz="2800" dirty="0">
                <a:solidFill>
                  <a:srgbClr val="FF0000"/>
                </a:solidFill>
              </a:rPr>
              <a:t>25 minutes</a:t>
            </a:r>
            <a:r>
              <a:rPr lang="en-US" sz="2800" dirty="0">
                <a:solidFill>
                  <a:srgbClr val="262673"/>
                </a:solidFill>
              </a:rPr>
              <a:t>. If your trial runs for more than this, please try to increase the Analog Input queue size “</a:t>
            </a:r>
            <a:r>
              <a:rPr lang="en-US" dirty="0"/>
              <a:t>MAX_TIMESPAN_IN_SEC_STORED_IN_Q</a:t>
            </a:r>
            <a:r>
              <a:rPr lang="en-US" sz="2800" dirty="0">
                <a:solidFill>
                  <a:srgbClr val="262673"/>
                </a:solidFill>
              </a:rPr>
              <a:t>” at “</a:t>
            </a:r>
            <a:r>
              <a:rPr lang="en-US" sz="2800" dirty="0" err="1">
                <a:solidFill>
                  <a:srgbClr val="262673"/>
                </a:solidFill>
              </a:rPr>
              <a:t>ShardConstants.h</a:t>
            </a:r>
            <a:r>
              <a:rPr lang="en-US" sz="2800" dirty="0">
                <a:solidFill>
                  <a:srgbClr val="262673"/>
                </a:solidFill>
              </a:rPr>
              <a:t>”. </a:t>
            </a:r>
          </a:p>
          <a:p>
            <a:pPr algn="l" eaLnBrk="1" hangingPunct="1">
              <a:spcBef>
                <a:spcPct val="50000"/>
              </a:spcBef>
              <a:buFont typeface="Arial" charset="0"/>
              <a:buAutoNum type="arabicPeriod"/>
            </a:pPr>
            <a:r>
              <a:rPr lang="en-US" sz="2800" dirty="0">
                <a:solidFill>
                  <a:srgbClr val="262673"/>
                </a:solidFill>
              </a:rPr>
              <a:t>Also the current form </a:t>
            </a:r>
            <a:r>
              <a:rPr lang="en-US" sz="2800">
                <a:solidFill>
                  <a:srgbClr val="262673"/>
                </a:solidFill>
              </a:rPr>
              <a:t>of </a:t>
            </a:r>
            <a:r>
              <a:rPr lang="en-US" sz="2800" smtClean="0">
                <a:solidFill>
                  <a:srgbClr val="262673"/>
                </a:solidFill>
              </a:rPr>
              <a:t>Blip </a:t>
            </a:r>
            <a:r>
              <a:rPr lang="en-US" sz="2800" dirty="0">
                <a:solidFill>
                  <a:srgbClr val="262673"/>
                </a:solidFill>
              </a:rPr>
              <a:t>utilizes only one NI-6353 board which </a:t>
            </a:r>
            <a:r>
              <a:rPr lang="en-US" sz="2800" dirty="0">
                <a:solidFill>
                  <a:srgbClr val="FF0000"/>
                </a:solidFill>
              </a:rPr>
              <a:t>supports 32 analog input (AI) </a:t>
            </a:r>
            <a:r>
              <a:rPr lang="en-US" sz="2800" dirty="0">
                <a:solidFill>
                  <a:srgbClr val="262673"/>
                </a:solidFill>
              </a:rPr>
              <a:t>channels. So when you are considering </a:t>
            </a:r>
            <a:r>
              <a:rPr lang="en-US" sz="2800">
                <a:solidFill>
                  <a:srgbClr val="262673"/>
                </a:solidFill>
              </a:rPr>
              <a:t>the </a:t>
            </a:r>
            <a:r>
              <a:rPr lang="en-US" sz="2800" smtClean="0">
                <a:solidFill>
                  <a:srgbClr val="262673"/>
                </a:solidFill>
              </a:rPr>
              <a:t>Blip, </a:t>
            </a:r>
            <a:r>
              <a:rPr lang="en-US" sz="2800" dirty="0">
                <a:solidFill>
                  <a:srgbClr val="262673"/>
                </a:solidFill>
              </a:rPr>
              <a:t>make sure that you do not need more than 32 AI channels. When counting the number of channels needed, you need to consider all of your inputs, such as, eye positions, arm positions etc., not just the neural channels. I know as a fact that it has been done to increase the available channels (at least 64 channels) by adding more NI-6353 boards. However, since I will not be using more than 4 AI channels for a while, I am not planning to expand the number of channels anytime soon. Though, you are more than welcome to increase by working on your </a:t>
            </a:r>
            <a:r>
              <a:rPr lang="en-US" sz="2800">
                <a:solidFill>
                  <a:srgbClr val="262673"/>
                </a:solidFill>
              </a:rPr>
              <a:t>own </a:t>
            </a:r>
            <a:r>
              <a:rPr lang="en-US" sz="2800" smtClean="0">
                <a:solidFill>
                  <a:srgbClr val="262673"/>
                </a:solidFill>
              </a:rPr>
              <a:t>Blip.</a:t>
            </a:r>
            <a:endParaRPr lang="en-US" sz="2800" dirty="0">
              <a:solidFill>
                <a:srgbClr val="262673"/>
              </a:solidFill>
            </a:endParaRPr>
          </a:p>
          <a:p>
            <a:pPr lvl="1" algn="l" eaLnBrk="1" hangingPunct="1">
              <a:spcBef>
                <a:spcPct val="50000"/>
              </a:spcBef>
              <a:buFont typeface="Arial" charset="0"/>
              <a:buChar char="•"/>
            </a:pPr>
            <a:r>
              <a:rPr lang="en-US" sz="2800" dirty="0">
                <a:solidFill>
                  <a:srgbClr val="262673"/>
                </a:solidFill>
              </a:rPr>
              <a:t>*I have tested </a:t>
            </a:r>
            <a:r>
              <a:rPr lang="en-US" sz="2800">
                <a:solidFill>
                  <a:srgbClr val="262673"/>
                </a:solidFill>
              </a:rPr>
              <a:t>the </a:t>
            </a:r>
            <a:r>
              <a:rPr lang="en-US" sz="2800" smtClean="0">
                <a:solidFill>
                  <a:srgbClr val="262673"/>
                </a:solidFill>
              </a:rPr>
              <a:t>Blip </a:t>
            </a:r>
            <a:r>
              <a:rPr lang="en-US" sz="2800" dirty="0">
                <a:solidFill>
                  <a:srgbClr val="262673"/>
                </a:solidFill>
              </a:rPr>
              <a:t>with 32 channels (</a:t>
            </a:r>
            <a:r>
              <a:rPr lang="en-US" sz="1000" dirty="0"/>
              <a:t>#define NUM_NN_AI_CHAN 30,     #define NUM_BEHAVIOR_AI_CHANS 2</a:t>
            </a:r>
            <a:r>
              <a:rPr lang="en-US" sz="2800" dirty="0">
                <a:solidFill>
                  <a:srgbClr val="262673"/>
                </a:solidFill>
              </a:rPr>
              <a:t>) with 25 minutes of maximum per-trial memory capacity (</a:t>
            </a:r>
            <a:r>
              <a:rPr lang="en-US" sz="900" dirty="0"/>
              <a:t>#define MAX_TIMESPAN_IN_SEC_STORED_IN_Q 1500</a:t>
            </a:r>
            <a:r>
              <a:rPr lang="en-US" sz="2800" dirty="0">
                <a:solidFill>
                  <a:srgbClr val="262673"/>
                </a:solidFill>
              </a:rPr>
              <a:t>) without any problem on my x64 Windows 7 computer.</a:t>
            </a:r>
          </a:p>
          <a:p>
            <a:pPr lvl="1" algn="l" eaLnBrk="1" hangingPunct="1">
              <a:spcBef>
                <a:spcPct val="50000"/>
              </a:spcBef>
            </a:pPr>
            <a:r>
              <a:rPr lang="en-US" sz="2800" dirty="0">
                <a:solidFill>
                  <a:srgbClr val="262673"/>
                </a:solidFill>
              </a:rPr>
              <a:t>3.  The functions that the VIS provides are limited. Currently, the VIS can display colored boxes and pictures. That’s pretty much it. For my and my colleagues’ needs it has been great. But if you are planning to use more fancy visual effects, it is up to you. The good news is that </a:t>
            </a:r>
            <a:r>
              <a:rPr lang="en-US" sz="2800">
                <a:solidFill>
                  <a:srgbClr val="262673"/>
                </a:solidFill>
              </a:rPr>
              <a:t>the </a:t>
            </a:r>
            <a:r>
              <a:rPr lang="en-US" sz="2800" smtClean="0">
                <a:solidFill>
                  <a:srgbClr val="262673"/>
                </a:solidFill>
              </a:rPr>
              <a:t>Blip </a:t>
            </a:r>
            <a:r>
              <a:rPr lang="en-US" sz="2800" dirty="0">
                <a:solidFill>
                  <a:srgbClr val="262673"/>
                </a:solidFill>
              </a:rPr>
              <a:t>is open source; there is no hidden magic here. You can certainly make your own functions inside the VIS or use other visual tool boxes for your own needs.</a:t>
            </a:r>
            <a:endParaRPr lang="en-US" sz="2000" dirty="0">
              <a:solidFill>
                <a:srgbClr val="262673"/>
              </a:solidFill>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4"/>
          <p:cNvSpPr>
            <a:spLocks noChangeArrowheads="1"/>
          </p:cNvSpPr>
          <p:nvPr/>
        </p:nvSpPr>
        <p:spPr bwMode="auto">
          <a:xfrm>
            <a:off x="685800" y="2057400"/>
            <a:ext cx="17602200" cy="10802938"/>
          </a:xfrm>
          <a:prstGeom prst="rect">
            <a:avLst/>
          </a:prstGeom>
          <a:noFill/>
          <a:ln w="9525">
            <a:noFill/>
            <a:miter lim="800000"/>
            <a:headEnd/>
            <a:tailEnd/>
          </a:ln>
        </p:spPr>
        <p:txBody>
          <a:bodyPr>
            <a:spAutoFit/>
          </a:bodyPr>
          <a:lstStyle/>
          <a:p>
            <a:pPr algn="l">
              <a:defRPr/>
            </a:pPr>
            <a:r>
              <a:rPr lang="en-US" sz="1800" dirty="0"/>
              <a:t>** Version</a:t>
            </a:r>
            <a:r>
              <a:rPr lang="en-US" sz="1800"/>
              <a:t>: </a:t>
            </a:r>
            <a:r>
              <a:rPr lang="en-US" sz="1800" smtClean="0"/>
              <a:t>Blip </a:t>
            </a:r>
            <a:r>
              <a:rPr lang="en-US" sz="1800" dirty="0"/>
              <a:t>1.0</a:t>
            </a:r>
          </a:p>
          <a:p>
            <a:pPr algn="l">
              <a:defRPr/>
            </a:pPr>
            <a:endParaRPr lang="en-US" sz="1800" dirty="0"/>
          </a:p>
          <a:p>
            <a:pPr algn="l">
              <a:defRPr/>
            </a:pPr>
            <a:r>
              <a:rPr lang="en-US" sz="1800" dirty="0"/>
              <a:t>** For installation, see the next slide.</a:t>
            </a:r>
          </a:p>
          <a:p>
            <a:pPr algn="l">
              <a:defRPr/>
            </a:pPr>
            <a:r>
              <a:rPr lang="en-US" sz="1800" dirty="0"/>
              <a:t>** Minimum required configuration:</a:t>
            </a:r>
          </a:p>
          <a:p>
            <a:pPr algn="l">
              <a:defRPr/>
            </a:pPr>
            <a:r>
              <a:rPr lang="en-US" sz="1800" dirty="0"/>
              <a:t>	- Windows XP32/64 bit or later version of Windows.</a:t>
            </a:r>
          </a:p>
          <a:p>
            <a:pPr algn="l">
              <a:defRPr/>
            </a:pPr>
            <a:r>
              <a:rPr lang="en-US" sz="1800" dirty="0"/>
              <a:t>	- Quad core or better. Recent Intel processors are a good bet for good timing measurement. Read the following from Wikipedia:</a:t>
            </a:r>
          </a:p>
          <a:p>
            <a:pPr algn="l">
              <a:defRPr/>
            </a:pPr>
            <a:r>
              <a:rPr lang="en-US" sz="1800" dirty="0"/>
              <a:t>		"Constant Time Stamp Counter (TSC) behavior ensures that the duration of each clock tick is uniform.... even if the processor core changes frequency. </a:t>
            </a:r>
          </a:p>
          <a:p>
            <a:pPr algn="l">
              <a:defRPr/>
            </a:pPr>
            <a:r>
              <a:rPr lang="en-US" sz="1800" dirty="0"/>
              <a:t>		This is the architectural behavior moving forward for all Intel processors."</a:t>
            </a:r>
          </a:p>
          <a:p>
            <a:pPr algn="l">
              <a:defRPr/>
            </a:pPr>
            <a:r>
              <a:rPr lang="en-US" sz="1800" dirty="0"/>
              <a:t>** Install NI </a:t>
            </a:r>
            <a:r>
              <a:rPr lang="en-US" sz="1800" dirty="0" err="1"/>
              <a:t>PCIe</a:t>
            </a:r>
            <a:r>
              <a:rPr lang="en-US" sz="1800" dirty="0"/>
              <a:t> 6353 board. You also need to </a:t>
            </a:r>
            <a:r>
              <a:rPr lang="en-US" sz="1800" b="1" dirty="0"/>
              <a:t>install NI-</a:t>
            </a:r>
            <a:r>
              <a:rPr lang="en-US" sz="1800" b="1" dirty="0" err="1"/>
              <a:t>DAQmx</a:t>
            </a:r>
            <a:r>
              <a:rPr lang="en-US" sz="1800" b="1" dirty="0"/>
              <a:t> </a:t>
            </a:r>
            <a:r>
              <a:rPr lang="en-US" sz="1800" dirty="0"/>
              <a:t>software, which comes with NI </a:t>
            </a:r>
            <a:r>
              <a:rPr lang="en-US" sz="1800" dirty="0" err="1"/>
              <a:t>PCIe</a:t>
            </a:r>
            <a:r>
              <a:rPr lang="en-US" sz="1800" dirty="0"/>
              <a:t> 6353. Or at: </a:t>
            </a:r>
            <a:r>
              <a:rPr lang="en-US" dirty="0">
                <a:hlinkClick r:id="rId3"/>
              </a:rPr>
              <a:t>http://joule.ni.com/nidu/cds/view/p/id/2604/lang/en</a:t>
            </a:r>
            <a:r>
              <a:rPr lang="en-US" dirty="0"/>
              <a:t>. </a:t>
            </a:r>
            <a:endParaRPr lang="en-US" sz="1800" dirty="0"/>
          </a:p>
          <a:p>
            <a:pPr algn="l">
              <a:defRPr/>
            </a:pPr>
            <a:r>
              <a:rPr lang="en-US" sz="1800" dirty="0"/>
              <a:t>	If NI-</a:t>
            </a:r>
            <a:r>
              <a:rPr lang="en-US" sz="1800" dirty="0" err="1"/>
              <a:t>DAQmx</a:t>
            </a:r>
            <a:r>
              <a:rPr lang="en-US" sz="1800" dirty="0"/>
              <a:t> is installed without NI </a:t>
            </a:r>
            <a:r>
              <a:rPr lang="en-US" sz="1800" dirty="0" err="1"/>
              <a:t>PCIe</a:t>
            </a:r>
            <a:r>
              <a:rPr lang="en-US" sz="1800" dirty="0"/>
              <a:t> 6353 board</a:t>
            </a:r>
            <a:r>
              <a:rPr lang="en-US" sz="1800"/>
              <a:t>, </a:t>
            </a:r>
            <a:r>
              <a:rPr lang="en-US" sz="1800" smtClean="0"/>
              <a:t>Blip </a:t>
            </a:r>
            <a:r>
              <a:rPr lang="en-US" sz="1800" dirty="0"/>
              <a:t>will simulate the NI </a:t>
            </a:r>
            <a:r>
              <a:rPr lang="en-US" sz="1800" dirty="0" err="1"/>
              <a:t>PCIe</a:t>
            </a:r>
            <a:r>
              <a:rPr lang="en-US" sz="1800" dirty="0"/>
              <a:t> 6353 board, therefore your task will run as normal. </a:t>
            </a:r>
          </a:p>
          <a:p>
            <a:pPr algn="l">
              <a:defRPr/>
            </a:pPr>
            <a:r>
              <a:rPr lang="en-US" dirty="0"/>
              <a:t>	</a:t>
            </a:r>
            <a:endParaRPr lang="en-US" sz="1800" dirty="0"/>
          </a:p>
          <a:p>
            <a:pPr algn="l">
              <a:defRPr/>
            </a:pPr>
            <a:endParaRPr lang="en-US" sz="1800" dirty="0"/>
          </a:p>
          <a:p>
            <a:pPr algn="l">
              <a:defRPr/>
            </a:pPr>
            <a:r>
              <a:rPr lang="en-US" sz="1800" dirty="0"/>
              <a:t>** You need to recompile </a:t>
            </a:r>
            <a:r>
              <a:rPr lang="en-US" sz="1800" dirty="0" err="1"/>
              <a:t>DAS_sv</a:t>
            </a:r>
            <a:r>
              <a:rPr lang="en-US" sz="1800" dirty="0"/>
              <a:t> using Visual C++ (free version of Visual C++ may work; I haven't tried; if you are using VC++</a:t>
            </a:r>
            <a:r>
              <a:rPr lang="en-US" sz="1800" dirty="0" smtClean="0"/>
              <a:t>2012, </a:t>
            </a:r>
            <a:r>
              <a:rPr lang="en-US" sz="1800" dirty="0"/>
              <a:t>install the latest service pack): </a:t>
            </a:r>
          </a:p>
          <a:p>
            <a:pPr algn="l">
              <a:defRPr/>
            </a:pPr>
            <a:r>
              <a:rPr lang="en-US" sz="1800" dirty="0"/>
              <a:t>	Go to Menu "Project" -&gt;"</a:t>
            </a:r>
            <a:r>
              <a:rPr lang="en-US" sz="1800" dirty="0" err="1"/>
              <a:t>DAS_sv</a:t>
            </a:r>
            <a:r>
              <a:rPr lang="en-US" sz="1800" dirty="0"/>
              <a:t> Properties" -&gt;"Configuration Properties"-&gt;"C/C++"-&gt;"General". </a:t>
            </a:r>
          </a:p>
          <a:p>
            <a:pPr algn="l">
              <a:defRPr/>
            </a:pPr>
            <a:r>
              <a:rPr lang="en-US" sz="1800" dirty="0"/>
              <a:t>	In the "Additional Include Directories" field, add the following, if not already there: </a:t>
            </a:r>
          </a:p>
          <a:p>
            <a:pPr algn="l">
              <a:defRPr/>
            </a:pPr>
            <a:r>
              <a:rPr lang="en-US" sz="1800" dirty="0"/>
              <a:t>		C:\Program Files (x86)\National Instruments\Shared\</a:t>
            </a:r>
            <a:r>
              <a:rPr lang="en-US" sz="1800" dirty="0" err="1"/>
              <a:t>ExternalCompilerSupport</a:t>
            </a:r>
            <a:r>
              <a:rPr lang="en-US" sz="1800" dirty="0"/>
              <a:t>\C\include;..\_Include</a:t>
            </a:r>
          </a:p>
          <a:p>
            <a:pPr algn="l">
              <a:defRPr/>
            </a:pPr>
            <a:r>
              <a:rPr lang="en-US" sz="1800" dirty="0"/>
              <a:t>	Make sure that the National Instruments folder is in the directory. If not, change the name of the directory above to match the location.</a:t>
            </a:r>
          </a:p>
          <a:p>
            <a:pPr algn="l">
              <a:defRPr/>
            </a:pPr>
            <a:r>
              <a:rPr lang="en-US" sz="1800" dirty="0"/>
              <a:t>** All the other programs (e.g. TAS, RAS, Oscilloscope etc.) do not need any further adjustment for recompiling. </a:t>
            </a:r>
          </a:p>
          <a:p>
            <a:pPr algn="l">
              <a:defRPr/>
            </a:pPr>
            <a:endParaRPr lang="en-US" sz="1800" dirty="0"/>
          </a:p>
          <a:p>
            <a:pPr algn="l">
              <a:defRPr/>
            </a:pPr>
            <a:endParaRPr lang="en-US" sz="1800" dirty="0"/>
          </a:p>
          <a:p>
            <a:pPr algn="l">
              <a:defRPr/>
            </a:pPr>
            <a:r>
              <a:rPr lang="en-US" sz="1800" dirty="0"/>
              <a:t>**To start the program, execute "TAS.exe" </a:t>
            </a:r>
            <a:r>
              <a:rPr lang="en-US" sz="1800"/>
              <a:t>in </a:t>
            </a:r>
            <a:r>
              <a:rPr lang="en-US" sz="1800" smtClean="0"/>
              <a:t>"Blip\TAS\x64\Release</a:t>
            </a:r>
            <a:r>
              <a:rPr lang="en-US" sz="1800" dirty="0"/>
              <a:t>\“.</a:t>
            </a:r>
          </a:p>
          <a:p>
            <a:pPr algn="l">
              <a:defRPr/>
            </a:pPr>
            <a:r>
              <a:rPr lang="en-US" sz="1800" dirty="0"/>
              <a:t>	Other programs can be executed by clicking the icons on the MOXY (which gets triggered by TAS).</a:t>
            </a:r>
          </a:p>
          <a:p>
            <a:pPr algn="l">
              <a:defRPr/>
            </a:pPr>
            <a:r>
              <a:rPr lang="en-US" sz="1800" dirty="0"/>
              <a:t>	Please preserve the directory structure (e.g., TAS folder is </a:t>
            </a:r>
            <a:r>
              <a:rPr lang="en-US" sz="1800"/>
              <a:t>in </a:t>
            </a:r>
            <a:r>
              <a:rPr lang="en-US" sz="1800" smtClean="0"/>
              <a:t>Blip </a:t>
            </a:r>
            <a:r>
              <a:rPr lang="en-US" sz="1800" dirty="0"/>
              <a:t>folder), unless you decide to reprogram the codes related to the directory structure.</a:t>
            </a:r>
          </a:p>
          <a:p>
            <a:pPr algn="l">
              <a:defRPr/>
            </a:pPr>
            <a:endParaRPr lang="en-US" sz="1800" dirty="0"/>
          </a:p>
          <a:p>
            <a:pPr algn="l">
              <a:defRPr/>
            </a:pPr>
            <a:endParaRPr lang="en-US" sz="1800" dirty="0"/>
          </a:p>
          <a:p>
            <a:pPr algn="l">
              <a:defRPr/>
            </a:pPr>
            <a:endParaRPr lang="en-US" sz="1800" dirty="0"/>
          </a:p>
          <a:p>
            <a:pPr algn="l">
              <a:defRPr/>
            </a:pPr>
            <a:r>
              <a:rPr lang="en-US" sz="1800" dirty="0"/>
              <a:t>**Developed and freely distributed by Simon Hong.</a:t>
            </a:r>
          </a:p>
          <a:p>
            <a:pPr algn="l">
              <a:defRPr/>
            </a:pPr>
            <a:endParaRPr lang="en-US" sz="1800" dirty="0"/>
          </a:p>
          <a:p>
            <a:pPr algn="l">
              <a:defRPr/>
            </a:pPr>
            <a:r>
              <a:rPr lang="en-US" sz="1800" dirty="0"/>
              <a:t>** Legal rights and Disclaimer:</a:t>
            </a:r>
          </a:p>
          <a:p>
            <a:pPr algn="l">
              <a:defRPr/>
            </a:pPr>
            <a:r>
              <a:rPr lang="en-US" sz="1800" dirty="0"/>
              <a:t>	While some portion of the source code was developed in the NIH, the majority was developed outside of NIH, some dating back to early 1990s.</a:t>
            </a:r>
          </a:p>
          <a:p>
            <a:pPr algn="l">
              <a:defRPr/>
            </a:pPr>
            <a:r>
              <a:rPr lang="en-US" sz="1800" dirty="0"/>
              <a:t>	I hereby dedicate the work (including all the source code and documents) </a:t>
            </a:r>
            <a:r>
              <a:rPr lang="en-US" sz="1800"/>
              <a:t>called </a:t>
            </a:r>
            <a:r>
              <a:rPr lang="en-US" sz="1800" smtClean="0"/>
              <a:t>"Blip" </a:t>
            </a:r>
            <a:endParaRPr lang="en-US" sz="1800" dirty="0"/>
          </a:p>
          <a:p>
            <a:pPr algn="l">
              <a:defRPr/>
            </a:pPr>
            <a:r>
              <a:rPr lang="en-US" sz="1800" dirty="0"/>
              <a:t>	to the public domain by waiving all of my rights to the work worldwide under copyright law, </a:t>
            </a:r>
          </a:p>
          <a:p>
            <a:pPr algn="l">
              <a:defRPr/>
            </a:pPr>
            <a:r>
              <a:rPr lang="en-US" sz="1800" dirty="0"/>
              <a:t>	including all related and neighboring rights, to the extent allowed by law. You can copy, modify, distribute </a:t>
            </a:r>
          </a:p>
          <a:p>
            <a:pPr algn="l">
              <a:defRPr/>
            </a:pPr>
            <a:r>
              <a:rPr lang="en-US" sz="1800" dirty="0"/>
              <a:t>	and perform the work, even for commercial purposes, all without asking permission. </a:t>
            </a:r>
          </a:p>
          <a:p>
            <a:pPr algn="l">
              <a:defRPr/>
            </a:pPr>
            <a:r>
              <a:rPr lang="en-US" sz="1800" dirty="0"/>
              <a:t>	Hopefully, this contributes to the advance of science and peace.</a:t>
            </a:r>
          </a:p>
          <a:p>
            <a:pPr algn="l">
              <a:defRPr/>
            </a:pPr>
            <a:r>
              <a:rPr lang="en-US" sz="1800" dirty="0"/>
              <a:t>	Use this at your own risk; I am not responsible for any </a:t>
            </a:r>
            <a:r>
              <a:rPr lang="en-US" sz="1800" dirty="0" err="1"/>
              <a:t>occurrings</a:t>
            </a:r>
            <a:r>
              <a:rPr lang="en-US" sz="1800" dirty="0"/>
              <a:t> due to this program.</a:t>
            </a:r>
          </a:p>
          <a:p>
            <a:pPr algn="l">
              <a:defRPr/>
            </a:pPr>
            <a:r>
              <a:rPr lang="en-US" sz="1800" dirty="0"/>
              <a:t>	In case you found bugs, you may report them </a:t>
            </a:r>
            <a:r>
              <a:rPr lang="en-US" sz="1800"/>
              <a:t>to </a:t>
            </a:r>
            <a:r>
              <a:rPr lang="en-US" sz="1800" smtClean="0"/>
              <a:t>SimonBlip@gmail.com</a:t>
            </a:r>
            <a:endParaRPr lang="en-US" sz="1800" dirty="0"/>
          </a:p>
          <a:p>
            <a:pPr algn="l">
              <a:defRPr/>
            </a:pPr>
            <a:endParaRPr lang="en-US" sz="1800" dirty="0"/>
          </a:p>
          <a:p>
            <a:pPr algn="l">
              <a:defRPr/>
            </a:pPr>
            <a:r>
              <a:rPr lang="en-US" sz="1800" dirty="0">
                <a:effectLst>
                  <a:outerShdw blurRad="38100" dist="38100" dir="2700000" algn="tl">
                    <a:srgbClr val="C0C0C0"/>
                  </a:outerShdw>
                </a:effectLst>
              </a:rPr>
              <a:t>**</a:t>
            </a:r>
            <a:r>
              <a:rPr lang="en-US" sz="1800" dirty="0"/>
              <a:t>First version released in February 2011.  You received free, give free.</a:t>
            </a:r>
          </a:p>
        </p:txBody>
      </p:sp>
      <p:sp>
        <p:nvSpPr>
          <p:cNvPr id="4099" name="Rectangle 3"/>
          <p:cNvSpPr>
            <a:spLocks noChangeArrowheads="1"/>
          </p:cNvSpPr>
          <p:nvPr/>
        </p:nvSpPr>
        <p:spPr bwMode="auto">
          <a:xfrm>
            <a:off x="0" y="0"/>
            <a:ext cx="18288000" cy="990600"/>
          </a:xfrm>
          <a:prstGeom prst="rect">
            <a:avLst/>
          </a:prstGeom>
          <a:gradFill rotWithShape="1">
            <a:gsLst>
              <a:gs pos="0">
                <a:srgbClr val="CACACA"/>
              </a:gs>
              <a:gs pos="50000">
                <a:srgbClr val="EAEAEA"/>
              </a:gs>
              <a:gs pos="100000">
                <a:srgbClr val="CACACA"/>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lIns="182880" tIns="91440" rIns="182880" bIns="91440" anchor="ctr"/>
          <a:lstStyle/>
          <a:p>
            <a:pPr defTabSz="1828800"/>
            <a:r>
              <a:rPr lang="en-US" sz="3600" b="1">
                <a:solidFill>
                  <a:srgbClr val="A50021"/>
                </a:solidFill>
              </a:rPr>
              <a:t>Read me</a:t>
            </a: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3"/>
          <p:cNvSpPr>
            <a:spLocks noChangeArrowheads="1"/>
          </p:cNvSpPr>
          <p:nvPr/>
        </p:nvSpPr>
        <p:spPr bwMode="auto">
          <a:xfrm>
            <a:off x="0" y="0"/>
            <a:ext cx="18288000" cy="990600"/>
          </a:xfrm>
          <a:prstGeom prst="rect">
            <a:avLst/>
          </a:prstGeom>
          <a:gradFill rotWithShape="1">
            <a:gsLst>
              <a:gs pos="0">
                <a:srgbClr val="CACACA"/>
              </a:gs>
              <a:gs pos="50000">
                <a:srgbClr val="EAEAEA"/>
              </a:gs>
              <a:gs pos="100000">
                <a:srgbClr val="CACACA"/>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lIns="182880" tIns="91440" rIns="182880" bIns="91440" anchor="ctr"/>
          <a:lstStyle/>
          <a:p>
            <a:pPr defTabSz="1828800"/>
            <a:r>
              <a:rPr lang="en-US" sz="3600" b="1" dirty="0">
                <a:solidFill>
                  <a:srgbClr val="A50021"/>
                </a:solidFill>
              </a:rPr>
              <a:t>How to Install</a:t>
            </a:r>
          </a:p>
        </p:txBody>
      </p:sp>
      <p:sp>
        <p:nvSpPr>
          <p:cNvPr id="5123" name="TextBox 109"/>
          <p:cNvSpPr txBox="1">
            <a:spLocks noChangeArrowheads="1"/>
          </p:cNvSpPr>
          <p:nvPr/>
        </p:nvSpPr>
        <p:spPr bwMode="auto">
          <a:xfrm>
            <a:off x="1219200" y="1143000"/>
            <a:ext cx="16002000" cy="1234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457200" indent="-457200" eaLnBrk="0" hangingPunct="0">
              <a:defRPr sz="1200">
                <a:solidFill>
                  <a:schemeClr val="tx1"/>
                </a:solidFill>
                <a:latin typeface="Arial" charset="0"/>
              </a:defRPr>
            </a:lvl1pPr>
            <a:lvl2pPr marL="914400" indent="-457200" eaLnBrk="0" hangingPunct="0">
              <a:defRPr sz="1200">
                <a:solidFill>
                  <a:schemeClr val="tx1"/>
                </a:solidFill>
                <a:latin typeface="Arial" charset="0"/>
              </a:defRPr>
            </a:lvl2pPr>
            <a:lvl3pPr marL="1371600" indent="-457200" eaLnBrk="0" hangingPunct="0">
              <a:defRPr sz="1200">
                <a:solidFill>
                  <a:schemeClr val="tx1"/>
                </a:solidFill>
                <a:latin typeface="Arial" charset="0"/>
              </a:defRPr>
            </a:lvl3pPr>
            <a:lvl4pPr marL="1600200" indent="-228600" eaLnBrk="0" hangingPunct="0">
              <a:defRPr sz="1200">
                <a:solidFill>
                  <a:schemeClr val="tx1"/>
                </a:solidFill>
                <a:latin typeface="Arial" charset="0"/>
              </a:defRPr>
            </a:lvl4pPr>
            <a:lvl5pPr marL="2057400" indent="-228600" eaLnBrk="0" hangingPunct="0">
              <a:defRPr sz="1200">
                <a:solidFill>
                  <a:schemeClr val="tx1"/>
                </a:solidFill>
                <a:latin typeface="Arial" charset="0"/>
              </a:defRPr>
            </a:lvl5pPr>
            <a:lvl6pPr marL="2514600" indent="-228600" algn="ctr" eaLnBrk="0" fontAlgn="base" hangingPunct="0">
              <a:spcBef>
                <a:spcPct val="0"/>
              </a:spcBef>
              <a:spcAft>
                <a:spcPct val="0"/>
              </a:spcAft>
              <a:defRPr sz="1200">
                <a:solidFill>
                  <a:schemeClr val="tx1"/>
                </a:solidFill>
                <a:latin typeface="Arial" charset="0"/>
              </a:defRPr>
            </a:lvl6pPr>
            <a:lvl7pPr marL="2971800" indent="-228600" algn="ctr" eaLnBrk="0" fontAlgn="base" hangingPunct="0">
              <a:spcBef>
                <a:spcPct val="0"/>
              </a:spcBef>
              <a:spcAft>
                <a:spcPct val="0"/>
              </a:spcAft>
              <a:defRPr sz="1200">
                <a:solidFill>
                  <a:schemeClr val="tx1"/>
                </a:solidFill>
                <a:latin typeface="Arial" charset="0"/>
              </a:defRPr>
            </a:lvl7pPr>
            <a:lvl8pPr marL="3429000" indent="-228600" algn="ctr" eaLnBrk="0" fontAlgn="base" hangingPunct="0">
              <a:spcBef>
                <a:spcPct val="0"/>
              </a:spcBef>
              <a:spcAft>
                <a:spcPct val="0"/>
              </a:spcAft>
              <a:defRPr sz="1200">
                <a:solidFill>
                  <a:schemeClr val="tx1"/>
                </a:solidFill>
                <a:latin typeface="Arial" charset="0"/>
              </a:defRPr>
            </a:lvl8pPr>
            <a:lvl9pPr marL="3886200" indent="-228600" algn="ctr" eaLnBrk="0" fontAlgn="base" hangingPunct="0">
              <a:spcBef>
                <a:spcPct val="0"/>
              </a:spcBef>
              <a:spcAft>
                <a:spcPct val="0"/>
              </a:spcAft>
              <a:defRPr sz="1200">
                <a:solidFill>
                  <a:schemeClr val="tx1"/>
                </a:solidFill>
                <a:latin typeface="Arial" charset="0"/>
              </a:defRPr>
            </a:lvl9pPr>
          </a:lstStyle>
          <a:p>
            <a:pPr algn="l" eaLnBrk="1" hangingPunct="1">
              <a:lnSpc>
                <a:spcPct val="150000"/>
              </a:lnSpc>
              <a:buFont typeface="Arial" charset="0"/>
              <a:buAutoNum type="arabicPeriod"/>
            </a:pPr>
            <a:r>
              <a:rPr lang="en-US" sz="2000" dirty="0"/>
              <a:t>Go to: </a:t>
            </a:r>
            <a:r>
              <a:rPr lang="en-US" sz="2000" dirty="0">
                <a:hlinkClick r:id="rId3"/>
              </a:rPr>
              <a:t>http://joule.ni.com/nidu/cds/view/p/id/2604/lang/en</a:t>
            </a:r>
            <a:r>
              <a:rPr lang="en-US" sz="2000" dirty="0"/>
              <a:t>) and </a:t>
            </a:r>
            <a:r>
              <a:rPr lang="en-US" sz="2000" dirty="0">
                <a:solidFill>
                  <a:srgbClr val="FF0000"/>
                </a:solidFill>
              </a:rPr>
              <a:t>download the NI-</a:t>
            </a:r>
            <a:r>
              <a:rPr lang="en-US" sz="2000" dirty="0" err="1">
                <a:solidFill>
                  <a:srgbClr val="FF0000"/>
                </a:solidFill>
              </a:rPr>
              <a:t>DAQmx</a:t>
            </a:r>
            <a:r>
              <a:rPr lang="en-US" sz="2000" dirty="0">
                <a:solidFill>
                  <a:srgbClr val="FF0000"/>
                </a:solidFill>
              </a:rPr>
              <a:t> </a:t>
            </a:r>
            <a:r>
              <a:rPr lang="en-US" sz="2000" dirty="0"/>
              <a:t>program using the option 1 (NI Downloader) &amp; Install it.</a:t>
            </a:r>
          </a:p>
          <a:p>
            <a:pPr algn="l" eaLnBrk="1" hangingPunct="1">
              <a:lnSpc>
                <a:spcPct val="150000"/>
              </a:lnSpc>
              <a:buFont typeface="Arial" charset="0"/>
              <a:buAutoNum type="arabicPeriod"/>
            </a:pPr>
            <a:r>
              <a:rPr lang="en-US" sz="2000" dirty="0"/>
              <a:t>Turn off the computer &amp; install the NI-</a:t>
            </a:r>
            <a:r>
              <a:rPr lang="en-US" sz="2000" dirty="0" err="1"/>
              <a:t>PCIe</a:t>
            </a:r>
            <a:r>
              <a:rPr lang="en-US" sz="2000" dirty="0"/>
              <a:t> 6353 board (the power supply for this board should be separate from other power hungry instruments, such as hard disk).</a:t>
            </a:r>
          </a:p>
          <a:p>
            <a:pPr algn="l" eaLnBrk="1" hangingPunct="1">
              <a:lnSpc>
                <a:spcPct val="150000"/>
              </a:lnSpc>
              <a:buFont typeface="Arial" charset="0"/>
              <a:buAutoNum type="arabicPeriod"/>
            </a:pPr>
            <a:r>
              <a:rPr lang="en-US" sz="2000" dirty="0"/>
              <a:t>Recompile </a:t>
            </a:r>
            <a:r>
              <a:rPr lang="en-US" sz="2000" dirty="0" smtClean="0"/>
              <a:t>Blip </a:t>
            </a:r>
            <a:r>
              <a:rPr lang="en-US" sz="2000" dirty="0"/>
              <a:t>programs (</a:t>
            </a:r>
            <a:r>
              <a:rPr lang="en-US" sz="2000" dirty="0" err="1"/>
              <a:t>DAS_cl</a:t>
            </a:r>
            <a:r>
              <a:rPr lang="en-US" sz="2000" dirty="0"/>
              <a:t>, </a:t>
            </a:r>
            <a:r>
              <a:rPr lang="en-US" sz="2000" dirty="0" err="1"/>
              <a:t>DAS_sv</a:t>
            </a:r>
            <a:r>
              <a:rPr lang="en-US" sz="2000" dirty="0"/>
              <a:t>, ANTS …) using Visual C++ (free version of Visual C++ may work): </a:t>
            </a:r>
          </a:p>
          <a:p>
            <a:pPr lvl="1" algn="l" eaLnBrk="1" hangingPunct="1">
              <a:lnSpc>
                <a:spcPct val="150000"/>
              </a:lnSpc>
              <a:buFont typeface="Arial" charset="0"/>
              <a:buChar char="•"/>
            </a:pPr>
            <a:r>
              <a:rPr lang="en-US" sz="2000" dirty="0"/>
              <a:t>Go to </a:t>
            </a:r>
            <a:r>
              <a:rPr lang="en-US" sz="2000" dirty="0" smtClean="0"/>
              <a:t>“Blip\</a:t>
            </a:r>
            <a:r>
              <a:rPr lang="en-US" sz="2000" dirty="0" err="1" smtClean="0"/>
              <a:t>DAS_sv</a:t>
            </a:r>
            <a:r>
              <a:rPr lang="en-US" sz="2000" dirty="0"/>
              <a:t>\” and double click “DAS_sv.sln”. Go to Menu -&gt;"Project" -&gt;"</a:t>
            </a:r>
            <a:r>
              <a:rPr lang="en-US" sz="2000" dirty="0" err="1"/>
              <a:t>DAS_sv</a:t>
            </a:r>
            <a:r>
              <a:rPr lang="en-US" sz="2000" dirty="0"/>
              <a:t> Properties" -&gt;"Configuration Properties"-&gt;"C/C++"-&gt;"General". </a:t>
            </a:r>
          </a:p>
          <a:p>
            <a:pPr lvl="1" algn="l" eaLnBrk="1" hangingPunct="1">
              <a:lnSpc>
                <a:spcPct val="150000"/>
              </a:lnSpc>
              <a:buFont typeface="Arial" charset="0"/>
              <a:buChar char="•"/>
            </a:pPr>
            <a:r>
              <a:rPr lang="en-US" sz="2000" dirty="0"/>
              <a:t>In the "Additional Include Directories" field, verify the following: </a:t>
            </a:r>
          </a:p>
          <a:p>
            <a:pPr lvl="2" algn="l" eaLnBrk="1" hangingPunct="1">
              <a:lnSpc>
                <a:spcPct val="150000"/>
              </a:lnSpc>
            </a:pPr>
            <a:r>
              <a:rPr lang="en-US" sz="2000" dirty="0"/>
              <a:t>	C:\Program Files (x86)\National Instruments\Shared\</a:t>
            </a:r>
            <a:r>
              <a:rPr lang="en-US" sz="2000" dirty="0" err="1"/>
              <a:t>ExternalCompilerSupport</a:t>
            </a:r>
            <a:r>
              <a:rPr lang="en-US" sz="2000" dirty="0"/>
              <a:t>\C\include;..\Include</a:t>
            </a:r>
          </a:p>
          <a:p>
            <a:pPr lvl="1" algn="l" eaLnBrk="1" hangingPunct="1">
              <a:lnSpc>
                <a:spcPct val="150000"/>
              </a:lnSpc>
              <a:buFont typeface="Arial" charset="0"/>
              <a:buChar char="•"/>
            </a:pPr>
            <a:r>
              <a:rPr lang="en-US" sz="2000" dirty="0"/>
              <a:t>It has two parts: first part, for the NI 6353 device; second part, the </a:t>
            </a:r>
            <a:r>
              <a:rPr lang="en-US" sz="2000" dirty="0" smtClean="0"/>
              <a:t>Blip </a:t>
            </a:r>
            <a:r>
              <a:rPr lang="en-US" sz="2000" dirty="0"/>
              <a:t>directory “..\_Include” separated by a semicolon. Make sure that the National Instruments folder is in the directory designated by the first part. If not, change the name of the directory to match the location.</a:t>
            </a:r>
          </a:p>
          <a:p>
            <a:pPr lvl="1" algn="l" eaLnBrk="1" hangingPunct="1">
              <a:lnSpc>
                <a:spcPct val="150000"/>
              </a:lnSpc>
              <a:buFont typeface="Arial" charset="0"/>
              <a:buAutoNum type="arabicPeriod"/>
            </a:pPr>
            <a:r>
              <a:rPr lang="en-US" sz="2000" dirty="0"/>
              <a:t>All the other programs (e.g. TAS, RAS, Oscilloscope etc.) do not need any further adjustment for recompiling. </a:t>
            </a:r>
          </a:p>
          <a:p>
            <a:pPr lvl="1" algn="l" eaLnBrk="1" hangingPunct="1">
              <a:lnSpc>
                <a:spcPct val="150000"/>
              </a:lnSpc>
              <a:buFont typeface="Arial" charset="0"/>
              <a:buAutoNum type="arabicPeriod"/>
            </a:pPr>
            <a:r>
              <a:rPr lang="en-US" sz="2000" dirty="0"/>
              <a:t>After installing, click TAS.exe in “x64/Release/” directory (x64 bit case). Click the first icon (spike discriminator) in MOXY. Now, if you see some lines running in MOXY, you have succeed in installing. </a:t>
            </a:r>
          </a:p>
          <a:p>
            <a:pPr lvl="1" algn="l" eaLnBrk="1" hangingPunct="1">
              <a:lnSpc>
                <a:spcPct val="150000"/>
              </a:lnSpc>
              <a:buFont typeface="Arial" charset="0"/>
              <a:buAutoNum type="arabicPeriod"/>
            </a:pPr>
            <a:r>
              <a:rPr lang="en-US" sz="2000" dirty="0" err="1"/>
              <a:t>DAS_sv</a:t>
            </a:r>
            <a:r>
              <a:rPr lang="en-US" sz="2000" dirty="0"/>
              <a:t> detects the </a:t>
            </a:r>
            <a:r>
              <a:rPr lang="en-US" sz="2000" dirty="0" err="1"/>
              <a:t>PCIe</a:t>
            </a:r>
            <a:r>
              <a:rPr lang="en-US" sz="2000" dirty="0"/>
              <a:t>/USB-6353 device automatically. If there are more than one device, </a:t>
            </a:r>
            <a:r>
              <a:rPr lang="en-US" sz="2000" dirty="0" err="1"/>
              <a:t>DAS_sv</a:t>
            </a:r>
            <a:r>
              <a:rPr lang="en-US" sz="2000" dirty="0"/>
              <a:t> will display the situation and use the first device. If you want to change this behavior, go to DAS_View.cpp and reconfigure.</a:t>
            </a:r>
          </a:p>
          <a:p>
            <a:pPr lvl="1" eaLnBrk="1" hangingPunct="1">
              <a:lnSpc>
                <a:spcPct val="150000"/>
              </a:lnSpc>
            </a:pPr>
            <a:endParaRPr lang="en-US" sz="2800" dirty="0"/>
          </a:p>
          <a:p>
            <a:pPr lvl="1" eaLnBrk="1" hangingPunct="1">
              <a:lnSpc>
                <a:spcPct val="150000"/>
              </a:lnSpc>
            </a:pPr>
            <a:r>
              <a:rPr lang="en-US" sz="2800" b="1" dirty="0"/>
              <a:t>Maintenance</a:t>
            </a:r>
          </a:p>
          <a:p>
            <a:pPr lvl="1" algn="l" eaLnBrk="1" hangingPunct="1">
              <a:lnSpc>
                <a:spcPct val="150000"/>
              </a:lnSpc>
              <a:buFont typeface="Arial" charset="0"/>
              <a:buAutoNum type="arabicPeriod"/>
            </a:pPr>
            <a:r>
              <a:rPr lang="en-US" sz="2000" dirty="0"/>
              <a:t>It is advised to keep your own codes separate from the codes provided. In most cases, TAS is the only one that you need to work with. Use the </a:t>
            </a:r>
            <a:r>
              <a:rPr lang="en-US" sz="2000" dirty="0" err="1"/>
              <a:t>TASView</a:t>
            </a:r>
            <a:r>
              <a:rPr lang="en-US" sz="2000" dirty="0"/>
              <a:t> as your main class to expand. Most of the utility part of TAS is in “</a:t>
            </a:r>
            <a:r>
              <a:rPr lang="en-US" sz="2000" dirty="0" err="1"/>
              <a:t>Update_Me_TAS_Doc</a:t>
            </a:r>
            <a:r>
              <a:rPr lang="en-US" sz="2000" dirty="0"/>
              <a:t>” .</a:t>
            </a:r>
            <a:r>
              <a:rPr lang="en-US" sz="2000" dirty="0" err="1"/>
              <a:t>cpp</a:t>
            </a:r>
            <a:r>
              <a:rPr lang="en-US" sz="2000" dirty="0"/>
              <a:t> &amp; .h files. So try not to mass with these Doc files. </a:t>
            </a:r>
          </a:p>
          <a:p>
            <a:pPr lvl="1" algn="l" eaLnBrk="1" hangingPunct="1">
              <a:lnSpc>
                <a:spcPct val="150000"/>
              </a:lnSpc>
              <a:buFont typeface="Arial" charset="0"/>
              <a:buAutoNum type="arabicPeriod"/>
            </a:pPr>
            <a:r>
              <a:rPr lang="en-US" sz="2000" dirty="0"/>
              <a:t>When a new version of </a:t>
            </a:r>
            <a:r>
              <a:rPr lang="en-US" sz="2000" dirty="0" smtClean="0"/>
              <a:t>Blip </a:t>
            </a:r>
            <a:r>
              <a:rPr lang="en-US" sz="2000" dirty="0"/>
              <a:t>is released, it comes with “</a:t>
            </a:r>
            <a:r>
              <a:rPr lang="en-US" sz="2000" dirty="0" smtClean="0"/>
              <a:t>Update_existing_Blip.exe</a:t>
            </a:r>
            <a:r>
              <a:rPr lang="en-US" sz="2000" dirty="0"/>
              <a:t>” file. If you already have your </a:t>
            </a:r>
            <a:r>
              <a:rPr lang="en-US" sz="2000" dirty="0" smtClean="0"/>
              <a:t>Blip, </a:t>
            </a:r>
            <a:r>
              <a:rPr lang="en-US" sz="2000" dirty="0"/>
              <a:t>just run this to update your </a:t>
            </a:r>
            <a:r>
              <a:rPr lang="en-US" sz="2000" dirty="0" smtClean="0"/>
              <a:t>Blip. </a:t>
            </a:r>
            <a:r>
              <a:rPr lang="en-US" sz="2000" dirty="0"/>
              <a:t>Running this program will replace (1) TAS\Update_Me_Doc.cpp, TAS\</a:t>
            </a:r>
            <a:r>
              <a:rPr lang="en-US" sz="2000" dirty="0" err="1"/>
              <a:t>Update_Me_Doc.h</a:t>
            </a:r>
            <a:r>
              <a:rPr lang="en-US" sz="2000" dirty="0"/>
              <a:t> and the whole TAS\</a:t>
            </a:r>
            <a:r>
              <a:rPr lang="en-US" sz="2000" dirty="0" err="1"/>
              <a:t>Update_Me</a:t>
            </a:r>
            <a:r>
              <a:rPr lang="en-US" sz="2000" dirty="0"/>
              <a:t> folder. (2) ANTS, CLAS, </a:t>
            </a:r>
            <a:r>
              <a:rPr lang="en-US" sz="2000" dirty="0" err="1"/>
              <a:t>DAS_cl</a:t>
            </a:r>
            <a:r>
              <a:rPr lang="en-US" sz="2000" dirty="0"/>
              <a:t>, </a:t>
            </a:r>
            <a:r>
              <a:rPr lang="en-US" sz="2000" dirty="0" err="1"/>
              <a:t>DAS_sv</a:t>
            </a:r>
            <a:r>
              <a:rPr lang="en-US" sz="2000" dirty="0"/>
              <a:t>, MOXY, Oscilloscope, RAS, TAS, VIS, XCOR, _</a:t>
            </a:r>
            <a:r>
              <a:rPr lang="en-US" sz="2000" dirty="0" smtClean="0"/>
              <a:t>Include (except “</a:t>
            </a:r>
            <a:r>
              <a:rPr lang="en-US" sz="2000" dirty="0" err="1" smtClean="0"/>
              <a:t>End_Users_Definitions.h</a:t>
            </a:r>
            <a:r>
              <a:rPr lang="en-US" sz="2000" dirty="0" smtClean="0"/>
              <a:t>”), </a:t>
            </a:r>
            <a:r>
              <a:rPr lang="en-US" sz="2000" dirty="0"/>
              <a:t>_Utilities folders &amp; </a:t>
            </a:r>
            <a:r>
              <a:rPr lang="en-US" sz="2000" dirty="0" smtClean="0"/>
              <a:t>Blip_Guide.ppt</a:t>
            </a:r>
            <a:r>
              <a:rPr lang="en-US" sz="2000" dirty="0"/>
              <a:t>. This will not touch other files and folders. </a:t>
            </a: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146" name="Group 722"/>
          <p:cNvGrpSpPr>
            <a:grpSpLocks/>
          </p:cNvGrpSpPr>
          <p:nvPr/>
        </p:nvGrpSpPr>
        <p:grpSpPr bwMode="auto">
          <a:xfrm>
            <a:off x="1981200" y="1752600"/>
            <a:ext cx="10668000" cy="11563350"/>
            <a:chOff x="144" y="1104"/>
            <a:chExt cx="6720" cy="7283"/>
          </a:xfrm>
        </p:grpSpPr>
        <p:sp>
          <p:nvSpPr>
            <p:cNvPr id="6150" name="AutoShape 594"/>
            <p:cNvSpPr>
              <a:spLocks noChangeArrowheads="1"/>
            </p:cNvSpPr>
            <p:nvPr/>
          </p:nvSpPr>
          <p:spPr bwMode="auto">
            <a:xfrm rot="10800000">
              <a:off x="2008" y="1104"/>
              <a:ext cx="4856" cy="2094"/>
            </a:xfrm>
            <a:prstGeom prst="bevel">
              <a:avLst>
                <a:gd name="adj" fmla="val 4722"/>
              </a:avLst>
            </a:prstGeom>
            <a:solidFill>
              <a:srgbClr val="EAEAEA"/>
            </a:solidFill>
            <a:ln w="9525">
              <a:solidFill>
                <a:schemeClr val="tx1"/>
              </a:solidFill>
              <a:miter lim="800000"/>
              <a:headEnd/>
              <a:tailEnd/>
            </a:ln>
          </p:spPr>
          <p:txBody>
            <a:bodyPr rot="10800000" wrap="none" anchor="ctr"/>
            <a:lstStyle/>
            <a:p>
              <a:endParaRPr lang="en-US"/>
            </a:p>
          </p:txBody>
        </p:sp>
        <p:sp>
          <p:nvSpPr>
            <p:cNvPr id="6151" name="Freeform 595"/>
            <p:cNvSpPr>
              <a:spLocks/>
            </p:cNvSpPr>
            <p:nvPr/>
          </p:nvSpPr>
          <p:spPr bwMode="auto">
            <a:xfrm>
              <a:off x="4015" y="2288"/>
              <a:ext cx="1104" cy="784"/>
            </a:xfrm>
            <a:custGeom>
              <a:avLst/>
              <a:gdLst>
                <a:gd name="T0" fmla="*/ 0 w 2307"/>
                <a:gd name="T1" fmla="*/ 0 h 2305"/>
                <a:gd name="T2" fmla="*/ 0 w 2307"/>
                <a:gd name="T3" fmla="*/ 0 h 2305"/>
                <a:gd name="T4" fmla="*/ 0 w 2307"/>
                <a:gd name="T5" fmla="*/ 0 h 2305"/>
                <a:gd name="T6" fmla="*/ 0 w 2307"/>
                <a:gd name="T7" fmla="*/ 0 h 2305"/>
                <a:gd name="T8" fmla="*/ 0 w 2307"/>
                <a:gd name="T9" fmla="*/ 0 h 2305"/>
                <a:gd name="T10" fmla="*/ 0 w 2307"/>
                <a:gd name="T11" fmla="*/ 0 h 2305"/>
                <a:gd name="T12" fmla="*/ 0 w 2307"/>
                <a:gd name="T13" fmla="*/ 0 h 2305"/>
                <a:gd name="T14" fmla="*/ 0 w 2307"/>
                <a:gd name="T15" fmla="*/ 0 h 2305"/>
                <a:gd name="T16" fmla="*/ 0 w 2307"/>
                <a:gd name="T17" fmla="*/ 0 h 2305"/>
                <a:gd name="T18" fmla="*/ 0 w 2307"/>
                <a:gd name="T19" fmla="*/ 0 h 2305"/>
                <a:gd name="T20" fmla="*/ 0 w 2307"/>
                <a:gd name="T21" fmla="*/ 0 h 2305"/>
                <a:gd name="T22" fmla="*/ 0 w 2307"/>
                <a:gd name="T23" fmla="*/ 0 h 2305"/>
                <a:gd name="T24" fmla="*/ 0 w 2307"/>
                <a:gd name="T25" fmla="*/ 0 h 2305"/>
                <a:gd name="T26" fmla="*/ 0 w 2307"/>
                <a:gd name="T27" fmla="*/ 0 h 2305"/>
                <a:gd name="T28" fmla="*/ 0 w 2307"/>
                <a:gd name="T29" fmla="*/ 0 h 2305"/>
                <a:gd name="T30" fmla="*/ 0 w 2307"/>
                <a:gd name="T31" fmla="*/ 0 h 2305"/>
                <a:gd name="T32" fmla="*/ 0 w 2307"/>
                <a:gd name="T33" fmla="*/ 0 h 2305"/>
                <a:gd name="T34" fmla="*/ 0 w 2307"/>
                <a:gd name="T35" fmla="*/ 0 h 2305"/>
                <a:gd name="T36" fmla="*/ 0 w 2307"/>
                <a:gd name="T37" fmla="*/ 0 h 2305"/>
                <a:gd name="T38" fmla="*/ 0 w 2307"/>
                <a:gd name="T39" fmla="*/ 0 h 2305"/>
                <a:gd name="T40" fmla="*/ 0 w 2307"/>
                <a:gd name="T41" fmla="*/ 0 h 2305"/>
                <a:gd name="T42" fmla="*/ 0 w 2307"/>
                <a:gd name="T43" fmla="*/ 0 h 2305"/>
                <a:gd name="T44" fmla="*/ 0 w 2307"/>
                <a:gd name="T45" fmla="*/ 0 h 2305"/>
                <a:gd name="T46" fmla="*/ 0 w 2307"/>
                <a:gd name="T47" fmla="*/ 0 h 2305"/>
                <a:gd name="T48" fmla="*/ 0 w 2307"/>
                <a:gd name="T49" fmla="*/ 0 h 2305"/>
                <a:gd name="T50" fmla="*/ 0 w 2307"/>
                <a:gd name="T51" fmla="*/ 0 h 2305"/>
                <a:gd name="T52" fmla="*/ 0 w 2307"/>
                <a:gd name="T53" fmla="*/ 0 h 2305"/>
                <a:gd name="T54" fmla="*/ 0 w 2307"/>
                <a:gd name="T55" fmla="*/ 0 h 2305"/>
                <a:gd name="T56" fmla="*/ 0 w 2307"/>
                <a:gd name="T57" fmla="*/ 0 h 2305"/>
                <a:gd name="T58" fmla="*/ 0 w 2307"/>
                <a:gd name="T59" fmla="*/ 0 h 2305"/>
                <a:gd name="T60" fmla="*/ 0 w 2307"/>
                <a:gd name="T61" fmla="*/ 0 h 2305"/>
                <a:gd name="T62" fmla="*/ 0 w 2307"/>
                <a:gd name="T63" fmla="*/ 0 h 2305"/>
                <a:gd name="T64" fmla="*/ 0 w 2307"/>
                <a:gd name="T65" fmla="*/ 0 h 2305"/>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2307"/>
                <a:gd name="T100" fmla="*/ 0 h 2305"/>
                <a:gd name="T101" fmla="*/ 2307 w 2307"/>
                <a:gd name="T102" fmla="*/ 2305 h 2305"/>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2307" h="2305">
                  <a:moveTo>
                    <a:pt x="2" y="0"/>
                  </a:moveTo>
                  <a:cubicBezTo>
                    <a:pt x="2" y="83"/>
                    <a:pt x="2" y="192"/>
                    <a:pt x="2" y="288"/>
                  </a:cubicBezTo>
                  <a:cubicBezTo>
                    <a:pt x="2" y="384"/>
                    <a:pt x="3" y="479"/>
                    <a:pt x="3" y="576"/>
                  </a:cubicBezTo>
                  <a:lnTo>
                    <a:pt x="1" y="864"/>
                  </a:lnTo>
                  <a:lnTo>
                    <a:pt x="2" y="1152"/>
                  </a:lnTo>
                  <a:lnTo>
                    <a:pt x="1" y="1440"/>
                  </a:lnTo>
                  <a:lnTo>
                    <a:pt x="1" y="1728"/>
                  </a:lnTo>
                  <a:cubicBezTo>
                    <a:pt x="1" y="1728"/>
                    <a:pt x="1" y="1931"/>
                    <a:pt x="1" y="2016"/>
                  </a:cubicBezTo>
                  <a:cubicBezTo>
                    <a:pt x="0" y="2076"/>
                    <a:pt x="2" y="2239"/>
                    <a:pt x="1" y="2303"/>
                  </a:cubicBezTo>
                  <a:cubicBezTo>
                    <a:pt x="57" y="2305"/>
                    <a:pt x="203" y="2296"/>
                    <a:pt x="289" y="2304"/>
                  </a:cubicBezTo>
                  <a:lnTo>
                    <a:pt x="577" y="2303"/>
                  </a:lnTo>
                  <a:lnTo>
                    <a:pt x="865" y="2304"/>
                  </a:lnTo>
                  <a:lnTo>
                    <a:pt x="1153" y="2304"/>
                  </a:lnTo>
                  <a:lnTo>
                    <a:pt x="1441" y="2303"/>
                  </a:lnTo>
                  <a:lnTo>
                    <a:pt x="1729" y="2304"/>
                  </a:lnTo>
                  <a:cubicBezTo>
                    <a:pt x="1729" y="2304"/>
                    <a:pt x="2017" y="2304"/>
                    <a:pt x="2017" y="2304"/>
                  </a:cubicBezTo>
                  <a:cubicBezTo>
                    <a:pt x="2113" y="2304"/>
                    <a:pt x="2226" y="2304"/>
                    <a:pt x="2306" y="2304"/>
                  </a:cubicBezTo>
                  <a:cubicBezTo>
                    <a:pt x="2305" y="2231"/>
                    <a:pt x="2306" y="2112"/>
                    <a:pt x="2306" y="2016"/>
                  </a:cubicBezTo>
                  <a:cubicBezTo>
                    <a:pt x="2306" y="1920"/>
                    <a:pt x="2305" y="1824"/>
                    <a:pt x="2305" y="1728"/>
                  </a:cubicBezTo>
                  <a:lnTo>
                    <a:pt x="2305" y="1439"/>
                  </a:lnTo>
                  <a:lnTo>
                    <a:pt x="2305" y="1152"/>
                  </a:lnTo>
                  <a:lnTo>
                    <a:pt x="2305" y="864"/>
                  </a:lnTo>
                  <a:lnTo>
                    <a:pt x="2305" y="576"/>
                  </a:lnTo>
                  <a:cubicBezTo>
                    <a:pt x="2305" y="576"/>
                    <a:pt x="2306" y="288"/>
                    <a:pt x="2306" y="288"/>
                  </a:cubicBezTo>
                  <a:cubicBezTo>
                    <a:pt x="2306" y="192"/>
                    <a:pt x="2307" y="61"/>
                    <a:pt x="2305" y="1"/>
                  </a:cubicBezTo>
                  <a:cubicBezTo>
                    <a:pt x="2235" y="0"/>
                    <a:pt x="2113" y="0"/>
                    <a:pt x="2017" y="0"/>
                  </a:cubicBezTo>
                  <a:cubicBezTo>
                    <a:pt x="1921" y="0"/>
                    <a:pt x="1825" y="1"/>
                    <a:pt x="1729" y="1"/>
                  </a:cubicBezTo>
                  <a:lnTo>
                    <a:pt x="1442" y="1"/>
                  </a:lnTo>
                  <a:lnTo>
                    <a:pt x="1154" y="1"/>
                  </a:lnTo>
                  <a:lnTo>
                    <a:pt x="866" y="1"/>
                  </a:lnTo>
                  <a:lnTo>
                    <a:pt x="578" y="1"/>
                  </a:lnTo>
                  <a:cubicBezTo>
                    <a:pt x="578" y="1"/>
                    <a:pt x="290" y="0"/>
                    <a:pt x="290" y="0"/>
                  </a:cubicBezTo>
                  <a:cubicBezTo>
                    <a:pt x="194" y="0"/>
                    <a:pt x="60" y="0"/>
                    <a:pt x="2" y="0"/>
                  </a:cubicBezTo>
                  <a:close/>
                </a:path>
              </a:pathLst>
            </a:custGeom>
            <a:gradFill rotWithShape="1">
              <a:gsLst>
                <a:gs pos="0">
                  <a:srgbClr val="B1C5D8"/>
                </a:gs>
                <a:gs pos="100000">
                  <a:srgbClr val="D1E8FF"/>
                </a:gs>
              </a:gsLst>
              <a:lin ang="5400000" scaled="1"/>
            </a:gradFill>
            <a:ln w="28575" cap="flat" cmpd="sng">
              <a:solidFill>
                <a:schemeClr val="tx1"/>
              </a:solidFill>
              <a:prstDash val="solid"/>
              <a:round/>
              <a:headEnd type="none" w="med" len="med"/>
              <a:tailEnd type="none" w="sm" len="med"/>
            </a:ln>
          </p:spPr>
          <p:txBody>
            <a:bodyPr wrap="none" anchor="ctr"/>
            <a:lstStyle/>
            <a:p>
              <a:endParaRPr lang="en-US"/>
            </a:p>
          </p:txBody>
        </p:sp>
        <p:sp>
          <p:nvSpPr>
            <p:cNvPr id="6152" name="Freeform 596"/>
            <p:cNvSpPr>
              <a:spLocks/>
            </p:cNvSpPr>
            <p:nvPr/>
          </p:nvSpPr>
          <p:spPr bwMode="auto">
            <a:xfrm>
              <a:off x="2440" y="4320"/>
              <a:ext cx="4320" cy="960"/>
            </a:xfrm>
            <a:custGeom>
              <a:avLst/>
              <a:gdLst>
                <a:gd name="T0" fmla="*/ 2147483647 w 2307"/>
                <a:gd name="T1" fmla="*/ 0 h 2305"/>
                <a:gd name="T2" fmla="*/ 2147483647 w 2307"/>
                <a:gd name="T3" fmla="*/ 0 h 2305"/>
                <a:gd name="T4" fmla="*/ 2147483647 w 2307"/>
                <a:gd name="T5" fmla="*/ 0 h 2305"/>
                <a:gd name="T6" fmla="*/ 2147483647 w 2307"/>
                <a:gd name="T7" fmla="*/ 0 h 2305"/>
                <a:gd name="T8" fmla="*/ 2147483647 w 2307"/>
                <a:gd name="T9" fmla="*/ 0 h 2305"/>
                <a:gd name="T10" fmla="*/ 2147483647 w 2307"/>
                <a:gd name="T11" fmla="*/ 0 h 2305"/>
                <a:gd name="T12" fmla="*/ 2147483647 w 2307"/>
                <a:gd name="T13" fmla="*/ 0 h 2305"/>
                <a:gd name="T14" fmla="*/ 2147483647 w 2307"/>
                <a:gd name="T15" fmla="*/ 0 h 2305"/>
                <a:gd name="T16" fmla="*/ 2147483647 w 2307"/>
                <a:gd name="T17" fmla="*/ 0 h 2305"/>
                <a:gd name="T18" fmla="*/ 2147483647 w 2307"/>
                <a:gd name="T19" fmla="*/ 0 h 2305"/>
                <a:gd name="T20" fmla="*/ 2147483647 w 2307"/>
                <a:gd name="T21" fmla="*/ 0 h 2305"/>
                <a:gd name="T22" fmla="*/ 2147483647 w 2307"/>
                <a:gd name="T23" fmla="*/ 0 h 2305"/>
                <a:gd name="T24" fmla="*/ 2147483647 w 2307"/>
                <a:gd name="T25" fmla="*/ 0 h 2305"/>
                <a:gd name="T26" fmla="*/ 2147483647 w 2307"/>
                <a:gd name="T27" fmla="*/ 0 h 2305"/>
                <a:gd name="T28" fmla="*/ 2147483647 w 2307"/>
                <a:gd name="T29" fmla="*/ 0 h 2305"/>
                <a:gd name="T30" fmla="*/ 2147483647 w 2307"/>
                <a:gd name="T31" fmla="*/ 0 h 2305"/>
                <a:gd name="T32" fmla="*/ 2147483647 w 2307"/>
                <a:gd name="T33" fmla="*/ 0 h 2305"/>
                <a:gd name="T34" fmla="*/ 2147483647 w 2307"/>
                <a:gd name="T35" fmla="*/ 0 h 2305"/>
                <a:gd name="T36" fmla="*/ 2147483647 w 2307"/>
                <a:gd name="T37" fmla="*/ 0 h 2305"/>
                <a:gd name="T38" fmla="*/ 2147483647 w 2307"/>
                <a:gd name="T39" fmla="*/ 0 h 2305"/>
                <a:gd name="T40" fmla="*/ 2147483647 w 2307"/>
                <a:gd name="T41" fmla="*/ 0 h 2305"/>
                <a:gd name="T42" fmla="*/ 2147483647 w 2307"/>
                <a:gd name="T43" fmla="*/ 0 h 2305"/>
                <a:gd name="T44" fmla="*/ 2147483647 w 2307"/>
                <a:gd name="T45" fmla="*/ 0 h 2305"/>
                <a:gd name="T46" fmla="*/ 2147483647 w 2307"/>
                <a:gd name="T47" fmla="*/ 0 h 2305"/>
                <a:gd name="T48" fmla="*/ 2147483647 w 2307"/>
                <a:gd name="T49" fmla="*/ 0 h 2305"/>
                <a:gd name="T50" fmla="*/ 2147483647 w 2307"/>
                <a:gd name="T51" fmla="*/ 0 h 2305"/>
                <a:gd name="T52" fmla="*/ 2147483647 w 2307"/>
                <a:gd name="T53" fmla="*/ 0 h 2305"/>
                <a:gd name="T54" fmla="*/ 2147483647 w 2307"/>
                <a:gd name="T55" fmla="*/ 0 h 2305"/>
                <a:gd name="T56" fmla="*/ 2147483647 w 2307"/>
                <a:gd name="T57" fmla="*/ 0 h 2305"/>
                <a:gd name="T58" fmla="*/ 2147483647 w 2307"/>
                <a:gd name="T59" fmla="*/ 0 h 2305"/>
                <a:gd name="T60" fmla="*/ 2147483647 w 2307"/>
                <a:gd name="T61" fmla="*/ 0 h 2305"/>
                <a:gd name="T62" fmla="*/ 2147483647 w 2307"/>
                <a:gd name="T63" fmla="*/ 0 h 2305"/>
                <a:gd name="T64" fmla="*/ 2147483647 w 2307"/>
                <a:gd name="T65" fmla="*/ 0 h 2305"/>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2307"/>
                <a:gd name="T100" fmla="*/ 0 h 2305"/>
                <a:gd name="T101" fmla="*/ 2307 w 2307"/>
                <a:gd name="T102" fmla="*/ 2305 h 2305"/>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2307" h="2305">
                  <a:moveTo>
                    <a:pt x="2" y="0"/>
                  </a:moveTo>
                  <a:cubicBezTo>
                    <a:pt x="2" y="83"/>
                    <a:pt x="2" y="192"/>
                    <a:pt x="2" y="288"/>
                  </a:cubicBezTo>
                  <a:cubicBezTo>
                    <a:pt x="2" y="384"/>
                    <a:pt x="3" y="479"/>
                    <a:pt x="3" y="576"/>
                  </a:cubicBezTo>
                  <a:lnTo>
                    <a:pt x="1" y="864"/>
                  </a:lnTo>
                  <a:lnTo>
                    <a:pt x="2" y="1152"/>
                  </a:lnTo>
                  <a:lnTo>
                    <a:pt x="1" y="1440"/>
                  </a:lnTo>
                  <a:lnTo>
                    <a:pt x="1" y="1728"/>
                  </a:lnTo>
                  <a:cubicBezTo>
                    <a:pt x="1" y="1728"/>
                    <a:pt x="1" y="1931"/>
                    <a:pt x="1" y="2016"/>
                  </a:cubicBezTo>
                  <a:cubicBezTo>
                    <a:pt x="0" y="2076"/>
                    <a:pt x="2" y="2239"/>
                    <a:pt x="1" y="2303"/>
                  </a:cubicBezTo>
                  <a:cubicBezTo>
                    <a:pt x="57" y="2305"/>
                    <a:pt x="203" y="2296"/>
                    <a:pt x="289" y="2304"/>
                  </a:cubicBezTo>
                  <a:lnTo>
                    <a:pt x="577" y="2303"/>
                  </a:lnTo>
                  <a:lnTo>
                    <a:pt x="865" y="2304"/>
                  </a:lnTo>
                  <a:lnTo>
                    <a:pt x="1153" y="2304"/>
                  </a:lnTo>
                  <a:lnTo>
                    <a:pt x="1441" y="2303"/>
                  </a:lnTo>
                  <a:lnTo>
                    <a:pt x="1729" y="2304"/>
                  </a:lnTo>
                  <a:cubicBezTo>
                    <a:pt x="1729" y="2304"/>
                    <a:pt x="2017" y="2304"/>
                    <a:pt x="2017" y="2304"/>
                  </a:cubicBezTo>
                  <a:cubicBezTo>
                    <a:pt x="2113" y="2304"/>
                    <a:pt x="2226" y="2304"/>
                    <a:pt x="2306" y="2304"/>
                  </a:cubicBezTo>
                  <a:cubicBezTo>
                    <a:pt x="2305" y="2231"/>
                    <a:pt x="2306" y="2112"/>
                    <a:pt x="2306" y="2016"/>
                  </a:cubicBezTo>
                  <a:cubicBezTo>
                    <a:pt x="2306" y="1920"/>
                    <a:pt x="2305" y="1824"/>
                    <a:pt x="2305" y="1728"/>
                  </a:cubicBezTo>
                  <a:lnTo>
                    <a:pt x="2305" y="1439"/>
                  </a:lnTo>
                  <a:lnTo>
                    <a:pt x="2305" y="1152"/>
                  </a:lnTo>
                  <a:lnTo>
                    <a:pt x="2305" y="864"/>
                  </a:lnTo>
                  <a:lnTo>
                    <a:pt x="2305" y="576"/>
                  </a:lnTo>
                  <a:cubicBezTo>
                    <a:pt x="2305" y="576"/>
                    <a:pt x="2306" y="288"/>
                    <a:pt x="2306" y="288"/>
                  </a:cubicBezTo>
                  <a:cubicBezTo>
                    <a:pt x="2306" y="192"/>
                    <a:pt x="2307" y="61"/>
                    <a:pt x="2305" y="1"/>
                  </a:cubicBezTo>
                  <a:cubicBezTo>
                    <a:pt x="2235" y="0"/>
                    <a:pt x="2113" y="0"/>
                    <a:pt x="2017" y="0"/>
                  </a:cubicBezTo>
                  <a:cubicBezTo>
                    <a:pt x="1921" y="0"/>
                    <a:pt x="1825" y="1"/>
                    <a:pt x="1729" y="1"/>
                  </a:cubicBezTo>
                  <a:lnTo>
                    <a:pt x="1442" y="1"/>
                  </a:lnTo>
                  <a:lnTo>
                    <a:pt x="1154" y="1"/>
                  </a:lnTo>
                  <a:lnTo>
                    <a:pt x="866" y="1"/>
                  </a:lnTo>
                  <a:lnTo>
                    <a:pt x="578" y="1"/>
                  </a:lnTo>
                  <a:cubicBezTo>
                    <a:pt x="578" y="1"/>
                    <a:pt x="290" y="0"/>
                    <a:pt x="290" y="0"/>
                  </a:cubicBezTo>
                  <a:cubicBezTo>
                    <a:pt x="194" y="0"/>
                    <a:pt x="60" y="0"/>
                    <a:pt x="2" y="0"/>
                  </a:cubicBezTo>
                  <a:close/>
                </a:path>
              </a:pathLst>
            </a:custGeom>
            <a:solidFill>
              <a:srgbClr val="D1E8FF"/>
            </a:solidFill>
            <a:ln w="28575" cap="flat" cmpd="sng">
              <a:solidFill>
                <a:schemeClr val="tx1"/>
              </a:solidFill>
              <a:prstDash val="solid"/>
              <a:round/>
              <a:headEnd type="none" w="med" len="med"/>
              <a:tailEnd type="none" w="sm" len="med"/>
            </a:ln>
          </p:spPr>
          <p:txBody>
            <a:bodyPr wrap="none" anchor="ctr"/>
            <a:lstStyle/>
            <a:p>
              <a:endParaRPr lang="en-US"/>
            </a:p>
          </p:txBody>
        </p:sp>
        <p:sp>
          <p:nvSpPr>
            <p:cNvPr id="6153" name="Text Box 597"/>
            <p:cNvSpPr txBox="1">
              <a:spLocks noChangeArrowheads="1"/>
            </p:cNvSpPr>
            <p:nvPr/>
          </p:nvSpPr>
          <p:spPr bwMode="auto">
            <a:xfrm>
              <a:off x="5464" y="4752"/>
              <a:ext cx="434" cy="256"/>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defTabSz="1828800" eaLnBrk="0" hangingPunct="0">
                <a:defRPr sz="1200">
                  <a:solidFill>
                    <a:schemeClr val="tx1"/>
                  </a:solidFill>
                  <a:latin typeface="Arial" charset="0"/>
                </a:defRPr>
              </a:lvl1pPr>
              <a:lvl2pPr marL="742950" indent="-285750" defTabSz="1828800" eaLnBrk="0" hangingPunct="0">
                <a:defRPr sz="1200">
                  <a:solidFill>
                    <a:schemeClr val="tx1"/>
                  </a:solidFill>
                  <a:latin typeface="Arial" charset="0"/>
                </a:defRPr>
              </a:lvl2pPr>
              <a:lvl3pPr marL="1143000" indent="-228600" defTabSz="1828800" eaLnBrk="0" hangingPunct="0">
                <a:defRPr sz="1200">
                  <a:solidFill>
                    <a:schemeClr val="tx1"/>
                  </a:solidFill>
                  <a:latin typeface="Arial" charset="0"/>
                </a:defRPr>
              </a:lvl3pPr>
              <a:lvl4pPr marL="1600200" indent="-228600" defTabSz="1828800" eaLnBrk="0" hangingPunct="0">
                <a:defRPr sz="1200">
                  <a:solidFill>
                    <a:schemeClr val="tx1"/>
                  </a:solidFill>
                  <a:latin typeface="Arial" charset="0"/>
                </a:defRPr>
              </a:lvl4pPr>
              <a:lvl5pPr marL="2057400" indent="-228600" defTabSz="1828800" eaLnBrk="0" hangingPunct="0">
                <a:defRPr sz="1200">
                  <a:solidFill>
                    <a:schemeClr val="tx1"/>
                  </a:solidFill>
                  <a:latin typeface="Arial" charset="0"/>
                </a:defRPr>
              </a:lvl5pPr>
              <a:lvl6pPr marL="2514600" indent="-228600" algn="ctr" defTabSz="1828800" eaLnBrk="0" fontAlgn="base" hangingPunct="0">
                <a:spcBef>
                  <a:spcPct val="0"/>
                </a:spcBef>
                <a:spcAft>
                  <a:spcPct val="0"/>
                </a:spcAft>
                <a:defRPr sz="1200">
                  <a:solidFill>
                    <a:schemeClr val="tx1"/>
                  </a:solidFill>
                  <a:latin typeface="Arial" charset="0"/>
                </a:defRPr>
              </a:lvl6pPr>
              <a:lvl7pPr marL="2971800" indent="-228600" algn="ctr" defTabSz="1828800" eaLnBrk="0" fontAlgn="base" hangingPunct="0">
                <a:spcBef>
                  <a:spcPct val="0"/>
                </a:spcBef>
                <a:spcAft>
                  <a:spcPct val="0"/>
                </a:spcAft>
                <a:defRPr sz="1200">
                  <a:solidFill>
                    <a:schemeClr val="tx1"/>
                  </a:solidFill>
                  <a:latin typeface="Arial" charset="0"/>
                </a:defRPr>
              </a:lvl7pPr>
              <a:lvl8pPr marL="3429000" indent="-228600" algn="ctr" defTabSz="1828800" eaLnBrk="0" fontAlgn="base" hangingPunct="0">
                <a:spcBef>
                  <a:spcPct val="0"/>
                </a:spcBef>
                <a:spcAft>
                  <a:spcPct val="0"/>
                </a:spcAft>
                <a:defRPr sz="1200">
                  <a:solidFill>
                    <a:schemeClr val="tx1"/>
                  </a:solidFill>
                  <a:latin typeface="Arial" charset="0"/>
                </a:defRPr>
              </a:lvl8pPr>
              <a:lvl9pPr marL="3886200" indent="-228600" algn="ctr" defTabSz="1828800" eaLnBrk="0" fontAlgn="base" hangingPunct="0">
                <a:spcBef>
                  <a:spcPct val="0"/>
                </a:spcBef>
                <a:spcAft>
                  <a:spcPct val="0"/>
                </a:spcAft>
                <a:defRPr sz="1200">
                  <a:solidFill>
                    <a:schemeClr val="tx1"/>
                  </a:solidFill>
                  <a:latin typeface="Arial" charset="0"/>
                </a:defRPr>
              </a:lvl9pPr>
            </a:lstStyle>
            <a:p>
              <a:pPr eaLnBrk="1" hangingPunct="1">
                <a:spcBef>
                  <a:spcPct val="50000"/>
                </a:spcBef>
              </a:pPr>
              <a:r>
                <a:rPr lang="en-US" sz="1000" dirty="0"/>
                <a:t> Digital Output</a:t>
              </a:r>
            </a:p>
          </p:txBody>
        </p:sp>
        <p:grpSp>
          <p:nvGrpSpPr>
            <p:cNvPr id="6154" name="Group 598"/>
            <p:cNvGrpSpPr>
              <a:grpSpLocks/>
            </p:cNvGrpSpPr>
            <p:nvPr/>
          </p:nvGrpSpPr>
          <p:grpSpPr bwMode="auto">
            <a:xfrm>
              <a:off x="2392" y="7148"/>
              <a:ext cx="2448" cy="1146"/>
              <a:chOff x="1920" y="3598"/>
              <a:chExt cx="1404" cy="573"/>
            </a:xfrm>
          </p:grpSpPr>
          <p:sp>
            <p:nvSpPr>
              <p:cNvPr id="6219" name="Freeform 599"/>
              <p:cNvSpPr>
                <a:spLocks/>
              </p:cNvSpPr>
              <p:nvPr/>
            </p:nvSpPr>
            <p:spPr bwMode="auto">
              <a:xfrm>
                <a:off x="1924" y="3657"/>
                <a:ext cx="202" cy="514"/>
              </a:xfrm>
              <a:custGeom>
                <a:avLst/>
                <a:gdLst>
                  <a:gd name="T0" fmla="*/ 0 w 768"/>
                  <a:gd name="T1" fmla="*/ 0 h 2064"/>
                  <a:gd name="T2" fmla="*/ 0 w 768"/>
                  <a:gd name="T3" fmla="*/ 0 h 2064"/>
                  <a:gd name="T4" fmla="*/ 0 w 768"/>
                  <a:gd name="T5" fmla="*/ 0 h 2064"/>
                  <a:gd name="T6" fmla="*/ 0 w 768"/>
                  <a:gd name="T7" fmla="*/ 0 h 2064"/>
                  <a:gd name="T8" fmla="*/ 0 w 768"/>
                  <a:gd name="T9" fmla="*/ 0 h 2064"/>
                  <a:gd name="T10" fmla="*/ 0 60000 65536"/>
                  <a:gd name="T11" fmla="*/ 0 60000 65536"/>
                  <a:gd name="T12" fmla="*/ 0 60000 65536"/>
                  <a:gd name="T13" fmla="*/ 0 60000 65536"/>
                  <a:gd name="T14" fmla="*/ 0 60000 65536"/>
                  <a:gd name="T15" fmla="*/ 0 w 768"/>
                  <a:gd name="T16" fmla="*/ 0 h 2064"/>
                  <a:gd name="T17" fmla="*/ 768 w 768"/>
                  <a:gd name="T18" fmla="*/ 2064 h 2064"/>
                </a:gdLst>
                <a:ahLst/>
                <a:cxnLst>
                  <a:cxn ang="T10">
                    <a:pos x="T0" y="T1"/>
                  </a:cxn>
                  <a:cxn ang="T11">
                    <a:pos x="T2" y="T3"/>
                  </a:cxn>
                  <a:cxn ang="T12">
                    <a:pos x="T4" y="T5"/>
                  </a:cxn>
                  <a:cxn ang="T13">
                    <a:pos x="T6" y="T7"/>
                  </a:cxn>
                  <a:cxn ang="T14">
                    <a:pos x="T8" y="T9"/>
                  </a:cxn>
                </a:cxnLst>
                <a:rect l="T15" t="T16" r="T17" b="T18"/>
                <a:pathLst>
                  <a:path w="768" h="2064">
                    <a:moveTo>
                      <a:pt x="0" y="0"/>
                    </a:moveTo>
                    <a:lnTo>
                      <a:pt x="0" y="2064"/>
                    </a:lnTo>
                    <a:lnTo>
                      <a:pt x="768" y="1632"/>
                    </a:lnTo>
                    <a:lnTo>
                      <a:pt x="768" y="384"/>
                    </a:lnTo>
                    <a:lnTo>
                      <a:pt x="0" y="0"/>
                    </a:lnTo>
                    <a:close/>
                  </a:path>
                </a:pathLst>
              </a:custGeom>
              <a:gradFill rotWithShape="1">
                <a:gsLst>
                  <a:gs pos="0">
                    <a:srgbClr val="737373"/>
                  </a:gs>
                  <a:gs pos="100000">
                    <a:srgbClr val="F8F8F8"/>
                  </a:gs>
                </a:gsLst>
                <a:lin ang="5400000" scaled="1"/>
              </a:gradFill>
              <a:ln w="9525">
                <a:solidFill>
                  <a:schemeClr val="tx1"/>
                </a:solidFill>
                <a:round/>
                <a:headEnd/>
                <a:tailEnd/>
              </a:ln>
            </p:spPr>
            <p:txBody>
              <a:bodyPr/>
              <a:lstStyle/>
              <a:p>
                <a:endParaRPr lang="en-US"/>
              </a:p>
            </p:txBody>
          </p:sp>
          <p:sp>
            <p:nvSpPr>
              <p:cNvPr id="6220" name="Oval 600"/>
              <p:cNvSpPr>
                <a:spLocks noChangeArrowheads="1"/>
              </p:cNvSpPr>
              <p:nvPr/>
            </p:nvSpPr>
            <p:spPr bwMode="auto">
              <a:xfrm rot="10800000">
                <a:off x="2046" y="3902"/>
                <a:ext cx="6" cy="12"/>
              </a:xfrm>
              <a:prstGeom prst="ellipse">
                <a:avLst/>
              </a:prstGeom>
              <a:solidFill>
                <a:srgbClr val="A50021"/>
              </a:solidFill>
              <a:ln>
                <a:noFill/>
              </a:ln>
              <a:extLst>
                <a:ext uri="{91240B29-F687-4F45-9708-019B960494DF}">
                  <a14:hiddenLine xmlns:a14="http://schemas.microsoft.com/office/drawing/2010/main" w="9525">
                    <a:solidFill>
                      <a:srgbClr val="000000"/>
                    </a:solidFill>
                    <a:round/>
                    <a:headEnd/>
                    <a:tailEnd/>
                  </a14:hiddenLine>
                </a:ext>
              </a:extLst>
            </p:spPr>
            <p:txBody>
              <a:bodyPr rot="10800000" wrap="none" anchor="ctr"/>
              <a:lstStyle/>
              <a:p>
                <a:endParaRPr lang="en-US"/>
              </a:p>
            </p:txBody>
          </p:sp>
          <p:grpSp>
            <p:nvGrpSpPr>
              <p:cNvPr id="6221" name="Group 601"/>
              <p:cNvGrpSpPr>
                <a:grpSpLocks noChangeAspect="1"/>
              </p:cNvGrpSpPr>
              <p:nvPr/>
            </p:nvGrpSpPr>
            <p:grpSpPr bwMode="auto">
              <a:xfrm rot="16200000" flipH="1">
                <a:off x="2551" y="3844"/>
                <a:ext cx="112" cy="128"/>
                <a:chOff x="9264" y="4848"/>
                <a:chExt cx="575" cy="601"/>
              </a:xfrm>
            </p:grpSpPr>
            <p:sp>
              <p:nvSpPr>
                <p:cNvPr id="6268" name="Oval 602"/>
                <p:cNvSpPr>
                  <a:spLocks noChangeAspect="1" noChangeArrowheads="1"/>
                </p:cNvSpPr>
                <p:nvPr/>
              </p:nvSpPr>
              <p:spPr bwMode="auto">
                <a:xfrm rot="5400000">
                  <a:off x="9264" y="4874"/>
                  <a:ext cx="575" cy="575"/>
                </a:xfrm>
                <a:prstGeom prst="ellipse">
                  <a:avLst/>
                </a:prstGeom>
                <a:gradFill rotWithShape="1">
                  <a:gsLst>
                    <a:gs pos="0">
                      <a:srgbClr val="FFFFFF">
                        <a:alpha val="39998"/>
                      </a:srgbClr>
                    </a:gs>
                    <a:gs pos="100000">
                      <a:srgbClr val="C2C2C2"/>
                    </a:gs>
                  </a:gsLst>
                  <a:path path="shape">
                    <a:fillToRect l="50000" t="50000" r="50000" b="50000"/>
                  </a:path>
                </a:gradFill>
                <a:ln>
                  <a:noFill/>
                </a:ln>
                <a:extLst>
                  <a:ext uri="{91240B29-F687-4F45-9708-019B960494DF}">
                    <a14:hiddenLine xmlns:a14="http://schemas.microsoft.com/office/drawing/2010/main" w="9525">
                      <a:solidFill>
                        <a:srgbClr val="000000"/>
                      </a:solidFill>
                      <a:round/>
                      <a:headEnd/>
                      <a:tailEnd/>
                    </a14:hiddenLine>
                  </a:ext>
                </a:extLst>
              </p:spPr>
              <p:txBody>
                <a:bodyPr rot="10800000" anchor="ctr"/>
                <a:lstStyle/>
                <a:p>
                  <a:endParaRPr lang="en-US"/>
                </a:p>
              </p:txBody>
            </p:sp>
            <p:sp>
              <p:nvSpPr>
                <p:cNvPr id="6269" name="Freeform 603"/>
                <p:cNvSpPr>
                  <a:spLocks noChangeAspect="1"/>
                </p:cNvSpPr>
                <p:nvPr/>
              </p:nvSpPr>
              <p:spPr bwMode="auto">
                <a:xfrm>
                  <a:off x="9365" y="4848"/>
                  <a:ext cx="372" cy="123"/>
                </a:xfrm>
                <a:custGeom>
                  <a:avLst/>
                  <a:gdLst>
                    <a:gd name="T0" fmla="*/ 0 w 372"/>
                    <a:gd name="T1" fmla="*/ 97 h 123"/>
                    <a:gd name="T2" fmla="*/ 186 w 372"/>
                    <a:gd name="T3" fmla="*/ 0 h 123"/>
                    <a:gd name="T4" fmla="*/ 372 w 372"/>
                    <a:gd name="T5" fmla="*/ 97 h 123"/>
                    <a:gd name="T6" fmla="*/ 186 w 372"/>
                    <a:gd name="T7" fmla="*/ 123 h 123"/>
                    <a:gd name="T8" fmla="*/ 0 w 372"/>
                    <a:gd name="T9" fmla="*/ 97 h 123"/>
                    <a:gd name="T10" fmla="*/ 0 60000 65536"/>
                    <a:gd name="T11" fmla="*/ 0 60000 65536"/>
                    <a:gd name="T12" fmla="*/ 0 60000 65536"/>
                    <a:gd name="T13" fmla="*/ 0 60000 65536"/>
                    <a:gd name="T14" fmla="*/ 0 60000 65536"/>
                    <a:gd name="T15" fmla="*/ 0 w 372"/>
                    <a:gd name="T16" fmla="*/ 0 h 123"/>
                    <a:gd name="T17" fmla="*/ 372 w 372"/>
                    <a:gd name="T18" fmla="*/ 123 h 123"/>
                  </a:gdLst>
                  <a:ahLst/>
                  <a:cxnLst>
                    <a:cxn ang="T10">
                      <a:pos x="T0" y="T1"/>
                    </a:cxn>
                    <a:cxn ang="T11">
                      <a:pos x="T2" y="T3"/>
                    </a:cxn>
                    <a:cxn ang="T12">
                      <a:pos x="T4" y="T5"/>
                    </a:cxn>
                    <a:cxn ang="T13">
                      <a:pos x="T6" y="T7"/>
                    </a:cxn>
                    <a:cxn ang="T14">
                      <a:pos x="T8" y="T9"/>
                    </a:cxn>
                  </a:cxnLst>
                  <a:rect l="T15" t="T16" r="T17" b="T18"/>
                  <a:pathLst>
                    <a:path w="372" h="123">
                      <a:moveTo>
                        <a:pt x="0" y="97"/>
                      </a:moveTo>
                      <a:cubicBezTo>
                        <a:pt x="20" y="74"/>
                        <a:pt x="79" y="0"/>
                        <a:pt x="186" y="0"/>
                      </a:cubicBezTo>
                      <a:cubicBezTo>
                        <a:pt x="293" y="0"/>
                        <a:pt x="355" y="76"/>
                        <a:pt x="372" y="97"/>
                      </a:cubicBezTo>
                      <a:cubicBezTo>
                        <a:pt x="352" y="110"/>
                        <a:pt x="248" y="123"/>
                        <a:pt x="186" y="123"/>
                      </a:cubicBezTo>
                      <a:cubicBezTo>
                        <a:pt x="124" y="123"/>
                        <a:pt x="20" y="110"/>
                        <a:pt x="0" y="97"/>
                      </a:cubicBezTo>
                      <a:close/>
                    </a:path>
                  </a:pathLst>
                </a:custGeom>
                <a:gradFill rotWithShape="1">
                  <a:gsLst>
                    <a:gs pos="0">
                      <a:srgbClr val="472F18"/>
                    </a:gs>
                    <a:gs pos="100000">
                      <a:srgbClr val="996633"/>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grpSp>
              <p:nvGrpSpPr>
                <p:cNvPr id="6270" name="Group 604"/>
                <p:cNvGrpSpPr>
                  <a:grpSpLocks noChangeAspect="1"/>
                </p:cNvGrpSpPr>
                <p:nvPr/>
              </p:nvGrpSpPr>
              <p:grpSpPr bwMode="auto">
                <a:xfrm rot="5400000">
                  <a:off x="9522" y="4761"/>
                  <a:ext cx="59" cy="367"/>
                  <a:chOff x="1677" y="18458"/>
                  <a:chExt cx="144" cy="384"/>
                </a:xfrm>
              </p:grpSpPr>
              <p:sp>
                <p:nvSpPr>
                  <p:cNvPr id="6271" name="Oval 605"/>
                  <p:cNvSpPr>
                    <a:spLocks noChangeAspect="1" noChangeArrowheads="1"/>
                  </p:cNvSpPr>
                  <p:nvPr/>
                </p:nvSpPr>
                <p:spPr bwMode="auto">
                  <a:xfrm>
                    <a:off x="1677" y="18458"/>
                    <a:ext cx="144" cy="384"/>
                  </a:xfrm>
                  <a:prstGeom prst="ellipse">
                    <a:avLst/>
                  </a:prstGeom>
                  <a:solidFill>
                    <a:srgbClr val="573A1D"/>
                  </a:solidFill>
                  <a:ln>
                    <a:noFill/>
                  </a:ln>
                  <a:extLst>
                    <a:ext uri="{91240B29-F687-4F45-9708-019B960494DF}">
                      <a14:hiddenLine xmlns:a14="http://schemas.microsoft.com/office/drawing/2010/main" w="9525">
                        <a:solidFill>
                          <a:srgbClr val="000000"/>
                        </a:solidFill>
                        <a:round/>
                        <a:headEnd/>
                        <a:tailEnd/>
                      </a14:hiddenLine>
                    </a:ext>
                  </a:extLst>
                </p:spPr>
                <p:txBody>
                  <a:bodyPr rot="10800000" anchor="ctr"/>
                  <a:lstStyle/>
                  <a:p>
                    <a:endParaRPr lang="en-US"/>
                  </a:p>
                </p:txBody>
              </p:sp>
              <p:sp>
                <p:nvSpPr>
                  <p:cNvPr id="6272" name="Oval 606"/>
                  <p:cNvSpPr>
                    <a:spLocks noChangeAspect="1" noChangeArrowheads="1"/>
                  </p:cNvSpPr>
                  <p:nvPr/>
                </p:nvSpPr>
                <p:spPr bwMode="auto">
                  <a:xfrm>
                    <a:off x="1683" y="18584"/>
                    <a:ext cx="48" cy="144"/>
                  </a:xfrm>
                  <a:prstGeom prst="ellipse">
                    <a:avLst/>
                  </a:prstGeom>
                  <a:solidFill>
                    <a:srgbClr val="000000"/>
                  </a:solidFill>
                  <a:ln w="9525">
                    <a:solidFill>
                      <a:srgbClr val="000000"/>
                    </a:solidFill>
                    <a:round/>
                    <a:headEnd/>
                    <a:tailEnd/>
                  </a:ln>
                </p:spPr>
                <p:txBody>
                  <a:bodyPr rot="10800000" anchor="ctr"/>
                  <a:lstStyle/>
                  <a:p>
                    <a:endParaRPr lang="en-US"/>
                  </a:p>
                </p:txBody>
              </p:sp>
            </p:grpSp>
          </p:grpSp>
          <p:sp>
            <p:nvSpPr>
              <p:cNvPr id="6222" name="Freeform 607"/>
              <p:cNvSpPr>
                <a:spLocks/>
              </p:cNvSpPr>
              <p:nvPr/>
            </p:nvSpPr>
            <p:spPr bwMode="auto">
              <a:xfrm>
                <a:off x="2663" y="3881"/>
                <a:ext cx="79" cy="34"/>
              </a:xfrm>
              <a:custGeom>
                <a:avLst/>
                <a:gdLst>
                  <a:gd name="T0" fmla="*/ 0 w 480"/>
                  <a:gd name="T1" fmla="*/ 0 h 240"/>
                  <a:gd name="T2" fmla="*/ 0 w 480"/>
                  <a:gd name="T3" fmla="*/ 0 h 240"/>
                  <a:gd name="T4" fmla="*/ 0 w 480"/>
                  <a:gd name="T5" fmla="*/ 0 h 240"/>
                  <a:gd name="T6" fmla="*/ 0 w 480"/>
                  <a:gd name="T7" fmla="*/ 0 h 240"/>
                  <a:gd name="T8" fmla="*/ 0 w 480"/>
                  <a:gd name="T9" fmla="*/ 0 h 240"/>
                  <a:gd name="T10" fmla="*/ 0 w 480"/>
                  <a:gd name="T11" fmla="*/ 0 h 240"/>
                  <a:gd name="T12" fmla="*/ 0 w 480"/>
                  <a:gd name="T13" fmla="*/ 0 h 240"/>
                  <a:gd name="T14" fmla="*/ 0 w 480"/>
                  <a:gd name="T15" fmla="*/ 0 h 240"/>
                  <a:gd name="T16" fmla="*/ 0 w 480"/>
                  <a:gd name="T17" fmla="*/ 0 h 240"/>
                  <a:gd name="T18" fmla="*/ 0 w 480"/>
                  <a:gd name="T19" fmla="*/ 0 h 24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480"/>
                  <a:gd name="T31" fmla="*/ 0 h 240"/>
                  <a:gd name="T32" fmla="*/ 480 w 480"/>
                  <a:gd name="T33" fmla="*/ 240 h 240"/>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480" h="240">
                    <a:moveTo>
                      <a:pt x="0" y="0"/>
                    </a:moveTo>
                    <a:cubicBezTo>
                      <a:pt x="42" y="12"/>
                      <a:pt x="67" y="25"/>
                      <a:pt x="109" y="30"/>
                    </a:cubicBezTo>
                    <a:cubicBezTo>
                      <a:pt x="151" y="35"/>
                      <a:pt x="192" y="33"/>
                      <a:pt x="253" y="30"/>
                    </a:cubicBezTo>
                    <a:cubicBezTo>
                      <a:pt x="314" y="27"/>
                      <a:pt x="439" y="17"/>
                      <a:pt x="474" y="12"/>
                    </a:cubicBezTo>
                    <a:cubicBezTo>
                      <a:pt x="477" y="46"/>
                      <a:pt x="473" y="83"/>
                      <a:pt x="474" y="114"/>
                    </a:cubicBezTo>
                    <a:cubicBezTo>
                      <a:pt x="475" y="145"/>
                      <a:pt x="480" y="159"/>
                      <a:pt x="478" y="198"/>
                    </a:cubicBezTo>
                    <a:cubicBezTo>
                      <a:pt x="408" y="194"/>
                      <a:pt x="254" y="187"/>
                      <a:pt x="180" y="194"/>
                    </a:cubicBezTo>
                    <a:cubicBezTo>
                      <a:pt x="106" y="201"/>
                      <a:pt x="61" y="228"/>
                      <a:pt x="31" y="240"/>
                    </a:cubicBezTo>
                    <a:cubicBezTo>
                      <a:pt x="42" y="212"/>
                      <a:pt x="48" y="162"/>
                      <a:pt x="43" y="122"/>
                    </a:cubicBezTo>
                    <a:cubicBezTo>
                      <a:pt x="38" y="82"/>
                      <a:pt x="9" y="25"/>
                      <a:pt x="0" y="0"/>
                    </a:cubicBezTo>
                    <a:close/>
                  </a:path>
                </a:pathLst>
              </a:custGeom>
              <a:gradFill rotWithShape="1">
                <a:gsLst>
                  <a:gs pos="0">
                    <a:srgbClr val="595959"/>
                  </a:gs>
                  <a:gs pos="100000">
                    <a:srgbClr val="C0C0C0"/>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6223" name="Freeform 608"/>
              <p:cNvSpPr>
                <a:spLocks/>
              </p:cNvSpPr>
              <p:nvPr/>
            </p:nvSpPr>
            <p:spPr bwMode="auto">
              <a:xfrm>
                <a:off x="2545" y="3598"/>
                <a:ext cx="779" cy="445"/>
              </a:xfrm>
              <a:custGeom>
                <a:avLst/>
                <a:gdLst>
                  <a:gd name="T0" fmla="*/ 0 w 4711"/>
                  <a:gd name="T1" fmla="*/ 0 h 3109"/>
                  <a:gd name="T2" fmla="*/ 0 w 4711"/>
                  <a:gd name="T3" fmla="*/ 0 h 3109"/>
                  <a:gd name="T4" fmla="*/ 0 w 4711"/>
                  <a:gd name="T5" fmla="*/ 0 h 3109"/>
                  <a:gd name="T6" fmla="*/ 0 w 4711"/>
                  <a:gd name="T7" fmla="*/ 0 h 3109"/>
                  <a:gd name="T8" fmla="*/ 0 w 4711"/>
                  <a:gd name="T9" fmla="*/ 0 h 3109"/>
                  <a:gd name="T10" fmla="*/ 0 w 4711"/>
                  <a:gd name="T11" fmla="*/ 0 h 3109"/>
                  <a:gd name="T12" fmla="*/ 0 w 4711"/>
                  <a:gd name="T13" fmla="*/ 0 h 3109"/>
                  <a:gd name="T14" fmla="*/ 0 w 4711"/>
                  <a:gd name="T15" fmla="*/ 0 h 3109"/>
                  <a:gd name="T16" fmla="*/ 0 w 4711"/>
                  <a:gd name="T17" fmla="*/ 0 h 3109"/>
                  <a:gd name="T18" fmla="*/ 0 w 4711"/>
                  <a:gd name="T19" fmla="*/ 0 h 3109"/>
                  <a:gd name="T20" fmla="*/ 0 w 4711"/>
                  <a:gd name="T21" fmla="*/ 0 h 3109"/>
                  <a:gd name="T22" fmla="*/ 0 w 4711"/>
                  <a:gd name="T23" fmla="*/ 0 h 3109"/>
                  <a:gd name="T24" fmla="*/ 0 w 4711"/>
                  <a:gd name="T25" fmla="*/ 0 h 3109"/>
                  <a:gd name="T26" fmla="*/ 0 w 4711"/>
                  <a:gd name="T27" fmla="*/ 0 h 3109"/>
                  <a:gd name="T28" fmla="*/ 0 w 4711"/>
                  <a:gd name="T29" fmla="*/ 0 h 3109"/>
                  <a:gd name="T30" fmla="*/ 0 w 4711"/>
                  <a:gd name="T31" fmla="*/ 0 h 3109"/>
                  <a:gd name="T32" fmla="*/ 0 w 4711"/>
                  <a:gd name="T33" fmla="*/ 0 h 3109"/>
                  <a:gd name="T34" fmla="*/ 0 w 4711"/>
                  <a:gd name="T35" fmla="*/ 0 h 3109"/>
                  <a:gd name="T36" fmla="*/ 0 w 4711"/>
                  <a:gd name="T37" fmla="*/ 0 h 3109"/>
                  <a:gd name="T38" fmla="*/ 0 w 4711"/>
                  <a:gd name="T39" fmla="*/ 0 h 3109"/>
                  <a:gd name="T40" fmla="*/ 0 w 4711"/>
                  <a:gd name="T41" fmla="*/ 0 h 3109"/>
                  <a:gd name="T42" fmla="*/ 0 w 4711"/>
                  <a:gd name="T43" fmla="*/ 0 h 3109"/>
                  <a:gd name="T44" fmla="*/ 0 w 4711"/>
                  <a:gd name="T45" fmla="*/ 0 h 3109"/>
                  <a:gd name="T46" fmla="*/ 0 w 4711"/>
                  <a:gd name="T47" fmla="*/ 0 h 3109"/>
                  <a:gd name="T48" fmla="*/ 0 w 4711"/>
                  <a:gd name="T49" fmla="*/ 0 h 3109"/>
                  <a:gd name="T50" fmla="*/ 0 w 4711"/>
                  <a:gd name="T51" fmla="*/ 0 h 3109"/>
                  <a:gd name="T52" fmla="*/ 0 w 4711"/>
                  <a:gd name="T53" fmla="*/ 0 h 3109"/>
                  <a:gd name="T54" fmla="*/ 0 w 4711"/>
                  <a:gd name="T55" fmla="*/ 0 h 3109"/>
                  <a:gd name="T56" fmla="*/ 0 w 4711"/>
                  <a:gd name="T57" fmla="*/ 0 h 3109"/>
                  <a:gd name="T58" fmla="*/ 0 w 4711"/>
                  <a:gd name="T59" fmla="*/ 0 h 3109"/>
                  <a:gd name="T60" fmla="*/ 0 w 4711"/>
                  <a:gd name="T61" fmla="*/ 0 h 3109"/>
                  <a:gd name="T62" fmla="*/ 0 w 4711"/>
                  <a:gd name="T63" fmla="*/ 0 h 3109"/>
                  <a:gd name="T64" fmla="*/ 0 w 4711"/>
                  <a:gd name="T65" fmla="*/ 0 h 3109"/>
                  <a:gd name="T66" fmla="*/ 0 w 4711"/>
                  <a:gd name="T67" fmla="*/ 0 h 3109"/>
                  <a:gd name="T68" fmla="*/ 0 w 4711"/>
                  <a:gd name="T69" fmla="*/ 0 h 3109"/>
                  <a:gd name="T70" fmla="*/ 0 w 4711"/>
                  <a:gd name="T71" fmla="*/ 0 h 3109"/>
                  <a:gd name="T72" fmla="*/ 0 w 4711"/>
                  <a:gd name="T73" fmla="*/ 0 h 3109"/>
                  <a:gd name="T74" fmla="*/ 0 w 4711"/>
                  <a:gd name="T75" fmla="*/ 0 h 3109"/>
                  <a:gd name="T76" fmla="*/ 0 w 4711"/>
                  <a:gd name="T77" fmla="*/ 0 h 3109"/>
                  <a:gd name="T78" fmla="*/ 0 w 4711"/>
                  <a:gd name="T79" fmla="*/ 0 h 3109"/>
                  <a:gd name="T80" fmla="*/ 0 w 4711"/>
                  <a:gd name="T81" fmla="*/ 0 h 3109"/>
                  <a:gd name="T82" fmla="*/ 0 w 4711"/>
                  <a:gd name="T83" fmla="*/ 0 h 3109"/>
                  <a:gd name="T84" fmla="*/ 0 w 4711"/>
                  <a:gd name="T85" fmla="*/ 0 h 3109"/>
                  <a:gd name="T86" fmla="*/ 0 w 4711"/>
                  <a:gd name="T87" fmla="*/ 0 h 3109"/>
                  <a:gd name="T88" fmla="*/ 0 w 4711"/>
                  <a:gd name="T89" fmla="*/ 0 h 3109"/>
                  <a:gd name="T90" fmla="*/ 0 w 4711"/>
                  <a:gd name="T91" fmla="*/ 0 h 3109"/>
                  <a:gd name="T92" fmla="*/ 0 w 4711"/>
                  <a:gd name="T93" fmla="*/ 0 h 3109"/>
                  <a:gd name="T94" fmla="*/ 0 w 4711"/>
                  <a:gd name="T95" fmla="*/ 0 h 3109"/>
                  <a:gd name="T96" fmla="*/ 0 w 4711"/>
                  <a:gd name="T97" fmla="*/ 0 h 3109"/>
                  <a:gd name="T98" fmla="*/ 0 w 4711"/>
                  <a:gd name="T99" fmla="*/ 0 h 3109"/>
                  <a:gd name="T100" fmla="*/ 0 w 4711"/>
                  <a:gd name="T101" fmla="*/ 0 h 3109"/>
                  <a:gd name="T102" fmla="*/ 0 w 4711"/>
                  <a:gd name="T103" fmla="*/ 0 h 3109"/>
                  <a:gd name="T104" fmla="*/ 0 w 4711"/>
                  <a:gd name="T105" fmla="*/ 0 h 3109"/>
                  <a:gd name="T106" fmla="*/ 0 w 4711"/>
                  <a:gd name="T107" fmla="*/ 0 h 3109"/>
                  <a:gd name="T108" fmla="*/ 0 w 4711"/>
                  <a:gd name="T109" fmla="*/ 0 h 3109"/>
                  <a:gd name="T110" fmla="*/ 0 w 4711"/>
                  <a:gd name="T111" fmla="*/ 0 h 3109"/>
                  <a:gd name="T112" fmla="*/ 0 w 4711"/>
                  <a:gd name="T113" fmla="*/ 0 h 3109"/>
                  <a:gd name="T114" fmla="*/ 0 w 4711"/>
                  <a:gd name="T115" fmla="*/ 0 h 3109"/>
                  <a:gd name="T116" fmla="*/ 0 w 4711"/>
                  <a:gd name="T117" fmla="*/ 0 h 3109"/>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4711"/>
                  <a:gd name="T178" fmla="*/ 0 h 3109"/>
                  <a:gd name="T179" fmla="*/ 4711 w 4711"/>
                  <a:gd name="T180" fmla="*/ 3109 h 3109"/>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4711" h="3109">
                    <a:moveTo>
                      <a:pt x="0" y="1176"/>
                    </a:moveTo>
                    <a:cubicBezTo>
                      <a:pt x="2" y="1135"/>
                      <a:pt x="12" y="1038"/>
                      <a:pt x="22" y="980"/>
                    </a:cubicBezTo>
                    <a:cubicBezTo>
                      <a:pt x="32" y="922"/>
                      <a:pt x="48" y="865"/>
                      <a:pt x="63" y="828"/>
                    </a:cubicBezTo>
                    <a:cubicBezTo>
                      <a:pt x="78" y="791"/>
                      <a:pt x="96" y="782"/>
                      <a:pt x="113" y="755"/>
                    </a:cubicBezTo>
                    <a:cubicBezTo>
                      <a:pt x="126" y="733"/>
                      <a:pt x="141" y="696"/>
                      <a:pt x="164" y="668"/>
                    </a:cubicBezTo>
                    <a:cubicBezTo>
                      <a:pt x="187" y="640"/>
                      <a:pt x="210" y="564"/>
                      <a:pt x="288" y="504"/>
                    </a:cubicBezTo>
                    <a:cubicBezTo>
                      <a:pt x="366" y="444"/>
                      <a:pt x="447" y="389"/>
                      <a:pt x="630" y="308"/>
                    </a:cubicBezTo>
                    <a:cubicBezTo>
                      <a:pt x="813" y="227"/>
                      <a:pt x="1169" y="98"/>
                      <a:pt x="1394" y="68"/>
                    </a:cubicBezTo>
                    <a:cubicBezTo>
                      <a:pt x="1619" y="38"/>
                      <a:pt x="1844" y="29"/>
                      <a:pt x="2015" y="18"/>
                    </a:cubicBezTo>
                    <a:cubicBezTo>
                      <a:pt x="2186" y="7"/>
                      <a:pt x="2253" y="0"/>
                      <a:pt x="2422" y="2"/>
                    </a:cubicBezTo>
                    <a:cubicBezTo>
                      <a:pt x="2591" y="4"/>
                      <a:pt x="2867" y="15"/>
                      <a:pt x="3027" y="32"/>
                    </a:cubicBezTo>
                    <a:cubicBezTo>
                      <a:pt x="3187" y="49"/>
                      <a:pt x="3274" y="68"/>
                      <a:pt x="3380" y="104"/>
                    </a:cubicBezTo>
                    <a:cubicBezTo>
                      <a:pt x="3486" y="140"/>
                      <a:pt x="3591" y="201"/>
                      <a:pt x="3663" y="246"/>
                    </a:cubicBezTo>
                    <a:cubicBezTo>
                      <a:pt x="3729" y="289"/>
                      <a:pt x="3744" y="319"/>
                      <a:pt x="3813" y="374"/>
                    </a:cubicBezTo>
                    <a:cubicBezTo>
                      <a:pt x="3907" y="464"/>
                      <a:pt x="3991" y="504"/>
                      <a:pt x="4076" y="575"/>
                    </a:cubicBezTo>
                    <a:cubicBezTo>
                      <a:pt x="4161" y="646"/>
                      <a:pt x="4261" y="726"/>
                      <a:pt x="4322" y="797"/>
                    </a:cubicBezTo>
                    <a:cubicBezTo>
                      <a:pt x="4377" y="872"/>
                      <a:pt x="4413" y="939"/>
                      <a:pt x="4443" y="998"/>
                    </a:cubicBezTo>
                    <a:cubicBezTo>
                      <a:pt x="4473" y="1057"/>
                      <a:pt x="4488" y="1102"/>
                      <a:pt x="4500" y="1154"/>
                    </a:cubicBezTo>
                    <a:cubicBezTo>
                      <a:pt x="4514" y="1202"/>
                      <a:pt x="4508" y="1257"/>
                      <a:pt x="4514" y="1308"/>
                    </a:cubicBezTo>
                    <a:cubicBezTo>
                      <a:pt x="4520" y="1359"/>
                      <a:pt x="4614" y="1650"/>
                      <a:pt x="4646" y="1764"/>
                    </a:cubicBezTo>
                    <a:cubicBezTo>
                      <a:pt x="4678" y="1878"/>
                      <a:pt x="4697" y="1924"/>
                      <a:pt x="4704" y="1992"/>
                    </a:cubicBezTo>
                    <a:cubicBezTo>
                      <a:pt x="4711" y="2060"/>
                      <a:pt x="4702" y="2144"/>
                      <a:pt x="4691" y="2171"/>
                    </a:cubicBezTo>
                    <a:cubicBezTo>
                      <a:pt x="4680" y="2198"/>
                      <a:pt x="4653" y="2220"/>
                      <a:pt x="4634" y="2245"/>
                    </a:cubicBezTo>
                    <a:cubicBezTo>
                      <a:pt x="4615" y="2270"/>
                      <a:pt x="4599" y="2288"/>
                      <a:pt x="4577" y="2321"/>
                    </a:cubicBezTo>
                    <a:cubicBezTo>
                      <a:pt x="4555" y="2354"/>
                      <a:pt x="4536" y="2394"/>
                      <a:pt x="4503" y="2441"/>
                    </a:cubicBezTo>
                    <a:cubicBezTo>
                      <a:pt x="4470" y="2488"/>
                      <a:pt x="4420" y="2563"/>
                      <a:pt x="4380" y="2600"/>
                    </a:cubicBezTo>
                    <a:cubicBezTo>
                      <a:pt x="4340" y="2637"/>
                      <a:pt x="4311" y="2647"/>
                      <a:pt x="4260" y="2661"/>
                    </a:cubicBezTo>
                    <a:cubicBezTo>
                      <a:pt x="4209" y="2675"/>
                      <a:pt x="4123" y="2680"/>
                      <a:pt x="4074" y="2682"/>
                    </a:cubicBezTo>
                    <a:cubicBezTo>
                      <a:pt x="4025" y="2684"/>
                      <a:pt x="4031" y="2669"/>
                      <a:pt x="3966" y="2670"/>
                    </a:cubicBezTo>
                    <a:cubicBezTo>
                      <a:pt x="3901" y="2671"/>
                      <a:pt x="3775" y="2687"/>
                      <a:pt x="3686" y="2690"/>
                    </a:cubicBezTo>
                    <a:cubicBezTo>
                      <a:pt x="3597" y="2693"/>
                      <a:pt x="3514" y="2688"/>
                      <a:pt x="3430" y="2690"/>
                    </a:cubicBezTo>
                    <a:cubicBezTo>
                      <a:pt x="3346" y="2692"/>
                      <a:pt x="3251" y="2696"/>
                      <a:pt x="3183" y="2703"/>
                    </a:cubicBezTo>
                    <a:cubicBezTo>
                      <a:pt x="3115" y="2710"/>
                      <a:pt x="3075" y="2718"/>
                      <a:pt x="3023" y="2732"/>
                    </a:cubicBezTo>
                    <a:cubicBezTo>
                      <a:pt x="2971" y="2746"/>
                      <a:pt x="2925" y="2766"/>
                      <a:pt x="2870" y="2787"/>
                    </a:cubicBezTo>
                    <a:cubicBezTo>
                      <a:pt x="2815" y="2808"/>
                      <a:pt x="2747" y="2834"/>
                      <a:pt x="2690" y="2861"/>
                    </a:cubicBezTo>
                    <a:cubicBezTo>
                      <a:pt x="2633" y="2888"/>
                      <a:pt x="2579" y="2919"/>
                      <a:pt x="2526" y="2948"/>
                    </a:cubicBezTo>
                    <a:cubicBezTo>
                      <a:pt x="2473" y="2977"/>
                      <a:pt x="2417" y="3012"/>
                      <a:pt x="2374" y="3035"/>
                    </a:cubicBezTo>
                    <a:cubicBezTo>
                      <a:pt x="2331" y="3058"/>
                      <a:pt x="2318" y="3074"/>
                      <a:pt x="2270" y="3089"/>
                    </a:cubicBezTo>
                    <a:cubicBezTo>
                      <a:pt x="2222" y="3104"/>
                      <a:pt x="2137" y="3109"/>
                      <a:pt x="2047" y="3105"/>
                    </a:cubicBezTo>
                    <a:cubicBezTo>
                      <a:pt x="1957" y="3101"/>
                      <a:pt x="1811" y="3073"/>
                      <a:pt x="1732" y="3065"/>
                    </a:cubicBezTo>
                    <a:cubicBezTo>
                      <a:pt x="1653" y="3057"/>
                      <a:pt x="1635" y="3057"/>
                      <a:pt x="1572" y="3054"/>
                    </a:cubicBezTo>
                    <a:cubicBezTo>
                      <a:pt x="1509" y="3051"/>
                      <a:pt x="1402" y="3046"/>
                      <a:pt x="1344" y="3026"/>
                    </a:cubicBezTo>
                    <a:cubicBezTo>
                      <a:pt x="1286" y="3006"/>
                      <a:pt x="1257" y="2977"/>
                      <a:pt x="1221" y="2931"/>
                    </a:cubicBezTo>
                    <a:cubicBezTo>
                      <a:pt x="1185" y="2885"/>
                      <a:pt x="1147" y="2809"/>
                      <a:pt x="1130" y="2751"/>
                    </a:cubicBezTo>
                    <a:cubicBezTo>
                      <a:pt x="1119" y="2702"/>
                      <a:pt x="1121" y="2632"/>
                      <a:pt x="1119" y="2585"/>
                    </a:cubicBezTo>
                    <a:cubicBezTo>
                      <a:pt x="1117" y="2538"/>
                      <a:pt x="1113" y="2520"/>
                      <a:pt x="1116" y="2471"/>
                    </a:cubicBezTo>
                    <a:cubicBezTo>
                      <a:pt x="1119" y="2422"/>
                      <a:pt x="1197" y="2272"/>
                      <a:pt x="1203" y="2216"/>
                    </a:cubicBezTo>
                    <a:cubicBezTo>
                      <a:pt x="1209" y="2160"/>
                      <a:pt x="1182" y="2176"/>
                      <a:pt x="1152" y="2136"/>
                    </a:cubicBezTo>
                    <a:cubicBezTo>
                      <a:pt x="1122" y="2096"/>
                      <a:pt x="1060" y="2028"/>
                      <a:pt x="1025" y="1975"/>
                    </a:cubicBezTo>
                    <a:cubicBezTo>
                      <a:pt x="990" y="1922"/>
                      <a:pt x="970" y="1870"/>
                      <a:pt x="944" y="1820"/>
                    </a:cubicBezTo>
                    <a:cubicBezTo>
                      <a:pt x="918" y="1770"/>
                      <a:pt x="898" y="1713"/>
                      <a:pt x="867" y="1677"/>
                    </a:cubicBezTo>
                    <a:cubicBezTo>
                      <a:pt x="836" y="1641"/>
                      <a:pt x="807" y="1627"/>
                      <a:pt x="758" y="1605"/>
                    </a:cubicBezTo>
                    <a:cubicBezTo>
                      <a:pt x="709" y="1583"/>
                      <a:pt x="624" y="1562"/>
                      <a:pt x="572" y="1547"/>
                    </a:cubicBezTo>
                    <a:cubicBezTo>
                      <a:pt x="520" y="1532"/>
                      <a:pt x="483" y="1527"/>
                      <a:pt x="444" y="1512"/>
                    </a:cubicBezTo>
                    <a:cubicBezTo>
                      <a:pt x="405" y="1497"/>
                      <a:pt x="384" y="1480"/>
                      <a:pt x="336" y="1455"/>
                    </a:cubicBezTo>
                    <a:cubicBezTo>
                      <a:pt x="288" y="1430"/>
                      <a:pt x="202" y="1390"/>
                      <a:pt x="153" y="1359"/>
                    </a:cubicBezTo>
                    <a:cubicBezTo>
                      <a:pt x="104" y="1328"/>
                      <a:pt x="59" y="1291"/>
                      <a:pt x="44" y="1269"/>
                    </a:cubicBezTo>
                    <a:cubicBezTo>
                      <a:pt x="29" y="1247"/>
                      <a:pt x="29" y="1245"/>
                      <a:pt x="17" y="1226"/>
                    </a:cubicBezTo>
                    <a:cubicBezTo>
                      <a:pt x="5" y="1207"/>
                      <a:pt x="4" y="1186"/>
                      <a:pt x="0" y="1176"/>
                    </a:cubicBezTo>
                    <a:close/>
                  </a:path>
                </a:pathLst>
              </a:custGeom>
              <a:gradFill rotWithShape="1">
                <a:gsLst>
                  <a:gs pos="0">
                    <a:srgbClr val="EAEAEA"/>
                  </a:gs>
                  <a:gs pos="100000">
                    <a:srgbClr val="3B3B3B"/>
                  </a:gs>
                </a:gsLst>
                <a:lin ang="189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6224" name="Freeform 609"/>
              <p:cNvSpPr>
                <a:spLocks/>
              </p:cNvSpPr>
              <p:nvPr/>
            </p:nvSpPr>
            <p:spPr bwMode="auto">
              <a:xfrm>
                <a:off x="2966" y="3990"/>
                <a:ext cx="199" cy="111"/>
              </a:xfrm>
              <a:custGeom>
                <a:avLst/>
                <a:gdLst>
                  <a:gd name="T0" fmla="*/ 0 w 1209"/>
                  <a:gd name="T1" fmla="*/ 0 h 770"/>
                  <a:gd name="T2" fmla="*/ 0 w 1209"/>
                  <a:gd name="T3" fmla="*/ 0 h 770"/>
                  <a:gd name="T4" fmla="*/ 0 w 1209"/>
                  <a:gd name="T5" fmla="*/ 0 h 770"/>
                  <a:gd name="T6" fmla="*/ 0 w 1209"/>
                  <a:gd name="T7" fmla="*/ 0 h 770"/>
                  <a:gd name="T8" fmla="*/ 0 w 1209"/>
                  <a:gd name="T9" fmla="*/ 0 h 770"/>
                  <a:gd name="T10" fmla="*/ 0 w 1209"/>
                  <a:gd name="T11" fmla="*/ 0 h 770"/>
                  <a:gd name="T12" fmla="*/ 0 w 1209"/>
                  <a:gd name="T13" fmla="*/ 0 h 770"/>
                  <a:gd name="T14" fmla="*/ 0 w 1209"/>
                  <a:gd name="T15" fmla="*/ 0 h 770"/>
                  <a:gd name="T16" fmla="*/ 0 w 1209"/>
                  <a:gd name="T17" fmla="*/ 0 h 770"/>
                  <a:gd name="T18" fmla="*/ 0 w 1209"/>
                  <a:gd name="T19" fmla="*/ 0 h 770"/>
                  <a:gd name="T20" fmla="*/ 0 w 1209"/>
                  <a:gd name="T21" fmla="*/ 0 h 770"/>
                  <a:gd name="T22" fmla="*/ 0 w 1209"/>
                  <a:gd name="T23" fmla="*/ 0 h 770"/>
                  <a:gd name="T24" fmla="*/ 0 w 1209"/>
                  <a:gd name="T25" fmla="*/ 0 h 770"/>
                  <a:gd name="T26" fmla="*/ 0 w 1209"/>
                  <a:gd name="T27" fmla="*/ 0 h 770"/>
                  <a:gd name="T28" fmla="*/ 0 w 1209"/>
                  <a:gd name="T29" fmla="*/ 0 h 770"/>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1209"/>
                  <a:gd name="T46" fmla="*/ 0 h 770"/>
                  <a:gd name="T47" fmla="*/ 1209 w 1209"/>
                  <a:gd name="T48" fmla="*/ 770 h 770"/>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1209" h="770">
                    <a:moveTo>
                      <a:pt x="0" y="190"/>
                    </a:moveTo>
                    <a:cubicBezTo>
                      <a:pt x="48" y="202"/>
                      <a:pt x="144" y="227"/>
                      <a:pt x="183" y="253"/>
                    </a:cubicBezTo>
                    <a:cubicBezTo>
                      <a:pt x="222" y="279"/>
                      <a:pt x="264" y="320"/>
                      <a:pt x="301" y="357"/>
                    </a:cubicBezTo>
                    <a:cubicBezTo>
                      <a:pt x="338" y="394"/>
                      <a:pt x="364" y="432"/>
                      <a:pt x="408" y="478"/>
                    </a:cubicBezTo>
                    <a:cubicBezTo>
                      <a:pt x="452" y="524"/>
                      <a:pt x="499" y="584"/>
                      <a:pt x="579" y="615"/>
                    </a:cubicBezTo>
                    <a:cubicBezTo>
                      <a:pt x="658" y="645"/>
                      <a:pt x="726" y="678"/>
                      <a:pt x="786" y="705"/>
                    </a:cubicBezTo>
                    <a:cubicBezTo>
                      <a:pt x="846" y="732"/>
                      <a:pt x="912" y="760"/>
                      <a:pt x="963" y="770"/>
                    </a:cubicBezTo>
                    <a:cubicBezTo>
                      <a:pt x="1003" y="747"/>
                      <a:pt x="1034" y="730"/>
                      <a:pt x="1068" y="715"/>
                    </a:cubicBezTo>
                    <a:cubicBezTo>
                      <a:pt x="1102" y="700"/>
                      <a:pt x="1184" y="680"/>
                      <a:pt x="1209" y="673"/>
                    </a:cubicBezTo>
                    <a:cubicBezTo>
                      <a:pt x="1191" y="641"/>
                      <a:pt x="1045" y="572"/>
                      <a:pt x="955" y="525"/>
                    </a:cubicBezTo>
                    <a:cubicBezTo>
                      <a:pt x="865" y="478"/>
                      <a:pt x="840" y="467"/>
                      <a:pt x="789" y="423"/>
                    </a:cubicBezTo>
                    <a:cubicBezTo>
                      <a:pt x="738" y="379"/>
                      <a:pt x="705" y="332"/>
                      <a:pt x="648" y="261"/>
                    </a:cubicBezTo>
                    <a:cubicBezTo>
                      <a:pt x="592" y="192"/>
                      <a:pt x="507" y="51"/>
                      <a:pt x="450" y="0"/>
                    </a:cubicBezTo>
                    <a:cubicBezTo>
                      <a:pt x="410" y="9"/>
                      <a:pt x="328" y="39"/>
                      <a:pt x="262" y="63"/>
                    </a:cubicBezTo>
                    <a:cubicBezTo>
                      <a:pt x="196" y="87"/>
                      <a:pt x="59" y="149"/>
                      <a:pt x="0" y="190"/>
                    </a:cubicBezTo>
                    <a:close/>
                  </a:path>
                </a:pathLst>
              </a:custGeom>
              <a:gradFill rotWithShape="1">
                <a:gsLst>
                  <a:gs pos="0">
                    <a:srgbClr val="C0C0C0"/>
                  </a:gs>
                  <a:gs pos="100000">
                    <a:srgbClr val="000000"/>
                  </a:gs>
                </a:gsLst>
                <a:lin ang="18900000" scaled="1"/>
              </a:gradFill>
              <a:ln w="9525">
                <a:solidFill>
                  <a:schemeClr val="tx1"/>
                </a:solidFill>
                <a:round/>
                <a:headEnd/>
                <a:tailEnd/>
              </a:ln>
            </p:spPr>
            <p:txBody>
              <a:bodyPr/>
              <a:lstStyle/>
              <a:p>
                <a:endParaRPr lang="en-US"/>
              </a:p>
            </p:txBody>
          </p:sp>
          <p:sp>
            <p:nvSpPr>
              <p:cNvPr id="6225" name="Freeform 610"/>
              <p:cNvSpPr>
                <a:spLocks/>
              </p:cNvSpPr>
              <p:nvPr/>
            </p:nvSpPr>
            <p:spPr bwMode="auto">
              <a:xfrm>
                <a:off x="3017" y="3980"/>
                <a:ext cx="202" cy="88"/>
              </a:xfrm>
              <a:custGeom>
                <a:avLst/>
                <a:gdLst>
                  <a:gd name="T0" fmla="*/ 0 w 1224"/>
                  <a:gd name="T1" fmla="*/ 0 h 615"/>
                  <a:gd name="T2" fmla="*/ 0 w 1224"/>
                  <a:gd name="T3" fmla="*/ 0 h 615"/>
                  <a:gd name="T4" fmla="*/ 0 w 1224"/>
                  <a:gd name="T5" fmla="*/ 0 h 615"/>
                  <a:gd name="T6" fmla="*/ 0 w 1224"/>
                  <a:gd name="T7" fmla="*/ 0 h 615"/>
                  <a:gd name="T8" fmla="*/ 0 w 1224"/>
                  <a:gd name="T9" fmla="*/ 0 h 615"/>
                  <a:gd name="T10" fmla="*/ 0 w 1224"/>
                  <a:gd name="T11" fmla="*/ 0 h 615"/>
                  <a:gd name="T12" fmla="*/ 0 w 1224"/>
                  <a:gd name="T13" fmla="*/ 0 h 615"/>
                  <a:gd name="T14" fmla="*/ 0 w 1224"/>
                  <a:gd name="T15" fmla="*/ 0 h 615"/>
                  <a:gd name="T16" fmla="*/ 0 w 1224"/>
                  <a:gd name="T17" fmla="*/ 0 h 615"/>
                  <a:gd name="T18" fmla="*/ 0 w 1224"/>
                  <a:gd name="T19" fmla="*/ 0 h 615"/>
                  <a:gd name="T20" fmla="*/ 0 w 1224"/>
                  <a:gd name="T21" fmla="*/ 0 h 615"/>
                  <a:gd name="T22" fmla="*/ 0 w 1224"/>
                  <a:gd name="T23" fmla="*/ 0 h 615"/>
                  <a:gd name="T24" fmla="*/ 0 w 1224"/>
                  <a:gd name="T25" fmla="*/ 0 h 615"/>
                  <a:gd name="T26" fmla="*/ 0 w 1224"/>
                  <a:gd name="T27" fmla="*/ 0 h 615"/>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1224"/>
                  <a:gd name="T43" fmla="*/ 0 h 615"/>
                  <a:gd name="T44" fmla="*/ 1224 w 1224"/>
                  <a:gd name="T45" fmla="*/ 615 h 615"/>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1224" h="615">
                    <a:moveTo>
                      <a:pt x="12" y="124"/>
                    </a:moveTo>
                    <a:cubicBezTo>
                      <a:pt x="0" y="172"/>
                      <a:pt x="9" y="218"/>
                      <a:pt x="27" y="253"/>
                    </a:cubicBezTo>
                    <a:cubicBezTo>
                      <a:pt x="45" y="288"/>
                      <a:pt x="55" y="312"/>
                      <a:pt x="90" y="343"/>
                    </a:cubicBezTo>
                    <a:cubicBezTo>
                      <a:pt x="127" y="374"/>
                      <a:pt x="195" y="414"/>
                      <a:pt x="248" y="438"/>
                    </a:cubicBezTo>
                    <a:cubicBezTo>
                      <a:pt x="301" y="462"/>
                      <a:pt x="399" y="487"/>
                      <a:pt x="501" y="529"/>
                    </a:cubicBezTo>
                    <a:cubicBezTo>
                      <a:pt x="603" y="571"/>
                      <a:pt x="650" y="599"/>
                      <a:pt x="720" y="607"/>
                    </a:cubicBezTo>
                    <a:cubicBezTo>
                      <a:pt x="790" y="615"/>
                      <a:pt x="869" y="596"/>
                      <a:pt x="924" y="577"/>
                    </a:cubicBezTo>
                    <a:cubicBezTo>
                      <a:pt x="979" y="558"/>
                      <a:pt x="1008" y="529"/>
                      <a:pt x="1047" y="496"/>
                    </a:cubicBezTo>
                    <a:cubicBezTo>
                      <a:pt x="1086" y="463"/>
                      <a:pt x="1146" y="373"/>
                      <a:pt x="1164" y="340"/>
                    </a:cubicBezTo>
                    <a:cubicBezTo>
                      <a:pt x="1182" y="307"/>
                      <a:pt x="1200" y="226"/>
                      <a:pt x="1206" y="184"/>
                    </a:cubicBezTo>
                    <a:cubicBezTo>
                      <a:pt x="1212" y="142"/>
                      <a:pt x="1224" y="52"/>
                      <a:pt x="1212" y="16"/>
                    </a:cubicBezTo>
                    <a:cubicBezTo>
                      <a:pt x="1118" y="0"/>
                      <a:pt x="843" y="22"/>
                      <a:pt x="738" y="22"/>
                    </a:cubicBezTo>
                    <a:cubicBezTo>
                      <a:pt x="633" y="22"/>
                      <a:pt x="409" y="34"/>
                      <a:pt x="330" y="37"/>
                    </a:cubicBezTo>
                    <a:cubicBezTo>
                      <a:pt x="251" y="40"/>
                      <a:pt x="78" y="88"/>
                      <a:pt x="12" y="124"/>
                    </a:cubicBezTo>
                    <a:close/>
                  </a:path>
                </a:pathLst>
              </a:custGeom>
              <a:solidFill>
                <a:schemeClr val="bg2"/>
              </a:solidFill>
              <a:ln w="9525">
                <a:solidFill>
                  <a:schemeClr val="tx1"/>
                </a:solidFill>
                <a:round/>
                <a:headEnd/>
                <a:tailEnd/>
              </a:ln>
            </p:spPr>
            <p:txBody>
              <a:bodyPr/>
              <a:lstStyle/>
              <a:p>
                <a:endParaRPr lang="en-US"/>
              </a:p>
            </p:txBody>
          </p:sp>
          <p:sp>
            <p:nvSpPr>
              <p:cNvPr id="6226" name="Freeform 611"/>
              <p:cNvSpPr>
                <a:spLocks/>
              </p:cNvSpPr>
              <p:nvPr/>
            </p:nvSpPr>
            <p:spPr bwMode="auto">
              <a:xfrm>
                <a:off x="3041" y="3991"/>
                <a:ext cx="72" cy="61"/>
              </a:xfrm>
              <a:custGeom>
                <a:avLst/>
                <a:gdLst>
                  <a:gd name="T0" fmla="*/ 0 w 440"/>
                  <a:gd name="T1" fmla="*/ 0 h 427"/>
                  <a:gd name="T2" fmla="*/ 0 w 440"/>
                  <a:gd name="T3" fmla="*/ 0 h 427"/>
                  <a:gd name="T4" fmla="*/ 0 w 440"/>
                  <a:gd name="T5" fmla="*/ 0 h 427"/>
                  <a:gd name="T6" fmla="*/ 0 w 440"/>
                  <a:gd name="T7" fmla="*/ 0 h 427"/>
                  <a:gd name="T8" fmla="*/ 0 w 440"/>
                  <a:gd name="T9" fmla="*/ 0 h 427"/>
                  <a:gd name="T10" fmla="*/ 0 w 440"/>
                  <a:gd name="T11" fmla="*/ 0 h 427"/>
                  <a:gd name="T12" fmla="*/ 0 w 440"/>
                  <a:gd name="T13" fmla="*/ 0 h 427"/>
                  <a:gd name="T14" fmla="*/ 0 w 440"/>
                  <a:gd name="T15" fmla="*/ 0 h 427"/>
                  <a:gd name="T16" fmla="*/ 0 w 440"/>
                  <a:gd name="T17" fmla="*/ 0 h 427"/>
                  <a:gd name="T18" fmla="*/ 0 w 440"/>
                  <a:gd name="T19" fmla="*/ 0 h 427"/>
                  <a:gd name="T20" fmla="*/ 0 w 440"/>
                  <a:gd name="T21" fmla="*/ 0 h 427"/>
                  <a:gd name="T22" fmla="*/ 0 w 440"/>
                  <a:gd name="T23" fmla="*/ 0 h 427"/>
                  <a:gd name="T24" fmla="*/ 0 w 440"/>
                  <a:gd name="T25" fmla="*/ 0 h 427"/>
                  <a:gd name="T26" fmla="*/ 0 w 440"/>
                  <a:gd name="T27" fmla="*/ 0 h 427"/>
                  <a:gd name="T28" fmla="*/ 0 w 440"/>
                  <a:gd name="T29" fmla="*/ 0 h 427"/>
                  <a:gd name="T30" fmla="*/ 0 w 440"/>
                  <a:gd name="T31" fmla="*/ 0 h 427"/>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440"/>
                  <a:gd name="T49" fmla="*/ 0 h 427"/>
                  <a:gd name="T50" fmla="*/ 440 w 440"/>
                  <a:gd name="T51" fmla="*/ 427 h 427"/>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440" h="427">
                    <a:moveTo>
                      <a:pt x="15" y="92"/>
                    </a:moveTo>
                    <a:cubicBezTo>
                      <a:pt x="0" y="126"/>
                      <a:pt x="11" y="158"/>
                      <a:pt x="18" y="182"/>
                    </a:cubicBezTo>
                    <a:cubicBezTo>
                      <a:pt x="24" y="206"/>
                      <a:pt x="43" y="232"/>
                      <a:pt x="59" y="256"/>
                    </a:cubicBezTo>
                    <a:cubicBezTo>
                      <a:pt x="75" y="279"/>
                      <a:pt x="98" y="304"/>
                      <a:pt x="117" y="320"/>
                    </a:cubicBezTo>
                    <a:cubicBezTo>
                      <a:pt x="135" y="337"/>
                      <a:pt x="171" y="367"/>
                      <a:pt x="204" y="384"/>
                    </a:cubicBezTo>
                    <a:cubicBezTo>
                      <a:pt x="237" y="401"/>
                      <a:pt x="262" y="405"/>
                      <a:pt x="287" y="416"/>
                    </a:cubicBezTo>
                    <a:cubicBezTo>
                      <a:pt x="312" y="427"/>
                      <a:pt x="363" y="425"/>
                      <a:pt x="381" y="416"/>
                    </a:cubicBezTo>
                    <a:cubicBezTo>
                      <a:pt x="399" y="407"/>
                      <a:pt x="411" y="388"/>
                      <a:pt x="419" y="374"/>
                    </a:cubicBezTo>
                    <a:cubicBezTo>
                      <a:pt x="428" y="359"/>
                      <a:pt x="431" y="346"/>
                      <a:pt x="434" y="331"/>
                    </a:cubicBezTo>
                    <a:cubicBezTo>
                      <a:pt x="437" y="316"/>
                      <a:pt x="440" y="280"/>
                      <a:pt x="438" y="254"/>
                    </a:cubicBezTo>
                    <a:cubicBezTo>
                      <a:pt x="436" y="228"/>
                      <a:pt x="430" y="210"/>
                      <a:pt x="420" y="173"/>
                    </a:cubicBezTo>
                    <a:cubicBezTo>
                      <a:pt x="410" y="136"/>
                      <a:pt x="389" y="111"/>
                      <a:pt x="374" y="83"/>
                    </a:cubicBezTo>
                    <a:cubicBezTo>
                      <a:pt x="359" y="55"/>
                      <a:pt x="317" y="7"/>
                      <a:pt x="279" y="7"/>
                    </a:cubicBezTo>
                    <a:cubicBezTo>
                      <a:pt x="255" y="0"/>
                      <a:pt x="263" y="14"/>
                      <a:pt x="237" y="16"/>
                    </a:cubicBezTo>
                    <a:cubicBezTo>
                      <a:pt x="211" y="18"/>
                      <a:pt x="162" y="9"/>
                      <a:pt x="125" y="22"/>
                    </a:cubicBezTo>
                    <a:cubicBezTo>
                      <a:pt x="98" y="25"/>
                      <a:pt x="30" y="58"/>
                      <a:pt x="15" y="92"/>
                    </a:cubicBezTo>
                    <a:close/>
                  </a:path>
                </a:pathLst>
              </a:custGeom>
              <a:solidFill>
                <a:schemeClr val="bg2"/>
              </a:solidFill>
              <a:ln w="9525">
                <a:solidFill>
                  <a:schemeClr val="tx1"/>
                </a:solidFill>
                <a:round/>
                <a:headEnd/>
                <a:tailEnd/>
              </a:ln>
            </p:spPr>
            <p:txBody>
              <a:bodyPr/>
              <a:lstStyle/>
              <a:p>
                <a:endParaRPr lang="en-US"/>
              </a:p>
            </p:txBody>
          </p:sp>
          <p:sp>
            <p:nvSpPr>
              <p:cNvPr id="6227" name="Freeform 612"/>
              <p:cNvSpPr>
                <a:spLocks/>
              </p:cNvSpPr>
              <p:nvPr/>
            </p:nvSpPr>
            <p:spPr bwMode="auto">
              <a:xfrm>
                <a:off x="2684" y="3651"/>
                <a:ext cx="16" cy="28"/>
              </a:xfrm>
              <a:custGeom>
                <a:avLst/>
                <a:gdLst>
                  <a:gd name="T0" fmla="*/ 0 w 96"/>
                  <a:gd name="T1" fmla="*/ 0 h 192"/>
                  <a:gd name="T2" fmla="*/ 0 w 96"/>
                  <a:gd name="T3" fmla="*/ 0 h 192"/>
                  <a:gd name="T4" fmla="*/ 0 60000 65536"/>
                  <a:gd name="T5" fmla="*/ 0 60000 65536"/>
                  <a:gd name="T6" fmla="*/ 0 w 96"/>
                  <a:gd name="T7" fmla="*/ 0 h 192"/>
                  <a:gd name="T8" fmla="*/ 96 w 96"/>
                  <a:gd name="T9" fmla="*/ 192 h 192"/>
                </a:gdLst>
                <a:ahLst/>
                <a:cxnLst>
                  <a:cxn ang="T4">
                    <a:pos x="T0" y="T1"/>
                  </a:cxn>
                  <a:cxn ang="T5">
                    <a:pos x="T2" y="T3"/>
                  </a:cxn>
                </a:cxnLst>
                <a:rect l="T6" t="T7" r="T8" b="T9"/>
                <a:pathLst>
                  <a:path w="96" h="192">
                    <a:moveTo>
                      <a:pt x="0" y="0"/>
                    </a:moveTo>
                    <a:cubicBezTo>
                      <a:pt x="36" y="72"/>
                      <a:pt x="72" y="144"/>
                      <a:pt x="96" y="192"/>
                    </a:cubicBezTo>
                  </a:path>
                </a:pathLst>
              </a:custGeom>
              <a:noFill/>
              <a:ln w="9525">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6228" name="Freeform 613"/>
              <p:cNvSpPr>
                <a:spLocks/>
              </p:cNvSpPr>
              <p:nvPr/>
            </p:nvSpPr>
            <p:spPr bwMode="auto">
              <a:xfrm>
                <a:off x="2587" y="3706"/>
                <a:ext cx="181" cy="47"/>
              </a:xfrm>
              <a:custGeom>
                <a:avLst/>
                <a:gdLst>
                  <a:gd name="T0" fmla="*/ 0 w 1093"/>
                  <a:gd name="T1" fmla="*/ 0 h 328"/>
                  <a:gd name="T2" fmla="*/ 0 w 1093"/>
                  <a:gd name="T3" fmla="*/ 0 h 328"/>
                  <a:gd name="T4" fmla="*/ 0 w 1093"/>
                  <a:gd name="T5" fmla="*/ 0 h 328"/>
                  <a:gd name="T6" fmla="*/ 0 w 1093"/>
                  <a:gd name="T7" fmla="*/ 0 h 328"/>
                  <a:gd name="T8" fmla="*/ 0 w 1093"/>
                  <a:gd name="T9" fmla="*/ 0 h 328"/>
                  <a:gd name="T10" fmla="*/ 0 w 1093"/>
                  <a:gd name="T11" fmla="*/ 0 h 328"/>
                  <a:gd name="T12" fmla="*/ 0 w 1093"/>
                  <a:gd name="T13" fmla="*/ 0 h 328"/>
                  <a:gd name="T14" fmla="*/ 0 60000 65536"/>
                  <a:gd name="T15" fmla="*/ 0 60000 65536"/>
                  <a:gd name="T16" fmla="*/ 0 60000 65536"/>
                  <a:gd name="T17" fmla="*/ 0 60000 65536"/>
                  <a:gd name="T18" fmla="*/ 0 60000 65536"/>
                  <a:gd name="T19" fmla="*/ 0 60000 65536"/>
                  <a:gd name="T20" fmla="*/ 0 60000 65536"/>
                  <a:gd name="T21" fmla="*/ 0 w 1093"/>
                  <a:gd name="T22" fmla="*/ 0 h 328"/>
                  <a:gd name="T23" fmla="*/ 1093 w 1093"/>
                  <a:gd name="T24" fmla="*/ 328 h 32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093" h="328">
                    <a:moveTo>
                      <a:pt x="0" y="24"/>
                    </a:moveTo>
                    <a:cubicBezTo>
                      <a:pt x="29" y="23"/>
                      <a:pt x="113" y="27"/>
                      <a:pt x="174" y="24"/>
                    </a:cubicBezTo>
                    <a:cubicBezTo>
                      <a:pt x="235" y="21"/>
                      <a:pt x="310" y="0"/>
                      <a:pt x="369" y="8"/>
                    </a:cubicBezTo>
                    <a:cubicBezTo>
                      <a:pt x="428" y="16"/>
                      <a:pt x="481" y="44"/>
                      <a:pt x="526" y="74"/>
                    </a:cubicBezTo>
                    <a:cubicBezTo>
                      <a:pt x="571" y="104"/>
                      <a:pt x="581" y="157"/>
                      <a:pt x="638" y="186"/>
                    </a:cubicBezTo>
                    <a:cubicBezTo>
                      <a:pt x="695" y="215"/>
                      <a:pt x="794" y="224"/>
                      <a:pt x="870" y="248"/>
                    </a:cubicBezTo>
                    <a:cubicBezTo>
                      <a:pt x="946" y="272"/>
                      <a:pt x="1047" y="311"/>
                      <a:pt x="1093" y="328"/>
                    </a:cubicBezTo>
                  </a:path>
                </a:pathLst>
              </a:custGeom>
              <a:noFill/>
              <a:ln w="9525">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6229" name="Freeform 614"/>
              <p:cNvSpPr>
                <a:spLocks/>
              </p:cNvSpPr>
              <p:nvPr/>
            </p:nvSpPr>
            <p:spPr bwMode="auto">
              <a:xfrm>
                <a:off x="2728" y="3623"/>
                <a:ext cx="110" cy="229"/>
              </a:xfrm>
              <a:custGeom>
                <a:avLst/>
                <a:gdLst>
                  <a:gd name="T0" fmla="*/ 0 w 668"/>
                  <a:gd name="T1" fmla="*/ 0 h 1604"/>
                  <a:gd name="T2" fmla="*/ 0 w 668"/>
                  <a:gd name="T3" fmla="*/ 0 h 1604"/>
                  <a:gd name="T4" fmla="*/ 0 w 668"/>
                  <a:gd name="T5" fmla="*/ 0 h 1604"/>
                  <a:gd name="T6" fmla="*/ 0 w 668"/>
                  <a:gd name="T7" fmla="*/ 0 h 1604"/>
                  <a:gd name="T8" fmla="*/ 0 w 668"/>
                  <a:gd name="T9" fmla="*/ 0 h 1604"/>
                  <a:gd name="T10" fmla="*/ 0 w 668"/>
                  <a:gd name="T11" fmla="*/ 0 h 1604"/>
                  <a:gd name="T12" fmla="*/ 0 w 668"/>
                  <a:gd name="T13" fmla="*/ 0 h 1604"/>
                  <a:gd name="T14" fmla="*/ 0 w 668"/>
                  <a:gd name="T15" fmla="*/ 0 h 1604"/>
                  <a:gd name="T16" fmla="*/ 0 w 668"/>
                  <a:gd name="T17" fmla="*/ 0 h 1604"/>
                  <a:gd name="T18" fmla="*/ 0 w 668"/>
                  <a:gd name="T19" fmla="*/ 0 h 1604"/>
                  <a:gd name="T20" fmla="*/ 0 w 668"/>
                  <a:gd name="T21" fmla="*/ 0 h 1604"/>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668"/>
                  <a:gd name="T34" fmla="*/ 0 h 1604"/>
                  <a:gd name="T35" fmla="*/ 668 w 668"/>
                  <a:gd name="T36" fmla="*/ 1604 h 1604"/>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668" h="1604">
                    <a:moveTo>
                      <a:pt x="219" y="0"/>
                    </a:moveTo>
                    <a:cubicBezTo>
                      <a:pt x="222" y="26"/>
                      <a:pt x="233" y="114"/>
                      <a:pt x="240" y="158"/>
                    </a:cubicBezTo>
                    <a:cubicBezTo>
                      <a:pt x="247" y="202"/>
                      <a:pt x="244" y="230"/>
                      <a:pt x="261" y="265"/>
                    </a:cubicBezTo>
                    <a:cubicBezTo>
                      <a:pt x="278" y="300"/>
                      <a:pt x="303" y="339"/>
                      <a:pt x="344" y="367"/>
                    </a:cubicBezTo>
                    <a:cubicBezTo>
                      <a:pt x="385" y="395"/>
                      <a:pt x="452" y="393"/>
                      <a:pt x="505" y="431"/>
                    </a:cubicBezTo>
                    <a:cubicBezTo>
                      <a:pt x="558" y="469"/>
                      <a:pt x="658" y="538"/>
                      <a:pt x="663" y="597"/>
                    </a:cubicBezTo>
                    <a:cubicBezTo>
                      <a:pt x="668" y="656"/>
                      <a:pt x="572" y="706"/>
                      <a:pt x="538" y="783"/>
                    </a:cubicBezTo>
                    <a:cubicBezTo>
                      <a:pt x="504" y="860"/>
                      <a:pt x="499" y="1002"/>
                      <a:pt x="460" y="1061"/>
                    </a:cubicBezTo>
                    <a:cubicBezTo>
                      <a:pt x="421" y="1120"/>
                      <a:pt x="368" y="1089"/>
                      <a:pt x="302" y="1136"/>
                    </a:cubicBezTo>
                    <a:cubicBezTo>
                      <a:pt x="236" y="1183"/>
                      <a:pt x="116" y="1265"/>
                      <a:pt x="66" y="1343"/>
                    </a:cubicBezTo>
                    <a:cubicBezTo>
                      <a:pt x="16" y="1421"/>
                      <a:pt x="14" y="1550"/>
                      <a:pt x="0" y="1604"/>
                    </a:cubicBezTo>
                  </a:path>
                </a:pathLst>
              </a:custGeom>
              <a:noFill/>
              <a:ln w="9525">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6230" name="Freeform 615"/>
              <p:cNvSpPr>
                <a:spLocks/>
              </p:cNvSpPr>
              <p:nvPr/>
            </p:nvSpPr>
            <p:spPr bwMode="auto">
              <a:xfrm>
                <a:off x="2714" y="3708"/>
                <a:ext cx="60" cy="18"/>
              </a:xfrm>
              <a:custGeom>
                <a:avLst/>
                <a:gdLst>
                  <a:gd name="T0" fmla="*/ 0 w 364"/>
                  <a:gd name="T1" fmla="*/ 0 h 126"/>
                  <a:gd name="T2" fmla="*/ 0 w 364"/>
                  <a:gd name="T3" fmla="*/ 0 h 126"/>
                  <a:gd name="T4" fmla="*/ 0 w 364"/>
                  <a:gd name="T5" fmla="*/ 0 h 126"/>
                  <a:gd name="T6" fmla="*/ 0 w 364"/>
                  <a:gd name="T7" fmla="*/ 0 h 126"/>
                  <a:gd name="T8" fmla="*/ 0 60000 65536"/>
                  <a:gd name="T9" fmla="*/ 0 60000 65536"/>
                  <a:gd name="T10" fmla="*/ 0 60000 65536"/>
                  <a:gd name="T11" fmla="*/ 0 60000 65536"/>
                  <a:gd name="T12" fmla="*/ 0 w 364"/>
                  <a:gd name="T13" fmla="*/ 0 h 126"/>
                  <a:gd name="T14" fmla="*/ 364 w 364"/>
                  <a:gd name="T15" fmla="*/ 126 h 126"/>
                </a:gdLst>
                <a:ahLst/>
                <a:cxnLst>
                  <a:cxn ang="T8">
                    <a:pos x="T0" y="T1"/>
                  </a:cxn>
                  <a:cxn ang="T9">
                    <a:pos x="T2" y="T3"/>
                  </a:cxn>
                  <a:cxn ang="T10">
                    <a:pos x="T4" y="T5"/>
                  </a:cxn>
                  <a:cxn ang="T11">
                    <a:pos x="T6" y="T7"/>
                  </a:cxn>
                </a:cxnLst>
                <a:rect l="T12" t="T13" r="T14" b="T15"/>
                <a:pathLst>
                  <a:path w="364" h="126">
                    <a:moveTo>
                      <a:pt x="0" y="126"/>
                    </a:moveTo>
                    <a:cubicBezTo>
                      <a:pt x="19" y="111"/>
                      <a:pt x="72" y="55"/>
                      <a:pt x="116" y="35"/>
                    </a:cubicBezTo>
                    <a:cubicBezTo>
                      <a:pt x="160" y="15"/>
                      <a:pt x="221" y="8"/>
                      <a:pt x="262" y="4"/>
                    </a:cubicBezTo>
                    <a:cubicBezTo>
                      <a:pt x="303" y="0"/>
                      <a:pt x="343" y="9"/>
                      <a:pt x="364" y="10"/>
                    </a:cubicBezTo>
                  </a:path>
                </a:pathLst>
              </a:custGeom>
              <a:noFill/>
              <a:ln w="9525">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6231" name="Freeform 616"/>
              <p:cNvSpPr>
                <a:spLocks/>
              </p:cNvSpPr>
              <p:nvPr/>
            </p:nvSpPr>
            <p:spPr bwMode="auto">
              <a:xfrm>
                <a:off x="2896" y="3606"/>
                <a:ext cx="38" cy="51"/>
              </a:xfrm>
              <a:custGeom>
                <a:avLst/>
                <a:gdLst>
                  <a:gd name="T0" fmla="*/ 0 w 228"/>
                  <a:gd name="T1" fmla="*/ 0 h 352"/>
                  <a:gd name="T2" fmla="*/ 0 w 228"/>
                  <a:gd name="T3" fmla="*/ 0 h 352"/>
                  <a:gd name="T4" fmla="*/ 0 w 228"/>
                  <a:gd name="T5" fmla="*/ 0 h 352"/>
                  <a:gd name="T6" fmla="*/ 0 w 228"/>
                  <a:gd name="T7" fmla="*/ 0 h 352"/>
                  <a:gd name="T8" fmla="*/ 0 60000 65536"/>
                  <a:gd name="T9" fmla="*/ 0 60000 65536"/>
                  <a:gd name="T10" fmla="*/ 0 60000 65536"/>
                  <a:gd name="T11" fmla="*/ 0 60000 65536"/>
                  <a:gd name="T12" fmla="*/ 0 w 228"/>
                  <a:gd name="T13" fmla="*/ 0 h 352"/>
                  <a:gd name="T14" fmla="*/ 228 w 228"/>
                  <a:gd name="T15" fmla="*/ 352 h 352"/>
                </a:gdLst>
                <a:ahLst/>
                <a:cxnLst>
                  <a:cxn ang="T8">
                    <a:pos x="T0" y="T1"/>
                  </a:cxn>
                  <a:cxn ang="T9">
                    <a:pos x="T2" y="T3"/>
                  </a:cxn>
                  <a:cxn ang="T10">
                    <a:pos x="T4" y="T5"/>
                  </a:cxn>
                  <a:cxn ang="T11">
                    <a:pos x="T6" y="T7"/>
                  </a:cxn>
                </a:cxnLst>
                <a:rect l="T12" t="T13" r="T14" b="T15"/>
                <a:pathLst>
                  <a:path w="228" h="352">
                    <a:moveTo>
                      <a:pt x="0" y="352"/>
                    </a:moveTo>
                    <a:cubicBezTo>
                      <a:pt x="14" y="331"/>
                      <a:pt x="63" y="265"/>
                      <a:pt x="91" y="224"/>
                    </a:cubicBezTo>
                    <a:cubicBezTo>
                      <a:pt x="119" y="183"/>
                      <a:pt x="143" y="141"/>
                      <a:pt x="166" y="104"/>
                    </a:cubicBezTo>
                    <a:cubicBezTo>
                      <a:pt x="189" y="67"/>
                      <a:pt x="215" y="22"/>
                      <a:pt x="228" y="0"/>
                    </a:cubicBezTo>
                  </a:path>
                </a:pathLst>
              </a:custGeom>
              <a:noFill/>
              <a:ln w="9525">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6232" name="Freeform 617"/>
              <p:cNvSpPr>
                <a:spLocks/>
              </p:cNvSpPr>
              <p:nvPr/>
            </p:nvSpPr>
            <p:spPr bwMode="auto">
              <a:xfrm>
                <a:off x="2874" y="3603"/>
                <a:ext cx="159" cy="200"/>
              </a:xfrm>
              <a:custGeom>
                <a:avLst/>
                <a:gdLst>
                  <a:gd name="T0" fmla="*/ 0 w 964"/>
                  <a:gd name="T1" fmla="*/ 0 h 1397"/>
                  <a:gd name="T2" fmla="*/ 0 w 964"/>
                  <a:gd name="T3" fmla="*/ 0 h 1397"/>
                  <a:gd name="T4" fmla="*/ 0 w 964"/>
                  <a:gd name="T5" fmla="*/ 0 h 1397"/>
                  <a:gd name="T6" fmla="*/ 0 w 964"/>
                  <a:gd name="T7" fmla="*/ 0 h 1397"/>
                  <a:gd name="T8" fmla="*/ 0 w 964"/>
                  <a:gd name="T9" fmla="*/ 0 h 1397"/>
                  <a:gd name="T10" fmla="*/ 0 w 964"/>
                  <a:gd name="T11" fmla="*/ 0 h 1397"/>
                  <a:gd name="T12" fmla="*/ 0 w 964"/>
                  <a:gd name="T13" fmla="*/ 0 h 1397"/>
                  <a:gd name="T14" fmla="*/ 0 60000 65536"/>
                  <a:gd name="T15" fmla="*/ 0 60000 65536"/>
                  <a:gd name="T16" fmla="*/ 0 60000 65536"/>
                  <a:gd name="T17" fmla="*/ 0 60000 65536"/>
                  <a:gd name="T18" fmla="*/ 0 60000 65536"/>
                  <a:gd name="T19" fmla="*/ 0 60000 65536"/>
                  <a:gd name="T20" fmla="*/ 0 60000 65536"/>
                  <a:gd name="T21" fmla="*/ 0 w 964"/>
                  <a:gd name="T22" fmla="*/ 0 h 1397"/>
                  <a:gd name="T23" fmla="*/ 964 w 964"/>
                  <a:gd name="T24" fmla="*/ 1397 h 1397"/>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964" h="1397">
                    <a:moveTo>
                      <a:pt x="964" y="0"/>
                    </a:moveTo>
                    <a:cubicBezTo>
                      <a:pt x="933" y="35"/>
                      <a:pt x="833" y="146"/>
                      <a:pt x="777" y="208"/>
                    </a:cubicBezTo>
                    <a:cubicBezTo>
                      <a:pt x="721" y="270"/>
                      <a:pt x="692" y="295"/>
                      <a:pt x="628" y="373"/>
                    </a:cubicBezTo>
                    <a:cubicBezTo>
                      <a:pt x="564" y="451"/>
                      <a:pt x="465" y="596"/>
                      <a:pt x="392" y="676"/>
                    </a:cubicBezTo>
                    <a:cubicBezTo>
                      <a:pt x="319" y="756"/>
                      <a:pt x="251" y="794"/>
                      <a:pt x="189" y="854"/>
                    </a:cubicBezTo>
                    <a:cubicBezTo>
                      <a:pt x="127" y="914"/>
                      <a:pt x="38" y="946"/>
                      <a:pt x="19" y="1036"/>
                    </a:cubicBezTo>
                    <a:cubicBezTo>
                      <a:pt x="0" y="1126"/>
                      <a:pt x="65" y="1322"/>
                      <a:pt x="77" y="1397"/>
                    </a:cubicBezTo>
                  </a:path>
                </a:pathLst>
              </a:custGeom>
              <a:noFill/>
              <a:ln w="9525">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6233" name="Freeform 618"/>
              <p:cNvSpPr>
                <a:spLocks/>
              </p:cNvSpPr>
              <p:nvPr/>
            </p:nvSpPr>
            <p:spPr bwMode="auto">
              <a:xfrm>
                <a:off x="2940" y="3657"/>
                <a:ext cx="255" cy="249"/>
              </a:xfrm>
              <a:custGeom>
                <a:avLst/>
                <a:gdLst>
                  <a:gd name="T0" fmla="*/ 0 w 1545"/>
                  <a:gd name="T1" fmla="*/ 0 h 1742"/>
                  <a:gd name="T2" fmla="*/ 0 w 1545"/>
                  <a:gd name="T3" fmla="*/ 0 h 1742"/>
                  <a:gd name="T4" fmla="*/ 0 w 1545"/>
                  <a:gd name="T5" fmla="*/ 0 h 1742"/>
                  <a:gd name="T6" fmla="*/ 0 w 1545"/>
                  <a:gd name="T7" fmla="*/ 0 h 1742"/>
                  <a:gd name="T8" fmla="*/ 0 w 1545"/>
                  <a:gd name="T9" fmla="*/ 0 h 1742"/>
                  <a:gd name="T10" fmla="*/ 0 w 1545"/>
                  <a:gd name="T11" fmla="*/ 0 h 1742"/>
                  <a:gd name="T12" fmla="*/ 0 w 1545"/>
                  <a:gd name="T13" fmla="*/ 0 h 1742"/>
                  <a:gd name="T14" fmla="*/ 0 w 1545"/>
                  <a:gd name="T15" fmla="*/ 0 h 1742"/>
                  <a:gd name="T16" fmla="*/ 0 w 1545"/>
                  <a:gd name="T17" fmla="*/ 0 h 1742"/>
                  <a:gd name="T18" fmla="*/ 0 w 1545"/>
                  <a:gd name="T19" fmla="*/ 0 h 1742"/>
                  <a:gd name="T20" fmla="*/ 0 w 1545"/>
                  <a:gd name="T21" fmla="*/ 0 h 1742"/>
                  <a:gd name="T22" fmla="*/ 0 w 1545"/>
                  <a:gd name="T23" fmla="*/ 0 h 1742"/>
                  <a:gd name="T24" fmla="*/ 0 w 1545"/>
                  <a:gd name="T25" fmla="*/ 0 h 1742"/>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1545"/>
                  <a:gd name="T40" fmla="*/ 0 h 1742"/>
                  <a:gd name="T41" fmla="*/ 1545 w 1545"/>
                  <a:gd name="T42" fmla="*/ 1742 h 1742"/>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1545" h="1742">
                    <a:moveTo>
                      <a:pt x="0" y="561"/>
                    </a:moveTo>
                    <a:cubicBezTo>
                      <a:pt x="28" y="571"/>
                      <a:pt x="91" y="655"/>
                      <a:pt x="170" y="619"/>
                    </a:cubicBezTo>
                    <a:cubicBezTo>
                      <a:pt x="249" y="583"/>
                      <a:pt x="382" y="423"/>
                      <a:pt x="477" y="345"/>
                    </a:cubicBezTo>
                    <a:cubicBezTo>
                      <a:pt x="572" y="267"/>
                      <a:pt x="642" y="184"/>
                      <a:pt x="742" y="151"/>
                    </a:cubicBezTo>
                    <a:cubicBezTo>
                      <a:pt x="842" y="118"/>
                      <a:pt x="967" y="111"/>
                      <a:pt x="1073" y="93"/>
                    </a:cubicBezTo>
                    <a:cubicBezTo>
                      <a:pt x="1179" y="75"/>
                      <a:pt x="1299" y="0"/>
                      <a:pt x="1376" y="43"/>
                    </a:cubicBezTo>
                    <a:cubicBezTo>
                      <a:pt x="1453" y="86"/>
                      <a:pt x="1527" y="249"/>
                      <a:pt x="1536" y="352"/>
                    </a:cubicBezTo>
                    <a:cubicBezTo>
                      <a:pt x="1545" y="455"/>
                      <a:pt x="1476" y="565"/>
                      <a:pt x="1430" y="664"/>
                    </a:cubicBezTo>
                    <a:cubicBezTo>
                      <a:pt x="1384" y="763"/>
                      <a:pt x="1301" y="867"/>
                      <a:pt x="1263" y="946"/>
                    </a:cubicBezTo>
                    <a:cubicBezTo>
                      <a:pt x="1225" y="1025"/>
                      <a:pt x="1229" y="1077"/>
                      <a:pt x="1202" y="1137"/>
                    </a:cubicBezTo>
                    <a:cubicBezTo>
                      <a:pt x="1175" y="1197"/>
                      <a:pt x="1135" y="1242"/>
                      <a:pt x="1098" y="1307"/>
                    </a:cubicBezTo>
                    <a:cubicBezTo>
                      <a:pt x="1061" y="1372"/>
                      <a:pt x="1008" y="1454"/>
                      <a:pt x="982" y="1526"/>
                    </a:cubicBezTo>
                    <a:cubicBezTo>
                      <a:pt x="956" y="1598"/>
                      <a:pt x="950" y="1697"/>
                      <a:pt x="941" y="1742"/>
                    </a:cubicBezTo>
                  </a:path>
                </a:pathLst>
              </a:custGeom>
              <a:noFill/>
              <a:ln w="9525">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6234" name="Freeform 619"/>
              <p:cNvSpPr>
                <a:spLocks/>
              </p:cNvSpPr>
              <p:nvPr/>
            </p:nvSpPr>
            <p:spPr bwMode="auto">
              <a:xfrm>
                <a:off x="2773" y="3688"/>
                <a:ext cx="371" cy="323"/>
              </a:xfrm>
              <a:custGeom>
                <a:avLst/>
                <a:gdLst>
                  <a:gd name="T0" fmla="*/ 0 w 2246"/>
                  <a:gd name="T1" fmla="*/ 0 h 2254"/>
                  <a:gd name="T2" fmla="*/ 0 w 2246"/>
                  <a:gd name="T3" fmla="*/ 0 h 2254"/>
                  <a:gd name="T4" fmla="*/ 0 w 2246"/>
                  <a:gd name="T5" fmla="*/ 0 h 2254"/>
                  <a:gd name="T6" fmla="*/ 0 w 2246"/>
                  <a:gd name="T7" fmla="*/ 0 h 2254"/>
                  <a:gd name="T8" fmla="*/ 0 w 2246"/>
                  <a:gd name="T9" fmla="*/ 0 h 2254"/>
                  <a:gd name="T10" fmla="*/ 0 w 2246"/>
                  <a:gd name="T11" fmla="*/ 0 h 2254"/>
                  <a:gd name="T12" fmla="*/ 0 w 2246"/>
                  <a:gd name="T13" fmla="*/ 0 h 2254"/>
                  <a:gd name="T14" fmla="*/ 0 w 2246"/>
                  <a:gd name="T15" fmla="*/ 0 h 2254"/>
                  <a:gd name="T16" fmla="*/ 0 w 2246"/>
                  <a:gd name="T17" fmla="*/ 0 h 2254"/>
                  <a:gd name="T18" fmla="*/ 0 w 2246"/>
                  <a:gd name="T19" fmla="*/ 0 h 2254"/>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2246"/>
                  <a:gd name="T31" fmla="*/ 0 h 2254"/>
                  <a:gd name="T32" fmla="*/ 2246 w 2246"/>
                  <a:gd name="T33" fmla="*/ 2254 h 2254"/>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2246" h="2254">
                    <a:moveTo>
                      <a:pt x="2246" y="0"/>
                    </a:moveTo>
                    <a:cubicBezTo>
                      <a:pt x="2219" y="55"/>
                      <a:pt x="2134" y="224"/>
                      <a:pt x="2081" y="333"/>
                    </a:cubicBezTo>
                    <a:cubicBezTo>
                      <a:pt x="2028" y="442"/>
                      <a:pt x="1993" y="557"/>
                      <a:pt x="1927" y="651"/>
                    </a:cubicBezTo>
                    <a:cubicBezTo>
                      <a:pt x="1861" y="745"/>
                      <a:pt x="1759" y="818"/>
                      <a:pt x="1684" y="899"/>
                    </a:cubicBezTo>
                    <a:cubicBezTo>
                      <a:pt x="1609" y="980"/>
                      <a:pt x="1586" y="1068"/>
                      <a:pt x="1534" y="1148"/>
                    </a:cubicBezTo>
                    <a:cubicBezTo>
                      <a:pt x="1482" y="1228"/>
                      <a:pt x="1452" y="1286"/>
                      <a:pt x="1372" y="1380"/>
                    </a:cubicBezTo>
                    <a:cubicBezTo>
                      <a:pt x="1292" y="1474"/>
                      <a:pt x="1177" y="1609"/>
                      <a:pt x="1053" y="1711"/>
                    </a:cubicBezTo>
                    <a:cubicBezTo>
                      <a:pt x="929" y="1813"/>
                      <a:pt x="772" y="1923"/>
                      <a:pt x="630" y="1993"/>
                    </a:cubicBezTo>
                    <a:cubicBezTo>
                      <a:pt x="488" y="2063"/>
                      <a:pt x="304" y="2090"/>
                      <a:pt x="199" y="2134"/>
                    </a:cubicBezTo>
                    <a:cubicBezTo>
                      <a:pt x="94" y="2178"/>
                      <a:pt x="41" y="2229"/>
                      <a:pt x="0" y="2254"/>
                    </a:cubicBezTo>
                  </a:path>
                </a:pathLst>
              </a:custGeom>
              <a:noFill/>
              <a:ln w="9525">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6235" name="Freeform 620"/>
              <p:cNvSpPr>
                <a:spLocks/>
              </p:cNvSpPr>
              <p:nvPr/>
            </p:nvSpPr>
            <p:spPr bwMode="auto">
              <a:xfrm>
                <a:off x="2745" y="3743"/>
                <a:ext cx="332" cy="168"/>
              </a:xfrm>
              <a:custGeom>
                <a:avLst/>
                <a:gdLst>
                  <a:gd name="T0" fmla="*/ 0 w 2008"/>
                  <a:gd name="T1" fmla="*/ 0 h 1172"/>
                  <a:gd name="T2" fmla="*/ 0 w 2008"/>
                  <a:gd name="T3" fmla="*/ 0 h 1172"/>
                  <a:gd name="T4" fmla="*/ 0 w 2008"/>
                  <a:gd name="T5" fmla="*/ 0 h 1172"/>
                  <a:gd name="T6" fmla="*/ 0 w 2008"/>
                  <a:gd name="T7" fmla="*/ 0 h 1172"/>
                  <a:gd name="T8" fmla="*/ 0 w 2008"/>
                  <a:gd name="T9" fmla="*/ 0 h 1172"/>
                  <a:gd name="T10" fmla="*/ 0 w 2008"/>
                  <a:gd name="T11" fmla="*/ 0 h 1172"/>
                  <a:gd name="T12" fmla="*/ 0 w 2008"/>
                  <a:gd name="T13" fmla="*/ 0 h 1172"/>
                  <a:gd name="T14" fmla="*/ 0 w 2008"/>
                  <a:gd name="T15" fmla="*/ 0 h 1172"/>
                  <a:gd name="T16" fmla="*/ 0 w 2008"/>
                  <a:gd name="T17" fmla="*/ 0 h 1172"/>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2008"/>
                  <a:gd name="T28" fmla="*/ 0 h 1172"/>
                  <a:gd name="T29" fmla="*/ 2008 w 2008"/>
                  <a:gd name="T30" fmla="*/ 1172 h 1172"/>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2008" h="1172">
                    <a:moveTo>
                      <a:pt x="2008" y="0"/>
                    </a:moveTo>
                    <a:cubicBezTo>
                      <a:pt x="1984" y="9"/>
                      <a:pt x="1926" y="9"/>
                      <a:pt x="1863" y="50"/>
                    </a:cubicBezTo>
                    <a:cubicBezTo>
                      <a:pt x="1800" y="91"/>
                      <a:pt x="1714" y="150"/>
                      <a:pt x="1627" y="245"/>
                    </a:cubicBezTo>
                    <a:cubicBezTo>
                      <a:pt x="1540" y="340"/>
                      <a:pt x="1438" y="511"/>
                      <a:pt x="1343" y="622"/>
                    </a:cubicBezTo>
                    <a:cubicBezTo>
                      <a:pt x="1248" y="733"/>
                      <a:pt x="1152" y="849"/>
                      <a:pt x="1055" y="908"/>
                    </a:cubicBezTo>
                    <a:cubicBezTo>
                      <a:pt x="958" y="967"/>
                      <a:pt x="867" y="961"/>
                      <a:pt x="760" y="976"/>
                    </a:cubicBezTo>
                    <a:cubicBezTo>
                      <a:pt x="653" y="991"/>
                      <a:pt x="519" y="968"/>
                      <a:pt x="413" y="995"/>
                    </a:cubicBezTo>
                    <a:cubicBezTo>
                      <a:pt x="307" y="1022"/>
                      <a:pt x="191" y="1110"/>
                      <a:pt x="122" y="1140"/>
                    </a:cubicBezTo>
                    <a:cubicBezTo>
                      <a:pt x="53" y="1170"/>
                      <a:pt x="25" y="1165"/>
                      <a:pt x="0" y="1172"/>
                    </a:cubicBezTo>
                  </a:path>
                </a:pathLst>
              </a:custGeom>
              <a:noFill/>
              <a:ln w="9525">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6236" name="Freeform 621"/>
              <p:cNvSpPr>
                <a:spLocks/>
              </p:cNvSpPr>
              <p:nvPr/>
            </p:nvSpPr>
            <p:spPr bwMode="auto">
              <a:xfrm>
                <a:off x="3210" y="3845"/>
                <a:ext cx="96" cy="81"/>
              </a:xfrm>
              <a:custGeom>
                <a:avLst/>
                <a:gdLst>
                  <a:gd name="T0" fmla="*/ 0 w 583"/>
                  <a:gd name="T1" fmla="*/ 0 h 565"/>
                  <a:gd name="T2" fmla="*/ 0 w 583"/>
                  <a:gd name="T3" fmla="*/ 0 h 565"/>
                  <a:gd name="T4" fmla="*/ 0 w 583"/>
                  <a:gd name="T5" fmla="*/ 0 h 565"/>
                  <a:gd name="T6" fmla="*/ 0 w 583"/>
                  <a:gd name="T7" fmla="*/ 0 h 565"/>
                  <a:gd name="T8" fmla="*/ 0 w 583"/>
                  <a:gd name="T9" fmla="*/ 0 h 565"/>
                  <a:gd name="T10" fmla="*/ 0 w 583"/>
                  <a:gd name="T11" fmla="*/ 0 h 565"/>
                  <a:gd name="T12" fmla="*/ 0 w 583"/>
                  <a:gd name="T13" fmla="*/ 0 h 565"/>
                  <a:gd name="T14" fmla="*/ 0 60000 65536"/>
                  <a:gd name="T15" fmla="*/ 0 60000 65536"/>
                  <a:gd name="T16" fmla="*/ 0 60000 65536"/>
                  <a:gd name="T17" fmla="*/ 0 60000 65536"/>
                  <a:gd name="T18" fmla="*/ 0 60000 65536"/>
                  <a:gd name="T19" fmla="*/ 0 60000 65536"/>
                  <a:gd name="T20" fmla="*/ 0 60000 65536"/>
                  <a:gd name="T21" fmla="*/ 0 w 583"/>
                  <a:gd name="T22" fmla="*/ 0 h 565"/>
                  <a:gd name="T23" fmla="*/ 583 w 583"/>
                  <a:gd name="T24" fmla="*/ 565 h 565"/>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583" h="565">
                    <a:moveTo>
                      <a:pt x="0" y="0"/>
                    </a:moveTo>
                    <a:cubicBezTo>
                      <a:pt x="11" y="17"/>
                      <a:pt x="43" y="83"/>
                      <a:pt x="67" y="100"/>
                    </a:cubicBezTo>
                    <a:cubicBezTo>
                      <a:pt x="91" y="117"/>
                      <a:pt x="122" y="105"/>
                      <a:pt x="144" y="103"/>
                    </a:cubicBezTo>
                    <a:cubicBezTo>
                      <a:pt x="162" y="93"/>
                      <a:pt x="171" y="60"/>
                      <a:pt x="202" y="90"/>
                    </a:cubicBezTo>
                    <a:cubicBezTo>
                      <a:pt x="233" y="119"/>
                      <a:pt x="292" y="229"/>
                      <a:pt x="330" y="276"/>
                    </a:cubicBezTo>
                    <a:cubicBezTo>
                      <a:pt x="368" y="323"/>
                      <a:pt x="388" y="324"/>
                      <a:pt x="430" y="372"/>
                    </a:cubicBezTo>
                    <a:cubicBezTo>
                      <a:pt x="472" y="420"/>
                      <a:pt x="551" y="525"/>
                      <a:pt x="583" y="565"/>
                    </a:cubicBezTo>
                  </a:path>
                </a:pathLst>
              </a:custGeom>
              <a:noFill/>
              <a:ln w="9525">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6237" name="Freeform 622"/>
              <p:cNvSpPr>
                <a:spLocks/>
              </p:cNvSpPr>
              <p:nvPr/>
            </p:nvSpPr>
            <p:spPr bwMode="auto">
              <a:xfrm>
                <a:off x="3094" y="3914"/>
                <a:ext cx="112" cy="66"/>
              </a:xfrm>
              <a:custGeom>
                <a:avLst/>
                <a:gdLst>
                  <a:gd name="T0" fmla="*/ 0 w 676"/>
                  <a:gd name="T1" fmla="*/ 0 h 456"/>
                  <a:gd name="T2" fmla="*/ 0 w 676"/>
                  <a:gd name="T3" fmla="*/ 0 h 456"/>
                  <a:gd name="T4" fmla="*/ 0 w 676"/>
                  <a:gd name="T5" fmla="*/ 0 h 456"/>
                  <a:gd name="T6" fmla="*/ 0 w 676"/>
                  <a:gd name="T7" fmla="*/ 0 h 456"/>
                  <a:gd name="T8" fmla="*/ 0 w 676"/>
                  <a:gd name="T9" fmla="*/ 0 h 456"/>
                  <a:gd name="T10" fmla="*/ 0 w 676"/>
                  <a:gd name="T11" fmla="*/ 0 h 456"/>
                  <a:gd name="T12" fmla="*/ 0 60000 65536"/>
                  <a:gd name="T13" fmla="*/ 0 60000 65536"/>
                  <a:gd name="T14" fmla="*/ 0 60000 65536"/>
                  <a:gd name="T15" fmla="*/ 0 60000 65536"/>
                  <a:gd name="T16" fmla="*/ 0 60000 65536"/>
                  <a:gd name="T17" fmla="*/ 0 60000 65536"/>
                  <a:gd name="T18" fmla="*/ 0 w 676"/>
                  <a:gd name="T19" fmla="*/ 0 h 456"/>
                  <a:gd name="T20" fmla="*/ 676 w 676"/>
                  <a:gd name="T21" fmla="*/ 456 h 456"/>
                </a:gdLst>
                <a:ahLst/>
                <a:cxnLst>
                  <a:cxn ang="T12">
                    <a:pos x="T0" y="T1"/>
                  </a:cxn>
                  <a:cxn ang="T13">
                    <a:pos x="T2" y="T3"/>
                  </a:cxn>
                  <a:cxn ang="T14">
                    <a:pos x="T4" y="T5"/>
                  </a:cxn>
                  <a:cxn ang="T15">
                    <a:pos x="T6" y="T7"/>
                  </a:cxn>
                  <a:cxn ang="T16">
                    <a:pos x="T8" y="T9"/>
                  </a:cxn>
                  <a:cxn ang="T17">
                    <a:pos x="T10" y="T11"/>
                  </a:cxn>
                </a:cxnLst>
                <a:rect l="T18" t="T19" r="T20" b="T21"/>
                <a:pathLst>
                  <a:path w="676" h="456">
                    <a:moveTo>
                      <a:pt x="7" y="0"/>
                    </a:moveTo>
                    <a:cubicBezTo>
                      <a:pt x="13" y="18"/>
                      <a:pt x="0" y="74"/>
                      <a:pt x="43" y="107"/>
                    </a:cubicBezTo>
                    <a:cubicBezTo>
                      <a:pt x="86" y="140"/>
                      <a:pt x="204" y="174"/>
                      <a:pt x="267" y="197"/>
                    </a:cubicBezTo>
                    <a:cubicBezTo>
                      <a:pt x="330" y="220"/>
                      <a:pt x="363" y="219"/>
                      <a:pt x="424" y="246"/>
                    </a:cubicBezTo>
                    <a:cubicBezTo>
                      <a:pt x="485" y="273"/>
                      <a:pt x="590" y="323"/>
                      <a:pt x="632" y="358"/>
                    </a:cubicBezTo>
                    <a:cubicBezTo>
                      <a:pt x="674" y="393"/>
                      <a:pt x="667" y="436"/>
                      <a:pt x="676" y="456"/>
                    </a:cubicBezTo>
                  </a:path>
                </a:pathLst>
              </a:custGeom>
              <a:noFill/>
              <a:ln w="9525">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6238" name="Freeform 623"/>
              <p:cNvSpPr>
                <a:spLocks/>
              </p:cNvSpPr>
              <p:nvPr/>
            </p:nvSpPr>
            <p:spPr bwMode="auto">
              <a:xfrm>
                <a:off x="3022" y="3963"/>
                <a:ext cx="17" cy="27"/>
              </a:xfrm>
              <a:custGeom>
                <a:avLst/>
                <a:gdLst>
                  <a:gd name="T0" fmla="*/ 0 w 100"/>
                  <a:gd name="T1" fmla="*/ 0 h 189"/>
                  <a:gd name="T2" fmla="*/ 0 w 100"/>
                  <a:gd name="T3" fmla="*/ 0 h 189"/>
                  <a:gd name="T4" fmla="*/ 0 w 100"/>
                  <a:gd name="T5" fmla="*/ 0 h 189"/>
                  <a:gd name="T6" fmla="*/ 0 w 100"/>
                  <a:gd name="T7" fmla="*/ 0 h 189"/>
                  <a:gd name="T8" fmla="*/ 0 60000 65536"/>
                  <a:gd name="T9" fmla="*/ 0 60000 65536"/>
                  <a:gd name="T10" fmla="*/ 0 60000 65536"/>
                  <a:gd name="T11" fmla="*/ 0 60000 65536"/>
                  <a:gd name="T12" fmla="*/ 0 w 100"/>
                  <a:gd name="T13" fmla="*/ 0 h 189"/>
                  <a:gd name="T14" fmla="*/ 100 w 100"/>
                  <a:gd name="T15" fmla="*/ 189 h 189"/>
                </a:gdLst>
                <a:ahLst/>
                <a:cxnLst>
                  <a:cxn ang="T8">
                    <a:pos x="T0" y="T1"/>
                  </a:cxn>
                  <a:cxn ang="T9">
                    <a:pos x="T2" y="T3"/>
                  </a:cxn>
                  <a:cxn ang="T10">
                    <a:pos x="T4" y="T5"/>
                  </a:cxn>
                  <a:cxn ang="T11">
                    <a:pos x="T6" y="T7"/>
                  </a:cxn>
                </a:cxnLst>
                <a:rect l="T12" t="T13" r="T14" b="T15"/>
                <a:pathLst>
                  <a:path w="100" h="189">
                    <a:moveTo>
                      <a:pt x="0" y="0"/>
                    </a:moveTo>
                    <a:cubicBezTo>
                      <a:pt x="2" y="10"/>
                      <a:pt x="7" y="39"/>
                      <a:pt x="14" y="60"/>
                    </a:cubicBezTo>
                    <a:cubicBezTo>
                      <a:pt x="21" y="81"/>
                      <a:pt x="27" y="104"/>
                      <a:pt x="41" y="125"/>
                    </a:cubicBezTo>
                    <a:cubicBezTo>
                      <a:pt x="55" y="146"/>
                      <a:pt x="88" y="176"/>
                      <a:pt x="100" y="189"/>
                    </a:cubicBezTo>
                  </a:path>
                </a:pathLst>
              </a:custGeom>
              <a:noFill/>
              <a:ln w="9525">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6239" name="Freeform 624"/>
              <p:cNvSpPr>
                <a:spLocks/>
              </p:cNvSpPr>
              <p:nvPr/>
            </p:nvSpPr>
            <p:spPr bwMode="auto">
              <a:xfrm>
                <a:off x="2992" y="3949"/>
                <a:ext cx="42" cy="15"/>
              </a:xfrm>
              <a:custGeom>
                <a:avLst/>
                <a:gdLst>
                  <a:gd name="T0" fmla="*/ 0 w 253"/>
                  <a:gd name="T1" fmla="*/ 0 h 102"/>
                  <a:gd name="T2" fmla="*/ 0 w 253"/>
                  <a:gd name="T3" fmla="*/ 0 h 102"/>
                  <a:gd name="T4" fmla="*/ 0 w 253"/>
                  <a:gd name="T5" fmla="*/ 0 h 102"/>
                  <a:gd name="T6" fmla="*/ 0 w 253"/>
                  <a:gd name="T7" fmla="*/ 0 h 102"/>
                  <a:gd name="T8" fmla="*/ 0 w 253"/>
                  <a:gd name="T9" fmla="*/ 0 h 102"/>
                  <a:gd name="T10" fmla="*/ 0 60000 65536"/>
                  <a:gd name="T11" fmla="*/ 0 60000 65536"/>
                  <a:gd name="T12" fmla="*/ 0 60000 65536"/>
                  <a:gd name="T13" fmla="*/ 0 60000 65536"/>
                  <a:gd name="T14" fmla="*/ 0 60000 65536"/>
                  <a:gd name="T15" fmla="*/ 0 w 253"/>
                  <a:gd name="T16" fmla="*/ 0 h 102"/>
                  <a:gd name="T17" fmla="*/ 253 w 253"/>
                  <a:gd name="T18" fmla="*/ 102 h 102"/>
                </a:gdLst>
                <a:ahLst/>
                <a:cxnLst>
                  <a:cxn ang="T10">
                    <a:pos x="T0" y="T1"/>
                  </a:cxn>
                  <a:cxn ang="T11">
                    <a:pos x="T2" y="T3"/>
                  </a:cxn>
                  <a:cxn ang="T12">
                    <a:pos x="T4" y="T5"/>
                  </a:cxn>
                  <a:cxn ang="T13">
                    <a:pos x="T6" y="T7"/>
                  </a:cxn>
                  <a:cxn ang="T14">
                    <a:pos x="T8" y="T9"/>
                  </a:cxn>
                </a:cxnLst>
                <a:rect l="T15" t="T16" r="T17" b="T18"/>
                <a:pathLst>
                  <a:path w="253" h="102">
                    <a:moveTo>
                      <a:pt x="0" y="100"/>
                    </a:moveTo>
                    <a:cubicBezTo>
                      <a:pt x="18" y="100"/>
                      <a:pt x="76" y="102"/>
                      <a:pt x="108" y="100"/>
                    </a:cubicBezTo>
                    <a:cubicBezTo>
                      <a:pt x="140" y="98"/>
                      <a:pt x="174" y="95"/>
                      <a:pt x="195" y="87"/>
                    </a:cubicBezTo>
                    <a:cubicBezTo>
                      <a:pt x="216" y="79"/>
                      <a:pt x="226" y="64"/>
                      <a:pt x="236" y="50"/>
                    </a:cubicBezTo>
                    <a:cubicBezTo>
                      <a:pt x="246" y="36"/>
                      <a:pt x="250" y="10"/>
                      <a:pt x="253" y="0"/>
                    </a:cubicBezTo>
                  </a:path>
                </a:pathLst>
              </a:custGeom>
              <a:noFill/>
              <a:ln w="9525">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6240" name="Freeform 625"/>
              <p:cNvSpPr>
                <a:spLocks/>
              </p:cNvSpPr>
              <p:nvPr/>
            </p:nvSpPr>
            <p:spPr bwMode="auto">
              <a:xfrm>
                <a:off x="3048" y="3909"/>
                <a:ext cx="43" cy="23"/>
              </a:xfrm>
              <a:custGeom>
                <a:avLst/>
                <a:gdLst>
                  <a:gd name="T0" fmla="*/ 0 w 261"/>
                  <a:gd name="T1" fmla="*/ 0 h 164"/>
                  <a:gd name="T2" fmla="*/ 0 w 261"/>
                  <a:gd name="T3" fmla="*/ 0 h 164"/>
                  <a:gd name="T4" fmla="*/ 0 w 261"/>
                  <a:gd name="T5" fmla="*/ 0 h 164"/>
                  <a:gd name="T6" fmla="*/ 0 w 261"/>
                  <a:gd name="T7" fmla="*/ 0 h 164"/>
                  <a:gd name="T8" fmla="*/ 0 w 261"/>
                  <a:gd name="T9" fmla="*/ 0 h 164"/>
                  <a:gd name="T10" fmla="*/ 0 60000 65536"/>
                  <a:gd name="T11" fmla="*/ 0 60000 65536"/>
                  <a:gd name="T12" fmla="*/ 0 60000 65536"/>
                  <a:gd name="T13" fmla="*/ 0 60000 65536"/>
                  <a:gd name="T14" fmla="*/ 0 60000 65536"/>
                  <a:gd name="T15" fmla="*/ 0 w 261"/>
                  <a:gd name="T16" fmla="*/ 0 h 164"/>
                  <a:gd name="T17" fmla="*/ 261 w 261"/>
                  <a:gd name="T18" fmla="*/ 164 h 164"/>
                </a:gdLst>
                <a:ahLst/>
                <a:cxnLst>
                  <a:cxn ang="T10">
                    <a:pos x="T0" y="T1"/>
                  </a:cxn>
                  <a:cxn ang="T11">
                    <a:pos x="T2" y="T3"/>
                  </a:cxn>
                  <a:cxn ang="T12">
                    <a:pos x="T4" y="T5"/>
                  </a:cxn>
                  <a:cxn ang="T13">
                    <a:pos x="T6" y="T7"/>
                  </a:cxn>
                  <a:cxn ang="T14">
                    <a:pos x="T8" y="T9"/>
                  </a:cxn>
                </a:cxnLst>
                <a:rect l="T15" t="T16" r="T17" b="T18"/>
                <a:pathLst>
                  <a:path w="261" h="164">
                    <a:moveTo>
                      <a:pt x="0" y="62"/>
                    </a:moveTo>
                    <a:cubicBezTo>
                      <a:pt x="16" y="68"/>
                      <a:pt x="60" y="82"/>
                      <a:pt x="95" y="99"/>
                    </a:cubicBezTo>
                    <a:cubicBezTo>
                      <a:pt x="130" y="116"/>
                      <a:pt x="182" y="164"/>
                      <a:pt x="208" y="164"/>
                    </a:cubicBezTo>
                    <a:cubicBezTo>
                      <a:pt x="234" y="164"/>
                      <a:pt x="245" y="126"/>
                      <a:pt x="253" y="99"/>
                    </a:cubicBezTo>
                    <a:cubicBezTo>
                      <a:pt x="261" y="72"/>
                      <a:pt x="256" y="21"/>
                      <a:pt x="257" y="0"/>
                    </a:cubicBezTo>
                  </a:path>
                </a:pathLst>
              </a:custGeom>
              <a:noFill/>
              <a:ln w="9525">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6241" name="Freeform 626"/>
              <p:cNvSpPr>
                <a:spLocks/>
              </p:cNvSpPr>
              <p:nvPr/>
            </p:nvSpPr>
            <p:spPr bwMode="auto">
              <a:xfrm>
                <a:off x="3072" y="3844"/>
                <a:ext cx="22" cy="58"/>
              </a:xfrm>
              <a:custGeom>
                <a:avLst/>
                <a:gdLst>
                  <a:gd name="T0" fmla="*/ 0 w 133"/>
                  <a:gd name="T1" fmla="*/ 0 h 406"/>
                  <a:gd name="T2" fmla="*/ 0 w 133"/>
                  <a:gd name="T3" fmla="*/ 0 h 406"/>
                  <a:gd name="T4" fmla="*/ 0 w 133"/>
                  <a:gd name="T5" fmla="*/ 0 h 406"/>
                  <a:gd name="T6" fmla="*/ 0 w 133"/>
                  <a:gd name="T7" fmla="*/ 0 h 406"/>
                  <a:gd name="T8" fmla="*/ 0 w 133"/>
                  <a:gd name="T9" fmla="*/ 0 h 406"/>
                  <a:gd name="T10" fmla="*/ 0 60000 65536"/>
                  <a:gd name="T11" fmla="*/ 0 60000 65536"/>
                  <a:gd name="T12" fmla="*/ 0 60000 65536"/>
                  <a:gd name="T13" fmla="*/ 0 60000 65536"/>
                  <a:gd name="T14" fmla="*/ 0 60000 65536"/>
                  <a:gd name="T15" fmla="*/ 0 w 133"/>
                  <a:gd name="T16" fmla="*/ 0 h 406"/>
                  <a:gd name="T17" fmla="*/ 133 w 133"/>
                  <a:gd name="T18" fmla="*/ 406 h 406"/>
                </a:gdLst>
                <a:ahLst/>
                <a:cxnLst>
                  <a:cxn ang="T10">
                    <a:pos x="T0" y="T1"/>
                  </a:cxn>
                  <a:cxn ang="T11">
                    <a:pos x="T2" y="T3"/>
                  </a:cxn>
                  <a:cxn ang="T12">
                    <a:pos x="T4" y="T5"/>
                  </a:cxn>
                  <a:cxn ang="T13">
                    <a:pos x="T6" y="T7"/>
                  </a:cxn>
                  <a:cxn ang="T14">
                    <a:pos x="T8" y="T9"/>
                  </a:cxn>
                </a:cxnLst>
                <a:rect l="T15" t="T16" r="T17" b="T18"/>
                <a:pathLst>
                  <a:path w="133" h="406">
                    <a:moveTo>
                      <a:pt x="0" y="0"/>
                    </a:moveTo>
                    <a:cubicBezTo>
                      <a:pt x="4" y="16"/>
                      <a:pt x="17" y="65"/>
                      <a:pt x="25" y="95"/>
                    </a:cubicBezTo>
                    <a:cubicBezTo>
                      <a:pt x="33" y="125"/>
                      <a:pt x="39" y="148"/>
                      <a:pt x="50" y="178"/>
                    </a:cubicBezTo>
                    <a:cubicBezTo>
                      <a:pt x="61" y="208"/>
                      <a:pt x="77" y="235"/>
                      <a:pt x="91" y="273"/>
                    </a:cubicBezTo>
                    <a:cubicBezTo>
                      <a:pt x="105" y="311"/>
                      <a:pt x="124" y="378"/>
                      <a:pt x="133" y="406"/>
                    </a:cubicBezTo>
                  </a:path>
                </a:pathLst>
              </a:custGeom>
              <a:noFill/>
              <a:ln w="9525">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747" name="Freeform 627"/>
              <p:cNvSpPr>
                <a:spLocks/>
              </p:cNvSpPr>
              <p:nvPr/>
            </p:nvSpPr>
            <p:spPr bwMode="auto">
              <a:xfrm>
                <a:off x="2546" y="3768"/>
                <a:ext cx="145" cy="69"/>
              </a:xfrm>
              <a:custGeom>
                <a:avLst/>
                <a:gdLst>
                  <a:gd name="T0" fmla="*/ 0 w 874"/>
                  <a:gd name="T1" fmla="*/ 0 h 481"/>
                  <a:gd name="T2" fmla="*/ 63 w 874"/>
                  <a:gd name="T3" fmla="*/ 112 h 481"/>
                  <a:gd name="T4" fmla="*/ 201 w 874"/>
                  <a:gd name="T5" fmla="*/ 203 h 481"/>
                  <a:gd name="T6" fmla="*/ 282 w 874"/>
                  <a:gd name="T7" fmla="*/ 237 h 481"/>
                  <a:gd name="T8" fmla="*/ 444 w 874"/>
                  <a:gd name="T9" fmla="*/ 332 h 481"/>
                  <a:gd name="T10" fmla="*/ 655 w 874"/>
                  <a:gd name="T11" fmla="*/ 382 h 481"/>
                  <a:gd name="T12" fmla="*/ 862 w 874"/>
                  <a:gd name="T13" fmla="*/ 481 h 481"/>
                  <a:gd name="T14" fmla="*/ 854 w 874"/>
                  <a:gd name="T15" fmla="*/ 348 h 481"/>
                  <a:gd name="T16" fmla="*/ 755 w 874"/>
                  <a:gd name="T17" fmla="*/ 191 h 481"/>
                  <a:gd name="T18" fmla="*/ 552 w 874"/>
                  <a:gd name="T19" fmla="*/ 133 h 481"/>
                  <a:gd name="T20" fmla="*/ 415 w 874"/>
                  <a:gd name="T21" fmla="*/ 108 h 481"/>
                  <a:gd name="T22" fmla="*/ 274 w 874"/>
                  <a:gd name="T23" fmla="*/ 100 h 481"/>
                  <a:gd name="T24" fmla="*/ 145 w 874"/>
                  <a:gd name="T25" fmla="*/ 58 h 481"/>
                  <a:gd name="T26" fmla="*/ 0 w 874"/>
                  <a:gd name="T27" fmla="*/ 0 h 4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874" h="481">
                    <a:moveTo>
                      <a:pt x="0" y="0"/>
                    </a:moveTo>
                    <a:cubicBezTo>
                      <a:pt x="9" y="42"/>
                      <a:pt x="34" y="79"/>
                      <a:pt x="63" y="112"/>
                    </a:cubicBezTo>
                    <a:cubicBezTo>
                      <a:pt x="92" y="145"/>
                      <a:pt x="164" y="182"/>
                      <a:pt x="201" y="203"/>
                    </a:cubicBezTo>
                    <a:cubicBezTo>
                      <a:pt x="238" y="224"/>
                      <a:pt x="242" y="216"/>
                      <a:pt x="282" y="237"/>
                    </a:cubicBezTo>
                    <a:cubicBezTo>
                      <a:pt x="320" y="264"/>
                      <a:pt x="404" y="311"/>
                      <a:pt x="444" y="332"/>
                    </a:cubicBezTo>
                    <a:cubicBezTo>
                      <a:pt x="484" y="353"/>
                      <a:pt x="601" y="361"/>
                      <a:pt x="655" y="382"/>
                    </a:cubicBezTo>
                    <a:cubicBezTo>
                      <a:pt x="709" y="403"/>
                      <a:pt x="816" y="439"/>
                      <a:pt x="862" y="481"/>
                    </a:cubicBezTo>
                    <a:cubicBezTo>
                      <a:pt x="874" y="460"/>
                      <a:pt x="851" y="363"/>
                      <a:pt x="854" y="348"/>
                    </a:cubicBezTo>
                    <a:cubicBezTo>
                      <a:pt x="857" y="333"/>
                      <a:pt x="797" y="216"/>
                      <a:pt x="755" y="191"/>
                    </a:cubicBezTo>
                    <a:cubicBezTo>
                      <a:pt x="713" y="166"/>
                      <a:pt x="624" y="154"/>
                      <a:pt x="552" y="133"/>
                    </a:cubicBezTo>
                    <a:cubicBezTo>
                      <a:pt x="480" y="112"/>
                      <a:pt x="436" y="116"/>
                      <a:pt x="415" y="108"/>
                    </a:cubicBezTo>
                    <a:cubicBezTo>
                      <a:pt x="394" y="100"/>
                      <a:pt x="311" y="107"/>
                      <a:pt x="274" y="100"/>
                    </a:cubicBezTo>
                    <a:cubicBezTo>
                      <a:pt x="237" y="93"/>
                      <a:pt x="188" y="74"/>
                      <a:pt x="145" y="58"/>
                    </a:cubicBezTo>
                    <a:cubicBezTo>
                      <a:pt x="102" y="42"/>
                      <a:pt x="46" y="13"/>
                      <a:pt x="0" y="0"/>
                    </a:cubicBezTo>
                    <a:close/>
                  </a:path>
                </a:pathLst>
              </a:custGeom>
              <a:gradFill rotWithShape="1">
                <a:gsLst>
                  <a:gs pos="0">
                    <a:schemeClr val="bg2">
                      <a:gamma/>
                      <a:tint val="33725"/>
                      <a:invGamma/>
                    </a:schemeClr>
                  </a:gs>
                  <a:gs pos="100000">
                    <a:schemeClr val="bg2"/>
                  </a:gs>
                </a:gsLst>
                <a:lin ang="18900000" scaled="1"/>
              </a:gradFill>
              <a:ln>
                <a:noFill/>
              </a:ln>
              <a:effectLst/>
              <a:extLst/>
            </p:spPr>
            <p:txBody>
              <a:bodyPr/>
              <a:lstStyle/>
              <a:p>
                <a:pPr>
                  <a:defRPr/>
                </a:pPr>
                <a:endParaRPr lang="en-US"/>
              </a:p>
            </p:txBody>
          </p:sp>
          <p:sp>
            <p:nvSpPr>
              <p:cNvPr id="6243" name="Freeform 628"/>
              <p:cNvSpPr>
                <a:spLocks/>
              </p:cNvSpPr>
              <p:nvPr/>
            </p:nvSpPr>
            <p:spPr bwMode="auto">
              <a:xfrm>
                <a:off x="3050" y="3998"/>
                <a:ext cx="47" cy="25"/>
              </a:xfrm>
              <a:custGeom>
                <a:avLst/>
                <a:gdLst>
                  <a:gd name="T0" fmla="*/ 0 w 281"/>
                  <a:gd name="T1" fmla="*/ 0 h 175"/>
                  <a:gd name="T2" fmla="*/ 0 w 281"/>
                  <a:gd name="T3" fmla="*/ 0 h 175"/>
                  <a:gd name="T4" fmla="*/ 0 w 281"/>
                  <a:gd name="T5" fmla="*/ 0 h 175"/>
                  <a:gd name="T6" fmla="*/ 0 w 281"/>
                  <a:gd name="T7" fmla="*/ 0 h 175"/>
                  <a:gd name="T8" fmla="*/ 0 60000 65536"/>
                  <a:gd name="T9" fmla="*/ 0 60000 65536"/>
                  <a:gd name="T10" fmla="*/ 0 60000 65536"/>
                  <a:gd name="T11" fmla="*/ 0 60000 65536"/>
                  <a:gd name="T12" fmla="*/ 0 w 281"/>
                  <a:gd name="T13" fmla="*/ 0 h 175"/>
                  <a:gd name="T14" fmla="*/ 281 w 281"/>
                  <a:gd name="T15" fmla="*/ 175 h 175"/>
                </a:gdLst>
                <a:ahLst/>
                <a:cxnLst>
                  <a:cxn ang="T8">
                    <a:pos x="T0" y="T1"/>
                  </a:cxn>
                  <a:cxn ang="T9">
                    <a:pos x="T2" y="T3"/>
                  </a:cxn>
                  <a:cxn ang="T10">
                    <a:pos x="T4" y="T5"/>
                  </a:cxn>
                  <a:cxn ang="T11">
                    <a:pos x="T6" y="T7"/>
                  </a:cxn>
                </a:cxnLst>
                <a:rect l="T12" t="T13" r="T14" b="T15"/>
                <a:pathLst>
                  <a:path w="281" h="175">
                    <a:moveTo>
                      <a:pt x="0" y="175"/>
                    </a:moveTo>
                    <a:cubicBezTo>
                      <a:pt x="15" y="163"/>
                      <a:pt x="59" y="123"/>
                      <a:pt x="90" y="100"/>
                    </a:cubicBezTo>
                    <a:cubicBezTo>
                      <a:pt x="121" y="77"/>
                      <a:pt x="156" y="56"/>
                      <a:pt x="188" y="39"/>
                    </a:cubicBezTo>
                    <a:cubicBezTo>
                      <a:pt x="220" y="22"/>
                      <a:pt x="262" y="8"/>
                      <a:pt x="281" y="0"/>
                    </a:cubicBezTo>
                  </a:path>
                </a:pathLst>
              </a:custGeom>
              <a:solidFill>
                <a:schemeClr val="bg2"/>
              </a:solidFill>
              <a:ln w="9525">
                <a:solidFill>
                  <a:schemeClr val="tx1"/>
                </a:solidFill>
                <a:round/>
                <a:headEnd/>
                <a:tailEnd/>
              </a:ln>
            </p:spPr>
            <p:txBody>
              <a:bodyPr/>
              <a:lstStyle/>
              <a:p>
                <a:endParaRPr lang="en-US"/>
              </a:p>
            </p:txBody>
          </p:sp>
          <p:sp>
            <p:nvSpPr>
              <p:cNvPr id="6244" name="Freeform 629"/>
              <p:cNvSpPr>
                <a:spLocks/>
              </p:cNvSpPr>
              <p:nvPr/>
            </p:nvSpPr>
            <p:spPr bwMode="auto">
              <a:xfrm>
                <a:off x="3051" y="4009"/>
                <a:ext cx="55" cy="18"/>
              </a:xfrm>
              <a:custGeom>
                <a:avLst/>
                <a:gdLst>
                  <a:gd name="T0" fmla="*/ 0 w 333"/>
                  <a:gd name="T1" fmla="*/ 0 h 124"/>
                  <a:gd name="T2" fmla="*/ 0 w 333"/>
                  <a:gd name="T3" fmla="*/ 0 h 124"/>
                  <a:gd name="T4" fmla="*/ 0 w 333"/>
                  <a:gd name="T5" fmla="*/ 0 h 124"/>
                  <a:gd name="T6" fmla="*/ 0 w 333"/>
                  <a:gd name="T7" fmla="*/ 0 h 124"/>
                  <a:gd name="T8" fmla="*/ 0 w 333"/>
                  <a:gd name="T9" fmla="*/ 0 h 124"/>
                  <a:gd name="T10" fmla="*/ 0 60000 65536"/>
                  <a:gd name="T11" fmla="*/ 0 60000 65536"/>
                  <a:gd name="T12" fmla="*/ 0 60000 65536"/>
                  <a:gd name="T13" fmla="*/ 0 60000 65536"/>
                  <a:gd name="T14" fmla="*/ 0 60000 65536"/>
                  <a:gd name="T15" fmla="*/ 0 w 333"/>
                  <a:gd name="T16" fmla="*/ 0 h 124"/>
                  <a:gd name="T17" fmla="*/ 333 w 333"/>
                  <a:gd name="T18" fmla="*/ 124 h 124"/>
                </a:gdLst>
                <a:ahLst/>
                <a:cxnLst>
                  <a:cxn ang="T10">
                    <a:pos x="T0" y="T1"/>
                  </a:cxn>
                  <a:cxn ang="T11">
                    <a:pos x="T2" y="T3"/>
                  </a:cxn>
                  <a:cxn ang="T12">
                    <a:pos x="T4" y="T5"/>
                  </a:cxn>
                  <a:cxn ang="T13">
                    <a:pos x="T6" y="T7"/>
                  </a:cxn>
                  <a:cxn ang="T14">
                    <a:pos x="T8" y="T9"/>
                  </a:cxn>
                </a:cxnLst>
                <a:rect l="T15" t="T16" r="T17" b="T18"/>
                <a:pathLst>
                  <a:path w="333" h="124">
                    <a:moveTo>
                      <a:pt x="0" y="117"/>
                    </a:moveTo>
                    <a:cubicBezTo>
                      <a:pt x="28" y="116"/>
                      <a:pt x="125" y="124"/>
                      <a:pt x="168" y="114"/>
                    </a:cubicBezTo>
                    <a:cubicBezTo>
                      <a:pt x="211" y="104"/>
                      <a:pt x="236" y="70"/>
                      <a:pt x="257" y="55"/>
                    </a:cubicBezTo>
                    <a:cubicBezTo>
                      <a:pt x="278" y="40"/>
                      <a:pt x="281" y="30"/>
                      <a:pt x="294" y="21"/>
                    </a:cubicBezTo>
                    <a:cubicBezTo>
                      <a:pt x="307" y="12"/>
                      <a:pt x="325" y="4"/>
                      <a:pt x="333" y="0"/>
                    </a:cubicBezTo>
                  </a:path>
                </a:pathLst>
              </a:custGeom>
              <a:solidFill>
                <a:schemeClr val="bg2"/>
              </a:solidFill>
              <a:ln w="9525">
                <a:solidFill>
                  <a:schemeClr val="tx1"/>
                </a:solidFill>
                <a:round/>
                <a:headEnd/>
                <a:tailEnd/>
              </a:ln>
            </p:spPr>
            <p:txBody>
              <a:bodyPr/>
              <a:lstStyle/>
              <a:p>
                <a:endParaRPr lang="en-US"/>
              </a:p>
            </p:txBody>
          </p:sp>
          <p:sp>
            <p:nvSpPr>
              <p:cNvPr id="6245" name="Freeform 630"/>
              <p:cNvSpPr>
                <a:spLocks/>
              </p:cNvSpPr>
              <p:nvPr/>
            </p:nvSpPr>
            <p:spPr bwMode="auto">
              <a:xfrm>
                <a:off x="3063" y="4022"/>
                <a:ext cx="48" cy="15"/>
              </a:xfrm>
              <a:custGeom>
                <a:avLst/>
                <a:gdLst>
                  <a:gd name="T0" fmla="*/ 0 w 285"/>
                  <a:gd name="T1" fmla="*/ 0 h 108"/>
                  <a:gd name="T2" fmla="*/ 0 w 285"/>
                  <a:gd name="T3" fmla="*/ 0 h 108"/>
                  <a:gd name="T4" fmla="*/ 0 w 285"/>
                  <a:gd name="T5" fmla="*/ 0 h 108"/>
                  <a:gd name="T6" fmla="*/ 0 w 285"/>
                  <a:gd name="T7" fmla="*/ 0 h 108"/>
                  <a:gd name="T8" fmla="*/ 0 60000 65536"/>
                  <a:gd name="T9" fmla="*/ 0 60000 65536"/>
                  <a:gd name="T10" fmla="*/ 0 60000 65536"/>
                  <a:gd name="T11" fmla="*/ 0 60000 65536"/>
                  <a:gd name="T12" fmla="*/ 0 w 285"/>
                  <a:gd name="T13" fmla="*/ 0 h 108"/>
                  <a:gd name="T14" fmla="*/ 285 w 285"/>
                  <a:gd name="T15" fmla="*/ 108 h 108"/>
                </a:gdLst>
                <a:ahLst/>
                <a:cxnLst>
                  <a:cxn ang="T8">
                    <a:pos x="T0" y="T1"/>
                  </a:cxn>
                  <a:cxn ang="T9">
                    <a:pos x="T2" y="T3"/>
                  </a:cxn>
                  <a:cxn ang="T10">
                    <a:pos x="T4" y="T5"/>
                  </a:cxn>
                  <a:cxn ang="T11">
                    <a:pos x="T6" y="T7"/>
                  </a:cxn>
                </a:cxnLst>
                <a:rect l="T12" t="T13" r="T14" b="T15"/>
                <a:pathLst>
                  <a:path w="285" h="108">
                    <a:moveTo>
                      <a:pt x="0" y="108"/>
                    </a:moveTo>
                    <a:cubicBezTo>
                      <a:pt x="16" y="106"/>
                      <a:pt x="61" y="104"/>
                      <a:pt x="99" y="93"/>
                    </a:cubicBezTo>
                    <a:cubicBezTo>
                      <a:pt x="137" y="82"/>
                      <a:pt x="200" y="57"/>
                      <a:pt x="231" y="42"/>
                    </a:cubicBezTo>
                    <a:cubicBezTo>
                      <a:pt x="262" y="27"/>
                      <a:pt x="274" y="9"/>
                      <a:pt x="285" y="0"/>
                    </a:cubicBezTo>
                  </a:path>
                </a:pathLst>
              </a:custGeom>
              <a:solidFill>
                <a:schemeClr val="bg2"/>
              </a:solidFill>
              <a:ln w="9525">
                <a:solidFill>
                  <a:schemeClr val="tx1"/>
                </a:solidFill>
                <a:round/>
                <a:headEnd/>
                <a:tailEnd/>
              </a:ln>
            </p:spPr>
            <p:txBody>
              <a:bodyPr/>
              <a:lstStyle/>
              <a:p>
                <a:endParaRPr lang="en-US"/>
              </a:p>
            </p:txBody>
          </p:sp>
          <p:sp>
            <p:nvSpPr>
              <p:cNvPr id="6246" name="Freeform 631"/>
              <p:cNvSpPr>
                <a:spLocks/>
              </p:cNvSpPr>
              <p:nvPr/>
            </p:nvSpPr>
            <p:spPr bwMode="auto">
              <a:xfrm>
                <a:off x="3076" y="4036"/>
                <a:ext cx="36" cy="10"/>
              </a:xfrm>
              <a:custGeom>
                <a:avLst/>
                <a:gdLst>
                  <a:gd name="T0" fmla="*/ 0 w 219"/>
                  <a:gd name="T1" fmla="*/ 0 h 68"/>
                  <a:gd name="T2" fmla="*/ 0 w 219"/>
                  <a:gd name="T3" fmla="*/ 0 h 68"/>
                  <a:gd name="T4" fmla="*/ 0 w 219"/>
                  <a:gd name="T5" fmla="*/ 0 h 68"/>
                  <a:gd name="T6" fmla="*/ 0 w 219"/>
                  <a:gd name="T7" fmla="*/ 0 h 68"/>
                  <a:gd name="T8" fmla="*/ 0 60000 65536"/>
                  <a:gd name="T9" fmla="*/ 0 60000 65536"/>
                  <a:gd name="T10" fmla="*/ 0 60000 65536"/>
                  <a:gd name="T11" fmla="*/ 0 60000 65536"/>
                  <a:gd name="T12" fmla="*/ 0 w 219"/>
                  <a:gd name="T13" fmla="*/ 0 h 68"/>
                  <a:gd name="T14" fmla="*/ 219 w 219"/>
                  <a:gd name="T15" fmla="*/ 68 h 68"/>
                </a:gdLst>
                <a:ahLst/>
                <a:cxnLst>
                  <a:cxn ang="T8">
                    <a:pos x="T0" y="T1"/>
                  </a:cxn>
                  <a:cxn ang="T9">
                    <a:pos x="T2" y="T3"/>
                  </a:cxn>
                  <a:cxn ang="T10">
                    <a:pos x="T4" y="T5"/>
                  </a:cxn>
                  <a:cxn ang="T11">
                    <a:pos x="T6" y="T7"/>
                  </a:cxn>
                </a:cxnLst>
                <a:rect l="T12" t="T13" r="T14" b="T15"/>
                <a:pathLst>
                  <a:path w="219" h="68">
                    <a:moveTo>
                      <a:pt x="0" y="65"/>
                    </a:moveTo>
                    <a:cubicBezTo>
                      <a:pt x="19" y="64"/>
                      <a:pt x="81" y="68"/>
                      <a:pt x="112" y="62"/>
                    </a:cubicBezTo>
                    <a:cubicBezTo>
                      <a:pt x="143" y="56"/>
                      <a:pt x="171" y="37"/>
                      <a:pt x="189" y="27"/>
                    </a:cubicBezTo>
                    <a:cubicBezTo>
                      <a:pt x="207" y="17"/>
                      <a:pt x="213" y="6"/>
                      <a:pt x="219" y="0"/>
                    </a:cubicBezTo>
                  </a:path>
                </a:pathLst>
              </a:custGeom>
              <a:solidFill>
                <a:schemeClr val="bg2"/>
              </a:solidFill>
              <a:ln w="9525">
                <a:solidFill>
                  <a:schemeClr val="tx1"/>
                </a:solidFill>
                <a:round/>
                <a:headEnd/>
                <a:tailEnd/>
              </a:ln>
            </p:spPr>
            <p:txBody>
              <a:bodyPr/>
              <a:lstStyle/>
              <a:p>
                <a:endParaRPr lang="en-US"/>
              </a:p>
            </p:txBody>
          </p:sp>
          <p:sp>
            <p:nvSpPr>
              <p:cNvPr id="6247" name="Freeform 632"/>
              <p:cNvSpPr>
                <a:spLocks/>
              </p:cNvSpPr>
              <p:nvPr/>
            </p:nvSpPr>
            <p:spPr bwMode="auto">
              <a:xfrm>
                <a:off x="3109" y="3983"/>
                <a:ext cx="103" cy="80"/>
              </a:xfrm>
              <a:custGeom>
                <a:avLst/>
                <a:gdLst>
                  <a:gd name="T0" fmla="*/ 0 w 623"/>
                  <a:gd name="T1" fmla="*/ 0 h 559"/>
                  <a:gd name="T2" fmla="*/ 0 w 623"/>
                  <a:gd name="T3" fmla="*/ 0 h 559"/>
                  <a:gd name="T4" fmla="*/ 0 w 623"/>
                  <a:gd name="T5" fmla="*/ 0 h 559"/>
                  <a:gd name="T6" fmla="*/ 0 w 623"/>
                  <a:gd name="T7" fmla="*/ 0 h 559"/>
                  <a:gd name="T8" fmla="*/ 0 w 623"/>
                  <a:gd name="T9" fmla="*/ 0 h 559"/>
                  <a:gd name="T10" fmla="*/ 0 w 623"/>
                  <a:gd name="T11" fmla="*/ 0 h 559"/>
                  <a:gd name="T12" fmla="*/ 0 w 623"/>
                  <a:gd name="T13" fmla="*/ 0 h 559"/>
                  <a:gd name="T14" fmla="*/ 0 w 623"/>
                  <a:gd name="T15" fmla="*/ 0 h 559"/>
                  <a:gd name="T16" fmla="*/ 0 60000 65536"/>
                  <a:gd name="T17" fmla="*/ 0 60000 65536"/>
                  <a:gd name="T18" fmla="*/ 0 60000 65536"/>
                  <a:gd name="T19" fmla="*/ 0 60000 65536"/>
                  <a:gd name="T20" fmla="*/ 0 60000 65536"/>
                  <a:gd name="T21" fmla="*/ 0 60000 65536"/>
                  <a:gd name="T22" fmla="*/ 0 60000 65536"/>
                  <a:gd name="T23" fmla="*/ 0 60000 65536"/>
                  <a:gd name="T24" fmla="*/ 0 w 623"/>
                  <a:gd name="T25" fmla="*/ 0 h 559"/>
                  <a:gd name="T26" fmla="*/ 623 w 623"/>
                  <a:gd name="T27" fmla="*/ 559 h 559"/>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623" h="559">
                    <a:moveTo>
                      <a:pt x="0" y="447"/>
                    </a:moveTo>
                    <a:cubicBezTo>
                      <a:pt x="20" y="458"/>
                      <a:pt x="87" y="497"/>
                      <a:pt x="122" y="515"/>
                    </a:cubicBezTo>
                    <a:cubicBezTo>
                      <a:pt x="157" y="533"/>
                      <a:pt x="173" y="551"/>
                      <a:pt x="207" y="555"/>
                    </a:cubicBezTo>
                    <a:cubicBezTo>
                      <a:pt x="241" y="559"/>
                      <a:pt x="279" y="559"/>
                      <a:pt x="324" y="540"/>
                    </a:cubicBezTo>
                    <a:cubicBezTo>
                      <a:pt x="369" y="521"/>
                      <a:pt x="441" y="473"/>
                      <a:pt x="479" y="440"/>
                    </a:cubicBezTo>
                    <a:cubicBezTo>
                      <a:pt x="517" y="407"/>
                      <a:pt x="537" y="373"/>
                      <a:pt x="554" y="341"/>
                    </a:cubicBezTo>
                    <a:cubicBezTo>
                      <a:pt x="571" y="309"/>
                      <a:pt x="573" y="306"/>
                      <a:pt x="584" y="249"/>
                    </a:cubicBezTo>
                    <a:cubicBezTo>
                      <a:pt x="595" y="192"/>
                      <a:pt x="615" y="52"/>
                      <a:pt x="623" y="0"/>
                    </a:cubicBezTo>
                  </a:path>
                </a:pathLst>
              </a:custGeom>
              <a:solidFill>
                <a:schemeClr val="bg2"/>
              </a:solidFill>
              <a:ln w="9525">
                <a:solidFill>
                  <a:schemeClr val="tx1"/>
                </a:solidFill>
                <a:round/>
                <a:headEnd/>
                <a:tailEnd/>
              </a:ln>
            </p:spPr>
            <p:txBody>
              <a:bodyPr/>
              <a:lstStyle/>
              <a:p>
                <a:endParaRPr lang="en-US"/>
              </a:p>
            </p:txBody>
          </p:sp>
          <p:sp>
            <p:nvSpPr>
              <p:cNvPr id="6248" name="Freeform 633"/>
              <p:cNvSpPr>
                <a:spLocks/>
              </p:cNvSpPr>
              <p:nvPr/>
            </p:nvSpPr>
            <p:spPr bwMode="auto">
              <a:xfrm>
                <a:off x="3123" y="4027"/>
                <a:ext cx="80" cy="25"/>
              </a:xfrm>
              <a:custGeom>
                <a:avLst/>
                <a:gdLst>
                  <a:gd name="T0" fmla="*/ 0 w 480"/>
                  <a:gd name="T1" fmla="*/ 0 h 177"/>
                  <a:gd name="T2" fmla="*/ 0 w 480"/>
                  <a:gd name="T3" fmla="*/ 0 h 177"/>
                  <a:gd name="T4" fmla="*/ 0 w 480"/>
                  <a:gd name="T5" fmla="*/ 0 h 177"/>
                  <a:gd name="T6" fmla="*/ 0 w 480"/>
                  <a:gd name="T7" fmla="*/ 0 h 177"/>
                  <a:gd name="T8" fmla="*/ 0 w 480"/>
                  <a:gd name="T9" fmla="*/ 0 h 177"/>
                  <a:gd name="T10" fmla="*/ 0 w 480"/>
                  <a:gd name="T11" fmla="*/ 0 h 177"/>
                  <a:gd name="T12" fmla="*/ 0 w 480"/>
                  <a:gd name="T13" fmla="*/ 0 h 177"/>
                  <a:gd name="T14" fmla="*/ 0 60000 65536"/>
                  <a:gd name="T15" fmla="*/ 0 60000 65536"/>
                  <a:gd name="T16" fmla="*/ 0 60000 65536"/>
                  <a:gd name="T17" fmla="*/ 0 60000 65536"/>
                  <a:gd name="T18" fmla="*/ 0 60000 65536"/>
                  <a:gd name="T19" fmla="*/ 0 60000 65536"/>
                  <a:gd name="T20" fmla="*/ 0 60000 65536"/>
                  <a:gd name="T21" fmla="*/ 0 w 480"/>
                  <a:gd name="T22" fmla="*/ 0 h 177"/>
                  <a:gd name="T23" fmla="*/ 480 w 480"/>
                  <a:gd name="T24" fmla="*/ 177 h 177"/>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480" h="177">
                    <a:moveTo>
                      <a:pt x="0" y="123"/>
                    </a:moveTo>
                    <a:cubicBezTo>
                      <a:pt x="6" y="129"/>
                      <a:pt x="14" y="148"/>
                      <a:pt x="33" y="157"/>
                    </a:cubicBezTo>
                    <a:cubicBezTo>
                      <a:pt x="52" y="166"/>
                      <a:pt x="85" y="177"/>
                      <a:pt x="114" y="176"/>
                    </a:cubicBezTo>
                    <a:cubicBezTo>
                      <a:pt x="143" y="175"/>
                      <a:pt x="182" y="157"/>
                      <a:pt x="208" y="149"/>
                    </a:cubicBezTo>
                    <a:cubicBezTo>
                      <a:pt x="234" y="141"/>
                      <a:pt x="238" y="139"/>
                      <a:pt x="268" y="125"/>
                    </a:cubicBezTo>
                    <a:cubicBezTo>
                      <a:pt x="298" y="111"/>
                      <a:pt x="352" y="83"/>
                      <a:pt x="387" y="62"/>
                    </a:cubicBezTo>
                    <a:cubicBezTo>
                      <a:pt x="422" y="41"/>
                      <a:pt x="461" y="13"/>
                      <a:pt x="480" y="0"/>
                    </a:cubicBezTo>
                  </a:path>
                </a:pathLst>
              </a:custGeom>
              <a:solidFill>
                <a:schemeClr val="bg2"/>
              </a:solidFill>
              <a:ln w="9525">
                <a:solidFill>
                  <a:schemeClr val="tx1"/>
                </a:solidFill>
                <a:round/>
                <a:headEnd/>
                <a:tailEnd/>
              </a:ln>
            </p:spPr>
            <p:txBody>
              <a:bodyPr/>
              <a:lstStyle/>
              <a:p>
                <a:endParaRPr lang="en-US"/>
              </a:p>
            </p:txBody>
          </p:sp>
          <p:sp>
            <p:nvSpPr>
              <p:cNvPr id="6249" name="Freeform 634"/>
              <p:cNvSpPr>
                <a:spLocks/>
              </p:cNvSpPr>
              <p:nvPr/>
            </p:nvSpPr>
            <p:spPr bwMode="auto">
              <a:xfrm>
                <a:off x="3115" y="4003"/>
                <a:ext cx="94" cy="41"/>
              </a:xfrm>
              <a:custGeom>
                <a:avLst/>
                <a:gdLst>
                  <a:gd name="T0" fmla="*/ 0 w 573"/>
                  <a:gd name="T1" fmla="*/ 0 h 287"/>
                  <a:gd name="T2" fmla="*/ 0 w 573"/>
                  <a:gd name="T3" fmla="*/ 0 h 287"/>
                  <a:gd name="T4" fmla="*/ 0 w 573"/>
                  <a:gd name="T5" fmla="*/ 0 h 287"/>
                  <a:gd name="T6" fmla="*/ 0 w 573"/>
                  <a:gd name="T7" fmla="*/ 0 h 287"/>
                  <a:gd name="T8" fmla="*/ 0 w 573"/>
                  <a:gd name="T9" fmla="*/ 0 h 287"/>
                  <a:gd name="T10" fmla="*/ 0 w 573"/>
                  <a:gd name="T11" fmla="*/ 0 h 287"/>
                  <a:gd name="T12" fmla="*/ 0 w 573"/>
                  <a:gd name="T13" fmla="*/ 0 h 287"/>
                  <a:gd name="T14" fmla="*/ 0 w 573"/>
                  <a:gd name="T15" fmla="*/ 0 h 287"/>
                  <a:gd name="T16" fmla="*/ 0 w 573"/>
                  <a:gd name="T17" fmla="*/ 0 h 287"/>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573"/>
                  <a:gd name="T28" fmla="*/ 0 h 287"/>
                  <a:gd name="T29" fmla="*/ 573 w 573"/>
                  <a:gd name="T30" fmla="*/ 287 h 287"/>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573" h="287">
                    <a:moveTo>
                      <a:pt x="0" y="233"/>
                    </a:moveTo>
                    <a:cubicBezTo>
                      <a:pt x="5" y="239"/>
                      <a:pt x="13" y="261"/>
                      <a:pt x="32" y="270"/>
                    </a:cubicBezTo>
                    <a:cubicBezTo>
                      <a:pt x="51" y="279"/>
                      <a:pt x="84" y="285"/>
                      <a:pt x="114" y="286"/>
                    </a:cubicBezTo>
                    <a:cubicBezTo>
                      <a:pt x="144" y="287"/>
                      <a:pt x="180" y="281"/>
                      <a:pt x="212" y="276"/>
                    </a:cubicBezTo>
                    <a:cubicBezTo>
                      <a:pt x="244" y="271"/>
                      <a:pt x="280" y="262"/>
                      <a:pt x="306" y="256"/>
                    </a:cubicBezTo>
                    <a:cubicBezTo>
                      <a:pt x="332" y="250"/>
                      <a:pt x="350" y="249"/>
                      <a:pt x="369" y="241"/>
                    </a:cubicBezTo>
                    <a:cubicBezTo>
                      <a:pt x="388" y="233"/>
                      <a:pt x="400" y="226"/>
                      <a:pt x="420" y="208"/>
                    </a:cubicBezTo>
                    <a:cubicBezTo>
                      <a:pt x="440" y="190"/>
                      <a:pt x="466" y="170"/>
                      <a:pt x="492" y="135"/>
                    </a:cubicBezTo>
                    <a:cubicBezTo>
                      <a:pt x="518" y="100"/>
                      <a:pt x="556" y="28"/>
                      <a:pt x="573" y="0"/>
                    </a:cubicBezTo>
                  </a:path>
                </a:pathLst>
              </a:custGeom>
              <a:solidFill>
                <a:schemeClr val="bg2"/>
              </a:solidFill>
              <a:ln w="9525">
                <a:solidFill>
                  <a:schemeClr val="tx1"/>
                </a:solidFill>
                <a:round/>
                <a:headEnd/>
                <a:tailEnd/>
              </a:ln>
            </p:spPr>
            <p:txBody>
              <a:bodyPr/>
              <a:lstStyle/>
              <a:p>
                <a:endParaRPr lang="en-US"/>
              </a:p>
            </p:txBody>
          </p:sp>
          <p:sp>
            <p:nvSpPr>
              <p:cNvPr id="6250" name="Freeform 635"/>
              <p:cNvSpPr>
                <a:spLocks/>
              </p:cNvSpPr>
              <p:nvPr/>
            </p:nvSpPr>
            <p:spPr bwMode="auto">
              <a:xfrm>
                <a:off x="3114" y="3983"/>
                <a:ext cx="96" cy="46"/>
              </a:xfrm>
              <a:custGeom>
                <a:avLst/>
                <a:gdLst>
                  <a:gd name="T0" fmla="*/ 0 w 584"/>
                  <a:gd name="T1" fmla="*/ 0 h 320"/>
                  <a:gd name="T2" fmla="*/ 0 w 584"/>
                  <a:gd name="T3" fmla="*/ 0 h 320"/>
                  <a:gd name="T4" fmla="*/ 0 w 584"/>
                  <a:gd name="T5" fmla="*/ 0 h 320"/>
                  <a:gd name="T6" fmla="*/ 0 w 584"/>
                  <a:gd name="T7" fmla="*/ 0 h 320"/>
                  <a:gd name="T8" fmla="*/ 0 w 584"/>
                  <a:gd name="T9" fmla="*/ 0 h 320"/>
                  <a:gd name="T10" fmla="*/ 0 w 584"/>
                  <a:gd name="T11" fmla="*/ 0 h 320"/>
                  <a:gd name="T12" fmla="*/ 0 w 584"/>
                  <a:gd name="T13" fmla="*/ 0 h 320"/>
                  <a:gd name="T14" fmla="*/ 0 w 584"/>
                  <a:gd name="T15" fmla="*/ 0 h 320"/>
                  <a:gd name="T16" fmla="*/ 0 w 584"/>
                  <a:gd name="T17" fmla="*/ 0 h 320"/>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584"/>
                  <a:gd name="T28" fmla="*/ 0 h 320"/>
                  <a:gd name="T29" fmla="*/ 584 w 584"/>
                  <a:gd name="T30" fmla="*/ 320 h 320"/>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584" h="320">
                    <a:moveTo>
                      <a:pt x="0" y="264"/>
                    </a:moveTo>
                    <a:cubicBezTo>
                      <a:pt x="9" y="267"/>
                      <a:pt x="32" y="275"/>
                      <a:pt x="54" y="281"/>
                    </a:cubicBezTo>
                    <a:cubicBezTo>
                      <a:pt x="76" y="287"/>
                      <a:pt x="102" y="297"/>
                      <a:pt x="132" y="303"/>
                    </a:cubicBezTo>
                    <a:cubicBezTo>
                      <a:pt x="162" y="309"/>
                      <a:pt x="206" y="320"/>
                      <a:pt x="234" y="317"/>
                    </a:cubicBezTo>
                    <a:cubicBezTo>
                      <a:pt x="262" y="314"/>
                      <a:pt x="276" y="303"/>
                      <a:pt x="297" y="287"/>
                    </a:cubicBezTo>
                    <a:cubicBezTo>
                      <a:pt x="318" y="271"/>
                      <a:pt x="339" y="241"/>
                      <a:pt x="360" y="221"/>
                    </a:cubicBezTo>
                    <a:cubicBezTo>
                      <a:pt x="381" y="201"/>
                      <a:pt x="401" y="185"/>
                      <a:pt x="422" y="164"/>
                    </a:cubicBezTo>
                    <a:cubicBezTo>
                      <a:pt x="443" y="143"/>
                      <a:pt x="462" y="120"/>
                      <a:pt x="489" y="93"/>
                    </a:cubicBezTo>
                    <a:cubicBezTo>
                      <a:pt x="516" y="66"/>
                      <a:pt x="564" y="19"/>
                      <a:pt x="584" y="0"/>
                    </a:cubicBezTo>
                  </a:path>
                </a:pathLst>
              </a:custGeom>
              <a:solidFill>
                <a:schemeClr val="bg2"/>
              </a:solidFill>
              <a:ln w="9525">
                <a:solidFill>
                  <a:schemeClr val="tx1"/>
                </a:solidFill>
                <a:round/>
                <a:headEnd/>
                <a:tailEnd/>
              </a:ln>
            </p:spPr>
            <p:txBody>
              <a:bodyPr/>
              <a:lstStyle/>
              <a:p>
                <a:endParaRPr lang="en-US"/>
              </a:p>
            </p:txBody>
          </p:sp>
          <p:sp>
            <p:nvSpPr>
              <p:cNvPr id="6251" name="Freeform 636"/>
              <p:cNvSpPr>
                <a:spLocks/>
              </p:cNvSpPr>
              <p:nvPr/>
            </p:nvSpPr>
            <p:spPr bwMode="auto">
              <a:xfrm>
                <a:off x="3108" y="3982"/>
                <a:ext cx="74" cy="26"/>
              </a:xfrm>
              <a:custGeom>
                <a:avLst/>
                <a:gdLst>
                  <a:gd name="T0" fmla="*/ 0 w 450"/>
                  <a:gd name="T1" fmla="*/ 0 h 177"/>
                  <a:gd name="T2" fmla="*/ 0 w 450"/>
                  <a:gd name="T3" fmla="*/ 0 h 177"/>
                  <a:gd name="T4" fmla="*/ 0 w 450"/>
                  <a:gd name="T5" fmla="*/ 0 h 177"/>
                  <a:gd name="T6" fmla="*/ 0 w 450"/>
                  <a:gd name="T7" fmla="*/ 0 h 177"/>
                  <a:gd name="T8" fmla="*/ 0 w 450"/>
                  <a:gd name="T9" fmla="*/ 0 h 177"/>
                  <a:gd name="T10" fmla="*/ 0 w 450"/>
                  <a:gd name="T11" fmla="*/ 0 h 177"/>
                  <a:gd name="T12" fmla="*/ 0 w 450"/>
                  <a:gd name="T13" fmla="*/ 0 h 177"/>
                  <a:gd name="T14" fmla="*/ 0 60000 65536"/>
                  <a:gd name="T15" fmla="*/ 0 60000 65536"/>
                  <a:gd name="T16" fmla="*/ 0 60000 65536"/>
                  <a:gd name="T17" fmla="*/ 0 60000 65536"/>
                  <a:gd name="T18" fmla="*/ 0 60000 65536"/>
                  <a:gd name="T19" fmla="*/ 0 60000 65536"/>
                  <a:gd name="T20" fmla="*/ 0 60000 65536"/>
                  <a:gd name="T21" fmla="*/ 0 w 450"/>
                  <a:gd name="T22" fmla="*/ 0 h 177"/>
                  <a:gd name="T23" fmla="*/ 450 w 450"/>
                  <a:gd name="T24" fmla="*/ 177 h 177"/>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450" h="177">
                    <a:moveTo>
                      <a:pt x="0" y="171"/>
                    </a:moveTo>
                    <a:cubicBezTo>
                      <a:pt x="11" y="172"/>
                      <a:pt x="40" y="175"/>
                      <a:pt x="64" y="175"/>
                    </a:cubicBezTo>
                    <a:cubicBezTo>
                      <a:pt x="88" y="175"/>
                      <a:pt x="117" y="177"/>
                      <a:pt x="145" y="171"/>
                    </a:cubicBezTo>
                    <a:cubicBezTo>
                      <a:pt x="173" y="165"/>
                      <a:pt x="209" y="151"/>
                      <a:pt x="234" y="141"/>
                    </a:cubicBezTo>
                    <a:cubicBezTo>
                      <a:pt x="259" y="131"/>
                      <a:pt x="275" y="121"/>
                      <a:pt x="297" y="108"/>
                    </a:cubicBezTo>
                    <a:cubicBezTo>
                      <a:pt x="319" y="95"/>
                      <a:pt x="342" y="81"/>
                      <a:pt x="367" y="63"/>
                    </a:cubicBezTo>
                    <a:cubicBezTo>
                      <a:pt x="392" y="45"/>
                      <a:pt x="433" y="13"/>
                      <a:pt x="450" y="0"/>
                    </a:cubicBezTo>
                  </a:path>
                </a:pathLst>
              </a:custGeom>
              <a:solidFill>
                <a:schemeClr val="bg2"/>
              </a:solidFill>
              <a:ln w="9525">
                <a:solidFill>
                  <a:schemeClr val="tx1"/>
                </a:solidFill>
                <a:round/>
                <a:headEnd/>
                <a:tailEnd/>
              </a:ln>
            </p:spPr>
            <p:txBody>
              <a:bodyPr/>
              <a:lstStyle/>
              <a:p>
                <a:endParaRPr lang="en-US"/>
              </a:p>
            </p:txBody>
          </p:sp>
          <p:sp>
            <p:nvSpPr>
              <p:cNvPr id="6252" name="Freeform 637"/>
              <p:cNvSpPr>
                <a:spLocks/>
              </p:cNvSpPr>
              <p:nvPr/>
            </p:nvSpPr>
            <p:spPr bwMode="auto">
              <a:xfrm>
                <a:off x="3091" y="3984"/>
                <a:ext cx="60" cy="9"/>
              </a:xfrm>
              <a:custGeom>
                <a:avLst/>
                <a:gdLst>
                  <a:gd name="T0" fmla="*/ 0 w 362"/>
                  <a:gd name="T1" fmla="*/ 0 h 63"/>
                  <a:gd name="T2" fmla="*/ 0 w 362"/>
                  <a:gd name="T3" fmla="*/ 0 h 63"/>
                  <a:gd name="T4" fmla="*/ 0 w 362"/>
                  <a:gd name="T5" fmla="*/ 0 h 63"/>
                  <a:gd name="T6" fmla="*/ 0 w 362"/>
                  <a:gd name="T7" fmla="*/ 0 h 63"/>
                  <a:gd name="T8" fmla="*/ 0 w 362"/>
                  <a:gd name="T9" fmla="*/ 0 h 63"/>
                  <a:gd name="T10" fmla="*/ 0 60000 65536"/>
                  <a:gd name="T11" fmla="*/ 0 60000 65536"/>
                  <a:gd name="T12" fmla="*/ 0 60000 65536"/>
                  <a:gd name="T13" fmla="*/ 0 60000 65536"/>
                  <a:gd name="T14" fmla="*/ 0 60000 65536"/>
                  <a:gd name="T15" fmla="*/ 0 w 362"/>
                  <a:gd name="T16" fmla="*/ 0 h 63"/>
                  <a:gd name="T17" fmla="*/ 362 w 362"/>
                  <a:gd name="T18" fmla="*/ 63 h 63"/>
                </a:gdLst>
                <a:ahLst/>
                <a:cxnLst>
                  <a:cxn ang="T10">
                    <a:pos x="T0" y="T1"/>
                  </a:cxn>
                  <a:cxn ang="T11">
                    <a:pos x="T2" y="T3"/>
                  </a:cxn>
                  <a:cxn ang="T12">
                    <a:pos x="T4" y="T5"/>
                  </a:cxn>
                  <a:cxn ang="T13">
                    <a:pos x="T6" y="T7"/>
                  </a:cxn>
                  <a:cxn ang="T14">
                    <a:pos x="T8" y="T9"/>
                  </a:cxn>
                </a:cxnLst>
                <a:rect l="T15" t="T16" r="T17" b="T18"/>
                <a:pathLst>
                  <a:path w="362" h="63">
                    <a:moveTo>
                      <a:pt x="0" y="56"/>
                    </a:moveTo>
                    <a:cubicBezTo>
                      <a:pt x="11" y="57"/>
                      <a:pt x="39" y="63"/>
                      <a:pt x="64" y="60"/>
                    </a:cubicBezTo>
                    <a:cubicBezTo>
                      <a:pt x="89" y="57"/>
                      <a:pt x="114" y="45"/>
                      <a:pt x="150" y="39"/>
                    </a:cubicBezTo>
                    <a:cubicBezTo>
                      <a:pt x="186" y="33"/>
                      <a:pt x="246" y="30"/>
                      <a:pt x="281" y="24"/>
                    </a:cubicBezTo>
                    <a:cubicBezTo>
                      <a:pt x="316" y="18"/>
                      <a:pt x="345" y="5"/>
                      <a:pt x="362" y="0"/>
                    </a:cubicBezTo>
                  </a:path>
                </a:pathLst>
              </a:custGeom>
              <a:solidFill>
                <a:schemeClr val="bg2"/>
              </a:solidFill>
              <a:ln w="9525">
                <a:solidFill>
                  <a:schemeClr val="tx1"/>
                </a:solidFill>
                <a:round/>
                <a:headEnd/>
                <a:tailEnd/>
              </a:ln>
            </p:spPr>
            <p:txBody>
              <a:bodyPr/>
              <a:lstStyle/>
              <a:p>
                <a:endParaRPr lang="en-US"/>
              </a:p>
            </p:txBody>
          </p:sp>
          <p:sp>
            <p:nvSpPr>
              <p:cNvPr id="6253" name="Freeform 638"/>
              <p:cNvSpPr>
                <a:spLocks/>
              </p:cNvSpPr>
              <p:nvPr/>
            </p:nvSpPr>
            <p:spPr bwMode="auto">
              <a:xfrm>
                <a:off x="3173" y="3983"/>
                <a:ext cx="38" cy="33"/>
              </a:xfrm>
              <a:custGeom>
                <a:avLst/>
                <a:gdLst>
                  <a:gd name="T0" fmla="*/ 0 w 234"/>
                  <a:gd name="T1" fmla="*/ 0 h 232"/>
                  <a:gd name="T2" fmla="*/ 0 w 234"/>
                  <a:gd name="T3" fmla="*/ 0 h 232"/>
                  <a:gd name="T4" fmla="*/ 0 w 234"/>
                  <a:gd name="T5" fmla="*/ 0 h 232"/>
                  <a:gd name="T6" fmla="*/ 0 w 234"/>
                  <a:gd name="T7" fmla="*/ 0 h 232"/>
                  <a:gd name="T8" fmla="*/ 0 w 234"/>
                  <a:gd name="T9" fmla="*/ 0 h 232"/>
                  <a:gd name="T10" fmla="*/ 0 w 234"/>
                  <a:gd name="T11" fmla="*/ 0 h 232"/>
                  <a:gd name="T12" fmla="*/ 0 60000 65536"/>
                  <a:gd name="T13" fmla="*/ 0 60000 65536"/>
                  <a:gd name="T14" fmla="*/ 0 60000 65536"/>
                  <a:gd name="T15" fmla="*/ 0 60000 65536"/>
                  <a:gd name="T16" fmla="*/ 0 60000 65536"/>
                  <a:gd name="T17" fmla="*/ 0 60000 65536"/>
                  <a:gd name="T18" fmla="*/ 0 w 234"/>
                  <a:gd name="T19" fmla="*/ 0 h 232"/>
                  <a:gd name="T20" fmla="*/ 234 w 234"/>
                  <a:gd name="T21" fmla="*/ 232 h 232"/>
                </a:gdLst>
                <a:ahLst/>
                <a:cxnLst>
                  <a:cxn ang="T12">
                    <a:pos x="T0" y="T1"/>
                  </a:cxn>
                  <a:cxn ang="T13">
                    <a:pos x="T2" y="T3"/>
                  </a:cxn>
                  <a:cxn ang="T14">
                    <a:pos x="T4" y="T5"/>
                  </a:cxn>
                  <a:cxn ang="T15">
                    <a:pos x="T6" y="T7"/>
                  </a:cxn>
                  <a:cxn ang="T16">
                    <a:pos x="T8" y="T9"/>
                  </a:cxn>
                  <a:cxn ang="T17">
                    <a:pos x="T10" y="T11"/>
                  </a:cxn>
                </a:cxnLst>
                <a:rect l="T18" t="T19" r="T20" b="T21"/>
                <a:pathLst>
                  <a:path w="234" h="232">
                    <a:moveTo>
                      <a:pt x="0" y="232"/>
                    </a:moveTo>
                    <a:cubicBezTo>
                      <a:pt x="11" y="227"/>
                      <a:pt x="45" y="213"/>
                      <a:pt x="66" y="199"/>
                    </a:cubicBezTo>
                    <a:cubicBezTo>
                      <a:pt x="87" y="185"/>
                      <a:pt x="109" y="163"/>
                      <a:pt x="128" y="145"/>
                    </a:cubicBezTo>
                    <a:cubicBezTo>
                      <a:pt x="147" y="127"/>
                      <a:pt x="167" y="105"/>
                      <a:pt x="183" y="88"/>
                    </a:cubicBezTo>
                    <a:cubicBezTo>
                      <a:pt x="199" y="71"/>
                      <a:pt x="214" y="55"/>
                      <a:pt x="222" y="40"/>
                    </a:cubicBezTo>
                    <a:cubicBezTo>
                      <a:pt x="230" y="25"/>
                      <a:pt x="231" y="8"/>
                      <a:pt x="234" y="0"/>
                    </a:cubicBezTo>
                  </a:path>
                </a:pathLst>
              </a:custGeom>
              <a:solidFill>
                <a:schemeClr val="bg2"/>
              </a:solidFill>
              <a:ln w="9525">
                <a:solidFill>
                  <a:schemeClr val="tx1"/>
                </a:solidFill>
                <a:round/>
                <a:headEnd/>
                <a:tailEnd/>
              </a:ln>
            </p:spPr>
            <p:txBody>
              <a:bodyPr/>
              <a:lstStyle/>
              <a:p>
                <a:endParaRPr lang="en-US"/>
              </a:p>
            </p:txBody>
          </p:sp>
          <p:sp>
            <p:nvSpPr>
              <p:cNvPr id="6254" name="Freeform 639"/>
              <p:cNvSpPr>
                <a:spLocks/>
              </p:cNvSpPr>
              <p:nvPr/>
            </p:nvSpPr>
            <p:spPr bwMode="auto">
              <a:xfrm>
                <a:off x="3018" y="4008"/>
                <a:ext cx="25" cy="12"/>
              </a:xfrm>
              <a:custGeom>
                <a:avLst/>
                <a:gdLst>
                  <a:gd name="T0" fmla="*/ 0 w 147"/>
                  <a:gd name="T1" fmla="*/ 0 h 79"/>
                  <a:gd name="T2" fmla="*/ 0 w 147"/>
                  <a:gd name="T3" fmla="*/ 0 h 79"/>
                  <a:gd name="T4" fmla="*/ 0 w 147"/>
                  <a:gd name="T5" fmla="*/ 0 h 79"/>
                  <a:gd name="T6" fmla="*/ 0 w 147"/>
                  <a:gd name="T7" fmla="*/ 0 h 79"/>
                  <a:gd name="T8" fmla="*/ 0 w 147"/>
                  <a:gd name="T9" fmla="*/ 0 h 79"/>
                  <a:gd name="T10" fmla="*/ 0 60000 65536"/>
                  <a:gd name="T11" fmla="*/ 0 60000 65536"/>
                  <a:gd name="T12" fmla="*/ 0 60000 65536"/>
                  <a:gd name="T13" fmla="*/ 0 60000 65536"/>
                  <a:gd name="T14" fmla="*/ 0 60000 65536"/>
                  <a:gd name="T15" fmla="*/ 0 w 147"/>
                  <a:gd name="T16" fmla="*/ 0 h 79"/>
                  <a:gd name="T17" fmla="*/ 147 w 147"/>
                  <a:gd name="T18" fmla="*/ 79 h 79"/>
                </a:gdLst>
                <a:ahLst/>
                <a:cxnLst>
                  <a:cxn ang="T10">
                    <a:pos x="T0" y="T1"/>
                  </a:cxn>
                  <a:cxn ang="T11">
                    <a:pos x="T2" y="T3"/>
                  </a:cxn>
                  <a:cxn ang="T12">
                    <a:pos x="T4" y="T5"/>
                  </a:cxn>
                  <a:cxn ang="T13">
                    <a:pos x="T6" y="T7"/>
                  </a:cxn>
                  <a:cxn ang="T14">
                    <a:pos x="T8" y="T9"/>
                  </a:cxn>
                </a:cxnLst>
                <a:rect l="T15" t="T16" r="T17" b="T18"/>
                <a:pathLst>
                  <a:path w="147" h="79">
                    <a:moveTo>
                      <a:pt x="0" y="0"/>
                    </a:moveTo>
                    <a:cubicBezTo>
                      <a:pt x="4" y="7"/>
                      <a:pt x="14" y="31"/>
                      <a:pt x="24" y="43"/>
                    </a:cubicBezTo>
                    <a:cubicBezTo>
                      <a:pt x="34" y="55"/>
                      <a:pt x="49" y="64"/>
                      <a:pt x="63" y="70"/>
                    </a:cubicBezTo>
                    <a:cubicBezTo>
                      <a:pt x="77" y="76"/>
                      <a:pt x="97" y="77"/>
                      <a:pt x="111" y="78"/>
                    </a:cubicBezTo>
                    <a:cubicBezTo>
                      <a:pt x="125" y="79"/>
                      <a:pt x="140" y="76"/>
                      <a:pt x="147" y="75"/>
                    </a:cubicBezTo>
                  </a:path>
                </a:pathLst>
              </a:custGeom>
              <a:solidFill>
                <a:schemeClr val="bg2"/>
              </a:solidFill>
              <a:ln w="9525">
                <a:solidFill>
                  <a:schemeClr val="tx1"/>
                </a:solidFill>
                <a:round/>
                <a:headEnd/>
                <a:tailEnd/>
              </a:ln>
            </p:spPr>
            <p:txBody>
              <a:bodyPr/>
              <a:lstStyle/>
              <a:p>
                <a:endParaRPr lang="en-US"/>
              </a:p>
            </p:txBody>
          </p:sp>
          <p:sp>
            <p:nvSpPr>
              <p:cNvPr id="6255" name="Freeform 640"/>
              <p:cNvSpPr>
                <a:spLocks/>
              </p:cNvSpPr>
              <p:nvPr/>
            </p:nvSpPr>
            <p:spPr bwMode="auto">
              <a:xfrm>
                <a:off x="3031" y="4028"/>
                <a:ext cx="22" cy="3"/>
              </a:xfrm>
              <a:custGeom>
                <a:avLst/>
                <a:gdLst>
                  <a:gd name="T0" fmla="*/ 0 w 135"/>
                  <a:gd name="T1" fmla="*/ 0 h 24"/>
                  <a:gd name="T2" fmla="*/ 0 w 135"/>
                  <a:gd name="T3" fmla="*/ 0 h 24"/>
                  <a:gd name="T4" fmla="*/ 0 w 135"/>
                  <a:gd name="T5" fmla="*/ 0 h 24"/>
                  <a:gd name="T6" fmla="*/ 0 w 135"/>
                  <a:gd name="T7" fmla="*/ 0 h 24"/>
                  <a:gd name="T8" fmla="*/ 0 60000 65536"/>
                  <a:gd name="T9" fmla="*/ 0 60000 65536"/>
                  <a:gd name="T10" fmla="*/ 0 60000 65536"/>
                  <a:gd name="T11" fmla="*/ 0 60000 65536"/>
                  <a:gd name="T12" fmla="*/ 0 w 135"/>
                  <a:gd name="T13" fmla="*/ 0 h 24"/>
                  <a:gd name="T14" fmla="*/ 135 w 135"/>
                  <a:gd name="T15" fmla="*/ 24 h 24"/>
                </a:gdLst>
                <a:ahLst/>
                <a:cxnLst>
                  <a:cxn ang="T8">
                    <a:pos x="T0" y="T1"/>
                  </a:cxn>
                  <a:cxn ang="T9">
                    <a:pos x="T2" y="T3"/>
                  </a:cxn>
                  <a:cxn ang="T10">
                    <a:pos x="T4" y="T5"/>
                  </a:cxn>
                  <a:cxn ang="T11">
                    <a:pos x="T6" y="T7"/>
                  </a:cxn>
                </a:cxnLst>
                <a:rect l="T12" t="T13" r="T14" b="T15"/>
                <a:pathLst>
                  <a:path w="135" h="24">
                    <a:moveTo>
                      <a:pt x="0" y="0"/>
                    </a:moveTo>
                    <a:cubicBezTo>
                      <a:pt x="10" y="3"/>
                      <a:pt x="47" y="14"/>
                      <a:pt x="64" y="18"/>
                    </a:cubicBezTo>
                    <a:cubicBezTo>
                      <a:pt x="81" y="22"/>
                      <a:pt x="93" y="22"/>
                      <a:pt x="105" y="23"/>
                    </a:cubicBezTo>
                    <a:cubicBezTo>
                      <a:pt x="117" y="24"/>
                      <a:pt x="129" y="23"/>
                      <a:pt x="135" y="23"/>
                    </a:cubicBezTo>
                  </a:path>
                </a:pathLst>
              </a:custGeom>
              <a:solidFill>
                <a:schemeClr val="bg2"/>
              </a:solidFill>
              <a:ln w="9525">
                <a:solidFill>
                  <a:schemeClr val="tx1"/>
                </a:solidFill>
                <a:round/>
                <a:headEnd/>
                <a:tailEnd/>
              </a:ln>
            </p:spPr>
            <p:txBody>
              <a:bodyPr/>
              <a:lstStyle/>
              <a:p>
                <a:endParaRPr lang="en-US"/>
              </a:p>
            </p:txBody>
          </p:sp>
          <p:sp>
            <p:nvSpPr>
              <p:cNvPr id="6256" name="Freeform 641"/>
              <p:cNvSpPr>
                <a:spLocks/>
              </p:cNvSpPr>
              <p:nvPr/>
            </p:nvSpPr>
            <p:spPr bwMode="auto">
              <a:xfrm>
                <a:off x="3056" y="3931"/>
                <a:ext cx="43" cy="50"/>
              </a:xfrm>
              <a:custGeom>
                <a:avLst/>
                <a:gdLst>
                  <a:gd name="T0" fmla="*/ 0 w 265"/>
                  <a:gd name="T1" fmla="*/ 0 h 351"/>
                  <a:gd name="T2" fmla="*/ 0 w 265"/>
                  <a:gd name="T3" fmla="*/ 0 h 351"/>
                  <a:gd name="T4" fmla="*/ 0 w 265"/>
                  <a:gd name="T5" fmla="*/ 0 h 351"/>
                  <a:gd name="T6" fmla="*/ 0 w 265"/>
                  <a:gd name="T7" fmla="*/ 0 h 351"/>
                  <a:gd name="T8" fmla="*/ 0 w 265"/>
                  <a:gd name="T9" fmla="*/ 0 h 351"/>
                  <a:gd name="T10" fmla="*/ 0 w 265"/>
                  <a:gd name="T11" fmla="*/ 0 h 351"/>
                  <a:gd name="T12" fmla="*/ 0 60000 65536"/>
                  <a:gd name="T13" fmla="*/ 0 60000 65536"/>
                  <a:gd name="T14" fmla="*/ 0 60000 65536"/>
                  <a:gd name="T15" fmla="*/ 0 60000 65536"/>
                  <a:gd name="T16" fmla="*/ 0 60000 65536"/>
                  <a:gd name="T17" fmla="*/ 0 60000 65536"/>
                  <a:gd name="T18" fmla="*/ 0 w 265"/>
                  <a:gd name="T19" fmla="*/ 0 h 351"/>
                  <a:gd name="T20" fmla="*/ 265 w 265"/>
                  <a:gd name="T21" fmla="*/ 351 h 351"/>
                </a:gdLst>
                <a:ahLst/>
                <a:cxnLst>
                  <a:cxn ang="T12">
                    <a:pos x="T0" y="T1"/>
                  </a:cxn>
                  <a:cxn ang="T13">
                    <a:pos x="T2" y="T3"/>
                  </a:cxn>
                  <a:cxn ang="T14">
                    <a:pos x="T4" y="T5"/>
                  </a:cxn>
                  <a:cxn ang="T15">
                    <a:pos x="T6" y="T7"/>
                  </a:cxn>
                  <a:cxn ang="T16">
                    <a:pos x="T8" y="T9"/>
                  </a:cxn>
                  <a:cxn ang="T17">
                    <a:pos x="T10" y="T11"/>
                  </a:cxn>
                </a:cxnLst>
                <a:rect l="T18" t="T19" r="T20" b="T21"/>
                <a:pathLst>
                  <a:path w="265" h="351">
                    <a:moveTo>
                      <a:pt x="0" y="0"/>
                    </a:moveTo>
                    <a:cubicBezTo>
                      <a:pt x="18" y="2"/>
                      <a:pt x="76" y="2"/>
                      <a:pt x="110" y="11"/>
                    </a:cubicBezTo>
                    <a:cubicBezTo>
                      <a:pt x="144" y="20"/>
                      <a:pt x="182" y="36"/>
                      <a:pt x="206" y="53"/>
                    </a:cubicBezTo>
                    <a:cubicBezTo>
                      <a:pt x="230" y="70"/>
                      <a:pt x="243" y="85"/>
                      <a:pt x="252" y="111"/>
                    </a:cubicBezTo>
                    <a:cubicBezTo>
                      <a:pt x="261" y="137"/>
                      <a:pt x="261" y="172"/>
                      <a:pt x="263" y="212"/>
                    </a:cubicBezTo>
                    <a:cubicBezTo>
                      <a:pt x="265" y="252"/>
                      <a:pt x="261" y="322"/>
                      <a:pt x="261" y="351"/>
                    </a:cubicBezTo>
                  </a:path>
                </a:pathLst>
              </a:custGeom>
              <a:noFill/>
              <a:ln w="9525">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6257" name="Freeform 642"/>
              <p:cNvSpPr>
                <a:spLocks/>
              </p:cNvSpPr>
              <p:nvPr/>
            </p:nvSpPr>
            <p:spPr bwMode="auto">
              <a:xfrm>
                <a:off x="2588" y="3890"/>
                <a:ext cx="133" cy="46"/>
              </a:xfrm>
              <a:custGeom>
                <a:avLst/>
                <a:gdLst>
                  <a:gd name="T0" fmla="*/ 0 w 805"/>
                  <a:gd name="T1" fmla="*/ 0 h 322"/>
                  <a:gd name="T2" fmla="*/ 0 w 805"/>
                  <a:gd name="T3" fmla="*/ 0 h 322"/>
                  <a:gd name="T4" fmla="*/ 0 w 805"/>
                  <a:gd name="T5" fmla="*/ 0 h 322"/>
                  <a:gd name="T6" fmla="*/ 0 w 805"/>
                  <a:gd name="T7" fmla="*/ 0 h 322"/>
                  <a:gd name="T8" fmla="*/ 0 w 805"/>
                  <a:gd name="T9" fmla="*/ 0 h 322"/>
                  <a:gd name="T10" fmla="*/ 0 w 805"/>
                  <a:gd name="T11" fmla="*/ 0 h 322"/>
                  <a:gd name="T12" fmla="*/ 0 w 805"/>
                  <a:gd name="T13" fmla="*/ 0 h 322"/>
                  <a:gd name="T14" fmla="*/ 0 w 805"/>
                  <a:gd name="T15" fmla="*/ 0 h 322"/>
                  <a:gd name="T16" fmla="*/ 0 w 805"/>
                  <a:gd name="T17" fmla="*/ 0 h 322"/>
                  <a:gd name="T18" fmla="*/ 0 w 805"/>
                  <a:gd name="T19" fmla="*/ 0 h 322"/>
                  <a:gd name="T20" fmla="*/ 0 w 805"/>
                  <a:gd name="T21" fmla="*/ 0 h 322"/>
                  <a:gd name="T22" fmla="*/ 0 w 805"/>
                  <a:gd name="T23" fmla="*/ 0 h 322"/>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805"/>
                  <a:gd name="T37" fmla="*/ 0 h 322"/>
                  <a:gd name="T38" fmla="*/ 805 w 805"/>
                  <a:gd name="T39" fmla="*/ 322 h 322"/>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805" h="322">
                    <a:moveTo>
                      <a:pt x="0" y="22"/>
                    </a:moveTo>
                    <a:cubicBezTo>
                      <a:pt x="4" y="76"/>
                      <a:pt x="12" y="116"/>
                      <a:pt x="10" y="156"/>
                    </a:cubicBezTo>
                    <a:cubicBezTo>
                      <a:pt x="8" y="196"/>
                      <a:pt x="8" y="264"/>
                      <a:pt x="0" y="292"/>
                    </a:cubicBezTo>
                    <a:cubicBezTo>
                      <a:pt x="42" y="314"/>
                      <a:pt x="206" y="310"/>
                      <a:pt x="264" y="314"/>
                    </a:cubicBezTo>
                    <a:cubicBezTo>
                      <a:pt x="322" y="318"/>
                      <a:pt x="380" y="322"/>
                      <a:pt x="456" y="320"/>
                    </a:cubicBezTo>
                    <a:cubicBezTo>
                      <a:pt x="532" y="318"/>
                      <a:pt x="630" y="304"/>
                      <a:pt x="664" y="302"/>
                    </a:cubicBezTo>
                    <a:cubicBezTo>
                      <a:pt x="698" y="300"/>
                      <a:pt x="782" y="272"/>
                      <a:pt x="802" y="250"/>
                    </a:cubicBezTo>
                    <a:cubicBezTo>
                      <a:pt x="805" y="235"/>
                      <a:pt x="802" y="168"/>
                      <a:pt x="800" y="142"/>
                    </a:cubicBezTo>
                    <a:cubicBezTo>
                      <a:pt x="798" y="116"/>
                      <a:pt x="780" y="51"/>
                      <a:pt x="770" y="14"/>
                    </a:cubicBezTo>
                    <a:cubicBezTo>
                      <a:pt x="742" y="0"/>
                      <a:pt x="577" y="10"/>
                      <a:pt x="484" y="8"/>
                    </a:cubicBezTo>
                    <a:cubicBezTo>
                      <a:pt x="391" y="6"/>
                      <a:pt x="303" y="12"/>
                      <a:pt x="224" y="16"/>
                    </a:cubicBezTo>
                    <a:cubicBezTo>
                      <a:pt x="143" y="18"/>
                      <a:pt x="45" y="19"/>
                      <a:pt x="0" y="22"/>
                    </a:cubicBezTo>
                    <a:close/>
                  </a:path>
                </a:pathLst>
              </a:custGeom>
              <a:solidFill>
                <a:srgbClr val="5B0D0D"/>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6258" name="Line 643"/>
              <p:cNvSpPr>
                <a:spLocks noChangeShapeType="1"/>
              </p:cNvSpPr>
              <p:nvPr/>
            </p:nvSpPr>
            <p:spPr bwMode="auto">
              <a:xfrm rot="10800000">
                <a:off x="1920" y="3658"/>
                <a:ext cx="0" cy="511"/>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259" name="Oval 644"/>
              <p:cNvSpPr>
                <a:spLocks noChangeArrowheads="1"/>
              </p:cNvSpPr>
              <p:nvPr/>
            </p:nvSpPr>
            <p:spPr bwMode="auto">
              <a:xfrm rot="10800000">
                <a:off x="2007" y="3984"/>
                <a:ext cx="8" cy="11"/>
              </a:xfrm>
              <a:prstGeom prst="ellipse">
                <a:avLst/>
              </a:prstGeom>
              <a:solidFill>
                <a:srgbClr val="00A200"/>
              </a:solidFill>
              <a:ln>
                <a:noFill/>
              </a:ln>
              <a:extLst>
                <a:ext uri="{91240B29-F687-4F45-9708-019B960494DF}">
                  <a14:hiddenLine xmlns:a14="http://schemas.microsoft.com/office/drawing/2010/main" w="9525">
                    <a:solidFill>
                      <a:srgbClr val="000000"/>
                    </a:solidFill>
                    <a:round/>
                    <a:headEnd/>
                    <a:tailEnd/>
                  </a14:hiddenLine>
                </a:ext>
              </a:extLst>
            </p:spPr>
            <p:txBody>
              <a:bodyPr rot="10800000" wrap="none" anchor="ctr"/>
              <a:lstStyle/>
              <a:p>
                <a:endParaRPr lang="en-US"/>
              </a:p>
            </p:txBody>
          </p:sp>
          <p:sp>
            <p:nvSpPr>
              <p:cNvPr id="6260" name="Oval 645"/>
              <p:cNvSpPr>
                <a:spLocks noChangeArrowheads="1"/>
              </p:cNvSpPr>
              <p:nvPr/>
            </p:nvSpPr>
            <p:spPr bwMode="auto">
              <a:xfrm rot="10800000">
                <a:off x="2008" y="3827"/>
                <a:ext cx="7" cy="11"/>
              </a:xfrm>
              <a:prstGeom prst="ellipse">
                <a:avLst/>
              </a:prstGeom>
              <a:solidFill>
                <a:srgbClr val="E9DA17"/>
              </a:solidFill>
              <a:ln>
                <a:noFill/>
              </a:ln>
              <a:extLst>
                <a:ext uri="{91240B29-F687-4F45-9708-019B960494DF}">
                  <a14:hiddenLine xmlns:a14="http://schemas.microsoft.com/office/drawing/2010/main" w="9525">
                    <a:solidFill>
                      <a:srgbClr val="000000"/>
                    </a:solidFill>
                    <a:round/>
                    <a:headEnd/>
                    <a:tailEnd/>
                  </a14:hiddenLine>
                </a:ext>
              </a:extLst>
            </p:spPr>
            <p:txBody>
              <a:bodyPr rot="10800000" wrap="none" anchor="ctr"/>
              <a:lstStyle/>
              <a:p>
                <a:endParaRPr lang="en-US"/>
              </a:p>
            </p:txBody>
          </p:sp>
          <p:sp>
            <p:nvSpPr>
              <p:cNvPr id="6261" name="Oval 646"/>
              <p:cNvSpPr>
                <a:spLocks noChangeArrowheads="1"/>
              </p:cNvSpPr>
              <p:nvPr/>
            </p:nvSpPr>
            <p:spPr bwMode="auto">
              <a:xfrm rot="10800000">
                <a:off x="2079" y="3970"/>
                <a:ext cx="7" cy="11"/>
              </a:xfrm>
              <a:prstGeom prst="ellipse">
                <a:avLst/>
              </a:prstGeom>
              <a:solidFill>
                <a:srgbClr val="4E90FC"/>
              </a:solidFill>
              <a:ln>
                <a:noFill/>
              </a:ln>
              <a:extLst>
                <a:ext uri="{91240B29-F687-4F45-9708-019B960494DF}">
                  <a14:hiddenLine xmlns:a14="http://schemas.microsoft.com/office/drawing/2010/main" w="9525">
                    <a:solidFill>
                      <a:srgbClr val="000000"/>
                    </a:solidFill>
                    <a:round/>
                    <a:headEnd/>
                    <a:tailEnd/>
                  </a14:hiddenLine>
                </a:ext>
              </a:extLst>
            </p:spPr>
            <p:txBody>
              <a:bodyPr rot="10800000" wrap="none" anchor="ctr"/>
              <a:lstStyle/>
              <a:p>
                <a:endParaRPr lang="en-US"/>
              </a:p>
            </p:txBody>
          </p:sp>
          <p:sp>
            <p:nvSpPr>
              <p:cNvPr id="6262" name="Oval 647"/>
              <p:cNvSpPr>
                <a:spLocks noChangeArrowheads="1"/>
              </p:cNvSpPr>
              <p:nvPr/>
            </p:nvSpPr>
            <p:spPr bwMode="auto">
              <a:xfrm rot="10800000">
                <a:off x="2007" y="3984"/>
                <a:ext cx="8" cy="11"/>
              </a:xfrm>
              <a:prstGeom prst="ellipse">
                <a:avLst/>
              </a:pr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rot="10800000" wrap="none" anchor="ctr"/>
              <a:lstStyle/>
              <a:p>
                <a:endParaRPr lang="en-US"/>
              </a:p>
            </p:txBody>
          </p:sp>
          <p:sp>
            <p:nvSpPr>
              <p:cNvPr id="6263" name="Oval 648"/>
              <p:cNvSpPr>
                <a:spLocks noChangeArrowheads="1"/>
              </p:cNvSpPr>
              <p:nvPr/>
            </p:nvSpPr>
            <p:spPr bwMode="auto">
              <a:xfrm rot="10800000">
                <a:off x="2007" y="3826"/>
                <a:ext cx="8" cy="12"/>
              </a:xfrm>
              <a:prstGeom prst="ellipse">
                <a:avLst/>
              </a:pr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rot="10800000" wrap="none" anchor="ctr"/>
              <a:lstStyle/>
              <a:p>
                <a:endParaRPr lang="en-US"/>
              </a:p>
            </p:txBody>
          </p:sp>
          <p:sp>
            <p:nvSpPr>
              <p:cNvPr id="6264" name="Oval 649"/>
              <p:cNvSpPr>
                <a:spLocks noChangeArrowheads="1"/>
              </p:cNvSpPr>
              <p:nvPr/>
            </p:nvSpPr>
            <p:spPr bwMode="auto">
              <a:xfrm rot="10800000">
                <a:off x="2079" y="3970"/>
                <a:ext cx="7" cy="11"/>
              </a:xfrm>
              <a:prstGeom prst="ellipse">
                <a:avLst/>
              </a:pr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rot="10800000" wrap="none" anchor="ctr"/>
              <a:lstStyle/>
              <a:p>
                <a:endParaRPr lang="en-US"/>
              </a:p>
            </p:txBody>
          </p:sp>
          <p:sp>
            <p:nvSpPr>
              <p:cNvPr id="6265" name="Line 650"/>
              <p:cNvSpPr>
                <a:spLocks noChangeShapeType="1"/>
              </p:cNvSpPr>
              <p:nvPr/>
            </p:nvSpPr>
            <p:spPr bwMode="auto">
              <a:xfrm flipH="1" flipV="1">
                <a:off x="2062" y="3849"/>
                <a:ext cx="480" cy="60"/>
              </a:xfrm>
              <a:prstGeom prst="line">
                <a:avLst/>
              </a:prstGeom>
              <a:noFill/>
              <a:ln w="9525">
                <a:solidFill>
                  <a:schemeClr val="tx1"/>
                </a:solidFill>
                <a:prstDash val="sysDot"/>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6266" name="Line 651"/>
              <p:cNvSpPr>
                <a:spLocks noChangeShapeType="1"/>
              </p:cNvSpPr>
              <p:nvPr/>
            </p:nvSpPr>
            <p:spPr bwMode="auto">
              <a:xfrm flipH="1">
                <a:off x="2087" y="3909"/>
                <a:ext cx="455" cy="60"/>
              </a:xfrm>
              <a:prstGeom prst="line">
                <a:avLst/>
              </a:prstGeom>
              <a:noFill/>
              <a:ln w="9525">
                <a:solidFill>
                  <a:schemeClr val="tx1"/>
                </a:solidFill>
                <a:prstDash val="sysDot"/>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6267" name="Oval 652"/>
              <p:cNvSpPr>
                <a:spLocks noChangeArrowheads="1"/>
              </p:cNvSpPr>
              <p:nvPr/>
            </p:nvSpPr>
            <p:spPr bwMode="auto">
              <a:xfrm rot="10800000">
                <a:off x="2077" y="3837"/>
                <a:ext cx="8" cy="11"/>
              </a:xfrm>
              <a:prstGeom prst="ellipse">
                <a:avLst/>
              </a:pr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rot="10800000" wrap="none" anchor="ctr"/>
              <a:lstStyle/>
              <a:p>
                <a:endParaRPr lang="en-US"/>
              </a:p>
            </p:txBody>
          </p:sp>
        </p:grpSp>
        <p:cxnSp>
          <p:nvCxnSpPr>
            <p:cNvPr id="6155" name="AutoShape 653"/>
            <p:cNvCxnSpPr>
              <a:cxnSpLocks noChangeShapeType="1"/>
              <a:endCxn id="6163" idx="2"/>
            </p:cNvCxnSpPr>
            <p:nvPr/>
          </p:nvCxnSpPr>
          <p:spPr bwMode="auto">
            <a:xfrm flipH="1" flipV="1">
              <a:off x="3400" y="6281"/>
              <a:ext cx="8" cy="1110"/>
            </a:xfrm>
            <a:prstGeom prst="straightConnector1">
              <a:avLst/>
            </a:prstGeom>
            <a:noFill/>
            <a:ln w="9525">
              <a:solidFill>
                <a:srgbClr val="0066FF"/>
              </a:solidFill>
              <a:round/>
              <a:headEnd/>
              <a:tailEnd type="triangle" w="med" len="med"/>
            </a:ln>
            <a:extLst>
              <a:ext uri="{909E8E84-426E-40DD-AFC4-6F175D3DCCD1}">
                <a14:hiddenFill xmlns:a14="http://schemas.microsoft.com/office/drawing/2010/main">
                  <a:noFill/>
                </a14:hiddenFill>
              </a:ext>
            </a:extLst>
          </p:spPr>
        </p:cxnSp>
        <p:cxnSp>
          <p:nvCxnSpPr>
            <p:cNvPr id="6156" name="AutoShape 655"/>
            <p:cNvCxnSpPr>
              <a:cxnSpLocks noChangeShapeType="1"/>
              <a:stCxn id="6174" idx="0"/>
              <a:endCxn id="6164" idx="2"/>
            </p:cNvCxnSpPr>
            <p:nvPr/>
          </p:nvCxnSpPr>
          <p:spPr bwMode="auto">
            <a:xfrm flipV="1">
              <a:off x="4269" y="6269"/>
              <a:ext cx="235" cy="787"/>
            </a:xfrm>
            <a:prstGeom prst="straightConnector1">
              <a:avLst/>
            </a:prstGeom>
            <a:noFill/>
            <a:ln w="9525">
              <a:solidFill>
                <a:srgbClr val="0066FF"/>
              </a:solidFill>
              <a:round/>
              <a:headEnd/>
              <a:tailEnd type="triangle" w="med" len="med"/>
            </a:ln>
            <a:extLst>
              <a:ext uri="{909E8E84-426E-40DD-AFC4-6F175D3DCCD1}">
                <a14:hiddenFill xmlns:a14="http://schemas.microsoft.com/office/drawing/2010/main">
                  <a:noFill/>
                </a14:hiddenFill>
              </a:ext>
            </a:extLst>
          </p:spPr>
        </p:cxnSp>
        <p:cxnSp>
          <p:nvCxnSpPr>
            <p:cNvPr id="6157" name="AutoShape 656"/>
            <p:cNvCxnSpPr>
              <a:cxnSpLocks noChangeShapeType="1"/>
              <a:stCxn id="6166" idx="20"/>
              <a:endCxn id="6158" idx="1"/>
            </p:cNvCxnSpPr>
            <p:nvPr/>
          </p:nvCxnSpPr>
          <p:spPr bwMode="auto">
            <a:xfrm>
              <a:off x="1160" y="7770"/>
              <a:ext cx="1070" cy="2"/>
            </a:xfrm>
            <a:prstGeom prst="bentConnector3">
              <a:avLst>
                <a:gd name="adj1" fmla="val 49625"/>
              </a:avLst>
            </a:prstGeom>
            <a:noFill/>
            <a:ln w="9525">
              <a:solidFill>
                <a:srgbClr val="0066FF"/>
              </a:solidFill>
              <a:miter lim="800000"/>
              <a:headEnd/>
              <a:tailEnd type="triangle" w="med" len="med"/>
            </a:ln>
            <a:extLst>
              <a:ext uri="{909E8E84-426E-40DD-AFC4-6F175D3DCCD1}">
                <a14:hiddenFill xmlns:a14="http://schemas.microsoft.com/office/drawing/2010/main">
                  <a:noFill/>
                </a14:hiddenFill>
              </a:ext>
            </a:extLst>
          </p:spPr>
        </p:cxnSp>
        <p:sp>
          <p:nvSpPr>
            <p:cNvPr id="6158" name="Text Box 657"/>
            <p:cNvSpPr txBox="1">
              <a:spLocks noChangeArrowheads="1"/>
            </p:cNvSpPr>
            <p:nvPr/>
          </p:nvSpPr>
          <p:spPr bwMode="auto">
            <a:xfrm>
              <a:off x="2230" y="7728"/>
              <a:ext cx="144" cy="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1828800" eaLnBrk="0" hangingPunct="0">
                <a:defRPr sz="1200">
                  <a:solidFill>
                    <a:schemeClr val="tx1"/>
                  </a:solidFill>
                  <a:latin typeface="Arial" charset="0"/>
                </a:defRPr>
              </a:lvl1pPr>
              <a:lvl2pPr marL="742950" indent="-285750" defTabSz="1828800" eaLnBrk="0" hangingPunct="0">
                <a:defRPr sz="1200">
                  <a:solidFill>
                    <a:schemeClr val="tx1"/>
                  </a:solidFill>
                  <a:latin typeface="Arial" charset="0"/>
                </a:defRPr>
              </a:lvl2pPr>
              <a:lvl3pPr marL="1143000" indent="-228600" defTabSz="1828800" eaLnBrk="0" hangingPunct="0">
                <a:defRPr sz="1200">
                  <a:solidFill>
                    <a:schemeClr val="tx1"/>
                  </a:solidFill>
                  <a:latin typeface="Arial" charset="0"/>
                </a:defRPr>
              </a:lvl3pPr>
              <a:lvl4pPr marL="1600200" indent="-228600" defTabSz="1828800" eaLnBrk="0" hangingPunct="0">
                <a:defRPr sz="1200">
                  <a:solidFill>
                    <a:schemeClr val="tx1"/>
                  </a:solidFill>
                  <a:latin typeface="Arial" charset="0"/>
                </a:defRPr>
              </a:lvl4pPr>
              <a:lvl5pPr marL="2057400" indent="-228600" defTabSz="1828800" eaLnBrk="0" hangingPunct="0">
                <a:defRPr sz="1200">
                  <a:solidFill>
                    <a:schemeClr val="tx1"/>
                  </a:solidFill>
                  <a:latin typeface="Arial" charset="0"/>
                </a:defRPr>
              </a:lvl5pPr>
              <a:lvl6pPr marL="2514600" indent="-228600" algn="ctr" defTabSz="1828800" eaLnBrk="0" fontAlgn="base" hangingPunct="0">
                <a:spcBef>
                  <a:spcPct val="0"/>
                </a:spcBef>
                <a:spcAft>
                  <a:spcPct val="0"/>
                </a:spcAft>
                <a:defRPr sz="1200">
                  <a:solidFill>
                    <a:schemeClr val="tx1"/>
                  </a:solidFill>
                  <a:latin typeface="Arial" charset="0"/>
                </a:defRPr>
              </a:lvl6pPr>
              <a:lvl7pPr marL="2971800" indent="-228600" algn="ctr" defTabSz="1828800" eaLnBrk="0" fontAlgn="base" hangingPunct="0">
                <a:spcBef>
                  <a:spcPct val="0"/>
                </a:spcBef>
                <a:spcAft>
                  <a:spcPct val="0"/>
                </a:spcAft>
                <a:defRPr sz="1200">
                  <a:solidFill>
                    <a:schemeClr val="tx1"/>
                  </a:solidFill>
                  <a:latin typeface="Arial" charset="0"/>
                </a:defRPr>
              </a:lvl7pPr>
              <a:lvl8pPr marL="3429000" indent="-228600" algn="ctr" defTabSz="1828800" eaLnBrk="0" fontAlgn="base" hangingPunct="0">
                <a:spcBef>
                  <a:spcPct val="0"/>
                </a:spcBef>
                <a:spcAft>
                  <a:spcPct val="0"/>
                </a:spcAft>
                <a:defRPr sz="1200">
                  <a:solidFill>
                    <a:schemeClr val="tx1"/>
                  </a:solidFill>
                  <a:latin typeface="Arial" charset="0"/>
                </a:defRPr>
              </a:lvl8pPr>
              <a:lvl9pPr marL="3886200" indent="-228600" algn="ctr" defTabSz="1828800" eaLnBrk="0" fontAlgn="base" hangingPunct="0">
                <a:spcBef>
                  <a:spcPct val="0"/>
                </a:spcBef>
                <a:spcAft>
                  <a:spcPct val="0"/>
                </a:spcAft>
                <a:defRPr sz="1200">
                  <a:solidFill>
                    <a:schemeClr val="tx1"/>
                  </a:solidFill>
                  <a:latin typeface="Arial" charset="0"/>
                </a:defRPr>
              </a:lvl9pPr>
            </a:lstStyle>
            <a:p>
              <a:pPr algn="l" eaLnBrk="1" hangingPunct="1">
                <a:spcBef>
                  <a:spcPct val="50000"/>
                </a:spcBef>
              </a:pPr>
              <a:r>
                <a:rPr lang="en-US" sz="400"/>
                <a:t> </a:t>
              </a:r>
            </a:p>
          </p:txBody>
        </p:sp>
        <p:sp>
          <p:nvSpPr>
            <p:cNvPr id="6159" name="Freeform 658"/>
            <p:cNvSpPr>
              <a:spLocks/>
            </p:cNvSpPr>
            <p:nvPr/>
          </p:nvSpPr>
          <p:spPr bwMode="auto">
            <a:xfrm>
              <a:off x="2920" y="6048"/>
              <a:ext cx="960" cy="288"/>
            </a:xfrm>
            <a:custGeom>
              <a:avLst/>
              <a:gdLst>
                <a:gd name="T0" fmla="*/ 0 w 2307"/>
                <a:gd name="T1" fmla="*/ 0 h 2305"/>
                <a:gd name="T2" fmla="*/ 0 w 2307"/>
                <a:gd name="T3" fmla="*/ 0 h 2305"/>
                <a:gd name="T4" fmla="*/ 0 w 2307"/>
                <a:gd name="T5" fmla="*/ 0 h 2305"/>
                <a:gd name="T6" fmla="*/ 0 w 2307"/>
                <a:gd name="T7" fmla="*/ 0 h 2305"/>
                <a:gd name="T8" fmla="*/ 0 w 2307"/>
                <a:gd name="T9" fmla="*/ 0 h 2305"/>
                <a:gd name="T10" fmla="*/ 0 w 2307"/>
                <a:gd name="T11" fmla="*/ 0 h 2305"/>
                <a:gd name="T12" fmla="*/ 0 w 2307"/>
                <a:gd name="T13" fmla="*/ 0 h 2305"/>
                <a:gd name="T14" fmla="*/ 0 w 2307"/>
                <a:gd name="T15" fmla="*/ 0 h 2305"/>
                <a:gd name="T16" fmla="*/ 0 w 2307"/>
                <a:gd name="T17" fmla="*/ 0 h 2305"/>
                <a:gd name="T18" fmla="*/ 0 w 2307"/>
                <a:gd name="T19" fmla="*/ 0 h 2305"/>
                <a:gd name="T20" fmla="*/ 0 w 2307"/>
                <a:gd name="T21" fmla="*/ 0 h 2305"/>
                <a:gd name="T22" fmla="*/ 0 w 2307"/>
                <a:gd name="T23" fmla="*/ 0 h 2305"/>
                <a:gd name="T24" fmla="*/ 0 w 2307"/>
                <a:gd name="T25" fmla="*/ 0 h 2305"/>
                <a:gd name="T26" fmla="*/ 0 w 2307"/>
                <a:gd name="T27" fmla="*/ 0 h 2305"/>
                <a:gd name="T28" fmla="*/ 0 w 2307"/>
                <a:gd name="T29" fmla="*/ 0 h 2305"/>
                <a:gd name="T30" fmla="*/ 0 w 2307"/>
                <a:gd name="T31" fmla="*/ 0 h 2305"/>
                <a:gd name="T32" fmla="*/ 0 w 2307"/>
                <a:gd name="T33" fmla="*/ 0 h 2305"/>
                <a:gd name="T34" fmla="*/ 0 w 2307"/>
                <a:gd name="T35" fmla="*/ 0 h 2305"/>
                <a:gd name="T36" fmla="*/ 0 w 2307"/>
                <a:gd name="T37" fmla="*/ 0 h 2305"/>
                <a:gd name="T38" fmla="*/ 0 w 2307"/>
                <a:gd name="T39" fmla="*/ 0 h 2305"/>
                <a:gd name="T40" fmla="*/ 0 w 2307"/>
                <a:gd name="T41" fmla="*/ 0 h 2305"/>
                <a:gd name="T42" fmla="*/ 0 w 2307"/>
                <a:gd name="T43" fmla="*/ 0 h 2305"/>
                <a:gd name="T44" fmla="*/ 0 w 2307"/>
                <a:gd name="T45" fmla="*/ 0 h 2305"/>
                <a:gd name="T46" fmla="*/ 0 w 2307"/>
                <a:gd name="T47" fmla="*/ 0 h 2305"/>
                <a:gd name="T48" fmla="*/ 0 w 2307"/>
                <a:gd name="T49" fmla="*/ 0 h 2305"/>
                <a:gd name="T50" fmla="*/ 0 w 2307"/>
                <a:gd name="T51" fmla="*/ 0 h 2305"/>
                <a:gd name="T52" fmla="*/ 0 w 2307"/>
                <a:gd name="T53" fmla="*/ 0 h 2305"/>
                <a:gd name="T54" fmla="*/ 0 w 2307"/>
                <a:gd name="T55" fmla="*/ 0 h 2305"/>
                <a:gd name="T56" fmla="*/ 0 w 2307"/>
                <a:gd name="T57" fmla="*/ 0 h 2305"/>
                <a:gd name="T58" fmla="*/ 0 w 2307"/>
                <a:gd name="T59" fmla="*/ 0 h 2305"/>
                <a:gd name="T60" fmla="*/ 0 w 2307"/>
                <a:gd name="T61" fmla="*/ 0 h 2305"/>
                <a:gd name="T62" fmla="*/ 0 w 2307"/>
                <a:gd name="T63" fmla="*/ 0 h 2305"/>
                <a:gd name="T64" fmla="*/ 0 w 2307"/>
                <a:gd name="T65" fmla="*/ 0 h 2305"/>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2307"/>
                <a:gd name="T100" fmla="*/ 0 h 2305"/>
                <a:gd name="T101" fmla="*/ 2307 w 2307"/>
                <a:gd name="T102" fmla="*/ 2305 h 2305"/>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2307" h="2305">
                  <a:moveTo>
                    <a:pt x="2" y="0"/>
                  </a:moveTo>
                  <a:cubicBezTo>
                    <a:pt x="2" y="83"/>
                    <a:pt x="2" y="192"/>
                    <a:pt x="2" y="288"/>
                  </a:cubicBezTo>
                  <a:cubicBezTo>
                    <a:pt x="2" y="384"/>
                    <a:pt x="3" y="479"/>
                    <a:pt x="3" y="576"/>
                  </a:cubicBezTo>
                  <a:lnTo>
                    <a:pt x="1" y="864"/>
                  </a:lnTo>
                  <a:lnTo>
                    <a:pt x="2" y="1152"/>
                  </a:lnTo>
                  <a:lnTo>
                    <a:pt x="1" y="1440"/>
                  </a:lnTo>
                  <a:lnTo>
                    <a:pt x="1" y="1728"/>
                  </a:lnTo>
                  <a:cubicBezTo>
                    <a:pt x="1" y="1728"/>
                    <a:pt x="1" y="1931"/>
                    <a:pt x="1" y="2016"/>
                  </a:cubicBezTo>
                  <a:cubicBezTo>
                    <a:pt x="0" y="2076"/>
                    <a:pt x="2" y="2239"/>
                    <a:pt x="1" y="2303"/>
                  </a:cubicBezTo>
                  <a:cubicBezTo>
                    <a:pt x="57" y="2305"/>
                    <a:pt x="203" y="2296"/>
                    <a:pt x="289" y="2304"/>
                  </a:cubicBezTo>
                  <a:lnTo>
                    <a:pt x="577" y="2303"/>
                  </a:lnTo>
                  <a:lnTo>
                    <a:pt x="865" y="2304"/>
                  </a:lnTo>
                  <a:lnTo>
                    <a:pt x="1153" y="2304"/>
                  </a:lnTo>
                  <a:lnTo>
                    <a:pt x="1441" y="2303"/>
                  </a:lnTo>
                  <a:lnTo>
                    <a:pt x="1729" y="2304"/>
                  </a:lnTo>
                  <a:cubicBezTo>
                    <a:pt x="1729" y="2304"/>
                    <a:pt x="2017" y="2304"/>
                    <a:pt x="2017" y="2304"/>
                  </a:cubicBezTo>
                  <a:cubicBezTo>
                    <a:pt x="2113" y="2304"/>
                    <a:pt x="2226" y="2304"/>
                    <a:pt x="2306" y="2304"/>
                  </a:cubicBezTo>
                  <a:cubicBezTo>
                    <a:pt x="2305" y="2231"/>
                    <a:pt x="2306" y="2112"/>
                    <a:pt x="2306" y="2016"/>
                  </a:cubicBezTo>
                  <a:cubicBezTo>
                    <a:pt x="2306" y="1920"/>
                    <a:pt x="2305" y="1824"/>
                    <a:pt x="2305" y="1728"/>
                  </a:cubicBezTo>
                  <a:lnTo>
                    <a:pt x="2305" y="1439"/>
                  </a:lnTo>
                  <a:lnTo>
                    <a:pt x="2305" y="1152"/>
                  </a:lnTo>
                  <a:lnTo>
                    <a:pt x="2305" y="864"/>
                  </a:lnTo>
                  <a:lnTo>
                    <a:pt x="2305" y="576"/>
                  </a:lnTo>
                  <a:cubicBezTo>
                    <a:pt x="2305" y="576"/>
                    <a:pt x="2306" y="288"/>
                    <a:pt x="2306" y="288"/>
                  </a:cubicBezTo>
                  <a:cubicBezTo>
                    <a:pt x="2306" y="192"/>
                    <a:pt x="2307" y="61"/>
                    <a:pt x="2305" y="1"/>
                  </a:cubicBezTo>
                  <a:cubicBezTo>
                    <a:pt x="2235" y="0"/>
                    <a:pt x="2113" y="0"/>
                    <a:pt x="2017" y="0"/>
                  </a:cubicBezTo>
                  <a:cubicBezTo>
                    <a:pt x="1921" y="0"/>
                    <a:pt x="1825" y="1"/>
                    <a:pt x="1729" y="1"/>
                  </a:cubicBezTo>
                  <a:lnTo>
                    <a:pt x="1442" y="1"/>
                  </a:lnTo>
                  <a:lnTo>
                    <a:pt x="1154" y="1"/>
                  </a:lnTo>
                  <a:lnTo>
                    <a:pt x="866" y="1"/>
                  </a:lnTo>
                  <a:lnTo>
                    <a:pt x="578" y="1"/>
                  </a:lnTo>
                  <a:cubicBezTo>
                    <a:pt x="578" y="1"/>
                    <a:pt x="290" y="0"/>
                    <a:pt x="290" y="0"/>
                  </a:cubicBezTo>
                  <a:cubicBezTo>
                    <a:pt x="194" y="0"/>
                    <a:pt x="60" y="0"/>
                    <a:pt x="2" y="0"/>
                  </a:cubicBezTo>
                  <a:close/>
                </a:path>
              </a:pathLst>
            </a:custGeom>
            <a:solidFill>
              <a:srgbClr val="C0C0C0"/>
            </a:solidFill>
            <a:ln w="28575" cap="flat" cmpd="sng">
              <a:solidFill>
                <a:schemeClr val="tx1"/>
              </a:solidFill>
              <a:prstDash val="solid"/>
              <a:round/>
              <a:headEnd type="none" w="med" len="med"/>
              <a:tailEnd type="none" w="sm" len="med"/>
            </a:ln>
          </p:spPr>
          <p:txBody>
            <a:bodyPr wrap="none" anchor="ctr"/>
            <a:lstStyle/>
            <a:p>
              <a:endParaRPr lang="en-US"/>
            </a:p>
          </p:txBody>
        </p:sp>
        <p:sp>
          <p:nvSpPr>
            <p:cNvPr id="6160" name="Freeform 659"/>
            <p:cNvSpPr>
              <a:spLocks/>
            </p:cNvSpPr>
            <p:nvPr/>
          </p:nvSpPr>
          <p:spPr bwMode="auto">
            <a:xfrm>
              <a:off x="4024" y="6048"/>
              <a:ext cx="960" cy="288"/>
            </a:xfrm>
            <a:custGeom>
              <a:avLst/>
              <a:gdLst>
                <a:gd name="T0" fmla="*/ 0 w 2307"/>
                <a:gd name="T1" fmla="*/ 0 h 2305"/>
                <a:gd name="T2" fmla="*/ 0 w 2307"/>
                <a:gd name="T3" fmla="*/ 0 h 2305"/>
                <a:gd name="T4" fmla="*/ 0 w 2307"/>
                <a:gd name="T5" fmla="*/ 0 h 2305"/>
                <a:gd name="T6" fmla="*/ 0 w 2307"/>
                <a:gd name="T7" fmla="*/ 0 h 2305"/>
                <a:gd name="T8" fmla="*/ 0 w 2307"/>
                <a:gd name="T9" fmla="*/ 0 h 2305"/>
                <a:gd name="T10" fmla="*/ 0 w 2307"/>
                <a:gd name="T11" fmla="*/ 0 h 2305"/>
                <a:gd name="T12" fmla="*/ 0 w 2307"/>
                <a:gd name="T13" fmla="*/ 0 h 2305"/>
                <a:gd name="T14" fmla="*/ 0 w 2307"/>
                <a:gd name="T15" fmla="*/ 0 h 2305"/>
                <a:gd name="T16" fmla="*/ 0 w 2307"/>
                <a:gd name="T17" fmla="*/ 0 h 2305"/>
                <a:gd name="T18" fmla="*/ 0 w 2307"/>
                <a:gd name="T19" fmla="*/ 0 h 2305"/>
                <a:gd name="T20" fmla="*/ 0 w 2307"/>
                <a:gd name="T21" fmla="*/ 0 h 2305"/>
                <a:gd name="T22" fmla="*/ 0 w 2307"/>
                <a:gd name="T23" fmla="*/ 0 h 2305"/>
                <a:gd name="T24" fmla="*/ 0 w 2307"/>
                <a:gd name="T25" fmla="*/ 0 h 2305"/>
                <a:gd name="T26" fmla="*/ 0 w 2307"/>
                <a:gd name="T27" fmla="*/ 0 h 2305"/>
                <a:gd name="T28" fmla="*/ 0 w 2307"/>
                <a:gd name="T29" fmla="*/ 0 h 2305"/>
                <a:gd name="T30" fmla="*/ 0 w 2307"/>
                <a:gd name="T31" fmla="*/ 0 h 2305"/>
                <a:gd name="T32" fmla="*/ 0 w 2307"/>
                <a:gd name="T33" fmla="*/ 0 h 2305"/>
                <a:gd name="T34" fmla="*/ 0 w 2307"/>
                <a:gd name="T35" fmla="*/ 0 h 2305"/>
                <a:gd name="T36" fmla="*/ 0 w 2307"/>
                <a:gd name="T37" fmla="*/ 0 h 2305"/>
                <a:gd name="T38" fmla="*/ 0 w 2307"/>
                <a:gd name="T39" fmla="*/ 0 h 2305"/>
                <a:gd name="T40" fmla="*/ 0 w 2307"/>
                <a:gd name="T41" fmla="*/ 0 h 2305"/>
                <a:gd name="T42" fmla="*/ 0 w 2307"/>
                <a:gd name="T43" fmla="*/ 0 h 2305"/>
                <a:gd name="T44" fmla="*/ 0 w 2307"/>
                <a:gd name="T45" fmla="*/ 0 h 2305"/>
                <a:gd name="T46" fmla="*/ 0 w 2307"/>
                <a:gd name="T47" fmla="*/ 0 h 2305"/>
                <a:gd name="T48" fmla="*/ 0 w 2307"/>
                <a:gd name="T49" fmla="*/ 0 h 2305"/>
                <a:gd name="T50" fmla="*/ 0 w 2307"/>
                <a:gd name="T51" fmla="*/ 0 h 2305"/>
                <a:gd name="T52" fmla="*/ 0 w 2307"/>
                <a:gd name="T53" fmla="*/ 0 h 2305"/>
                <a:gd name="T54" fmla="*/ 0 w 2307"/>
                <a:gd name="T55" fmla="*/ 0 h 2305"/>
                <a:gd name="T56" fmla="*/ 0 w 2307"/>
                <a:gd name="T57" fmla="*/ 0 h 2305"/>
                <a:gd name="T58" fmla="*/ 0 w 2307"/>
                <a:gd name="T59" fmla="*/ 0 h 2305"/>
                <a:gd name="T60" fmla="*/ 0 w 2307"/>
                <a:gd name="T61" fmla="*/ 0 h 2305"/>
                <a:gd name="T62" fmla="*/ 0 w 2307"/>
                <a:gd name="T63" fmla="*/ 0 h 2305"/>
                <a:gd name="T64" fmla="*/ 0 w 2307"/>
                <a:gd name="T65" fmla="*/ 0 h 2305"/>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2307"/>
                <a:gd name="T100" fmla="*/ 0 h 2305"/>
                <a:gd name="T101" fmla="*/ 2307 w 2307"/>
                <a:gd name="T102" fmla="*/ 2305 h 2305"/>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2307" h="2305">
                  <a:moveTo>
                    <a:pt x="2" y="0"/>
                  </a:moveTo>
                  <a:cubicBezTo>
                    <a:pt x="2" y="83"/>
                    <a:pt x="2" y="192"/>
                    <a:pt x="2" y="288"/>
                  </a:cubicBezTo>
                  <a:cubicBezTo>
                    <a:pt x="2" y="384"/>
                    <a:pt x="3" y="479"/>
                    <a:pt x="3" y="576"/>
                  </a:cubicBezTo>
                  <a:lnTo>
                    <a:pt x="1" y="864"/>
                  </a:lnTo>
                  <a:lnTo>
                    <a:pt x="2" y="1152"/>
                  </a:lnTo>
                  <a:lnTo>
                    <a:pt x="1" y="1440"/>
                  </a:lnTo>
                  <a:lnTo>
                    <a:pt x="1" y="1728"/>
                  </a:lnTo>
                  <a:cubicBezTo>
                    <a:pt x="1" y="1728"/>
                    <a:pt x="1" y="1931"/>
                    <a:pt x="1" y="2016"/>
                  </a:cubicBezTo>
                  <a:cubicBezTo>
                    <a:pt x="0" y="2076"/>
                    <a:pt x="2" y="2239"/>
                    <a:pt x="1" y="2303"/>
                  </a:cubicBezTo>
                  <a:cubicBezTo>
                    <a:pt x="57" y="2305"/>
                    <a:pt x="203" y="2296"/>
                    <a:pt x="289" y="2304"/>
                  </a:cubicBezTo>
                  <a:lnTo>
                    <a:pt x="577" y="2303"/>
                  </a:lnTo>
                  <a:lnTo>
                    <a:pt x="865" y="2304"/>
                  </a:lnTo>
                  <a:lnTo>
                    <a:pt x="1153" y="2304"/>
                  </a:lnTo>
                  <a:lnTo>
                    <a:pt x="1441" y="2303"/>
                  </a:lnTo>
                  <a:lnTo>
                    <a:pt x="1729" y="2304"/>
                  </a:lnTo>
                  <a:cubicBezTo>
                    <a:pt x="1729" y="2304"/>
                    <a:pt x="2017" y="2304"/>
                    <a:pt x="2017" y="2304"/>
                  </a:cubicBezTo>
                  <a:cubicBezTo>
                    <a:pt x="2113" y="2304"/>
                    <a:pt x="2226" y="2304"/>
                    <a:pt x="2306" y="2304"/>
                  </a:cubicBezTo>
                  <a:cubicBezTo>
                    <a:pt x="2305" y="2231"/>
                    <a:pt x="2306" y="2112"/>
                    <a:pt x="2306" y="2016"/>
                  </a:cubicBezTo>
                  <a:cubicBezTo>
                    <a:pt x="2306" y="1920"/>
                    <a:pt x="2305" y="1824"/>
                    <a:pt x="2305" y="1728"/>
                  </a:cubicBezTo>
                  <a:lnTo>
                    <a:pt x="2305" y="1439"/>
                  </a:lnTo>
                  <a:lnTo>
                    <a:pt x="2305" y="1152"/>
                  </a:lnTo>
                  <a:lnTo>
                    <a:pt x="2305" y="864"/>
                  </a:lnTo>
                  <a:lnTo>
                    <a:pt x="2305" y="576"/>
                  </a:lnTo>
                  <a:cubicBezTo>
                    <a:pt x="2305" y="576"/>
                    <a:pt x="2306" y="288"/>
                    <a:pt x="2306" y="288"/>
                  </a:cubicBezTo>
                  <a:cubicBezTo>
                    <a:pt x="2306" y="192"/>
                    <a:pt x="2307" y="61"/>
                    <a:pt x="2305" y="1"/>
                  </a:cubicBezTo>
                  <a:cubicBezTo>
                    <a:pt x="2235" y="0"/>
                    <a:pt x="2113" y="0"/>
                    <a:pt x="2017" y="0"/>
                  </a:cubicBezTo>
                  <a:cubicBezTo>
                    <a:pt x="1921" y="0"/>
                    <a:pt x="1825" y="1"/>
                    <a:pt x="1729" y="1"/>
                  </a:cubicBezTo>
                  <a:lnTo>
                    <a:pt x="1442" y="1"/>
                  </a:lnTo>
                  <a:lnTo>
                    <a:pt x="1154" y="1"/>
                  </a:lnTo>
                  <a:lnTo>
                    <a:pt x="866" y="1"/>
                  </a:lnTo>
                  <a:lnTo>
                    <a:pt x="578" y="1"/>
                  </a:lnTo>
                  <a:cubicBezTo>
                    <a:pt x="578" y="1"/>
                    <a:pt x="290" y="0"/>
                    <a:pt x="290" y="0"/>
                  </a:cubicBezTo>
                  <a:cubicBezTo>
                    <a:pt x="194" y="0"/>
                    <a:pt x="60" y="0"/>
                    <a:pt x="2" y="0"/>
                  </a:cubicBezTo>
                  <a:close/>
                </a:path>
              </a:pathLst>
            </a:custGeom>
            <a:solidFill>
              <a:srgbClr val="C0C0C0"/>
            </a:solidFill>
            <a:ln w="28575" cap="flat" cmpd="sng">
              <a:solidFill>
                <a:schemeClr val="tx1"/>
              </a:solidFill>
              <a:prstDash val="solid"/>
              <a:round/>
              <a:headEnd type="none" w="med" len="med"/>
              <a:tailEnd type="none" w="sm" len="med"/>
            </a:ln>
          </p:spPr>
          <p:txBody>
            <a:bodyPr wrap="none" anchor="ctr"/>
            <a:lstStyle/>
            <a:p>
              <a:endParaRPr lang="en-US"/>
            </a:p>
          </p:txBody>
        </p:sp>
        <p:cxnSp>
          <p:nvCxnSpPr>
            <p:cNvPr id="6161" name="AutoShape 660"/>
            <p:cNvCxnSpPr>
              <a:cxnSpLocks noChangeShapeType="1"/>
              <a:stCxn id="6159" idx="28"/>
            </p:cNvCxnSpPr>
            <p:nvPr/>
          </p:nvCxnSpPr>
          <p:spPr bwMode="auto">
            <a:xfrm flipH="1" flipV="1">
              <a:off x="3276" y="5060"/>
              <a:ext cx="124" cy="979"/>
            </a:xfrm>
            <a:prstGeom prst="straightConnector1">
              <a:avLst/>
            </a:prstGeom>
            <a:noFill/>
            <a:ln w="9525">
              <a:solidFill>
                <a:srgbClr val="0066FF"/>
              </a:solidFill>
              <a:round/>
              <a:headEnd/>
              <a:tailEnd type="triangle" w="med" len="med"/>
            </a:ln>
            <a:extLst>
              <a:ext uri="{909E8E84-426E-40DD-AFC4-6F175D3DCCD1}">
                <a14:hiddenFill xmlns:a14="http://schemas.microsoft.com/office/drawing/2010/main">
                  <a:noFill/>
                </a14:hiddenFill>
              </a:ext>
            </a:extLst>
          </p:spPr>
        </p:cxnSp>
        <p:cxnSp>
          <p:nvCxnSpPr>
            <p:cNvPr id="6162" name="AutoShape 661"/>
            <p:cNvCxnSpPr>
              <a:cxnSpLocks noChangeShapeType="1"/>
              <a:stCxn id="6160" idx="28"/>
              <a:endCxn id="6185" idx="2"/>
            </p:cNvCxnSpPr>
            <p:nvPr/>
          </p:nvCxnSpPr>
          <p:spPr bwMode="auto">
            <a:xfrm flipV="1">
              <a:off x="4504" y="5056"/>
              <a:ext cx="1" cy="983"/>
            </a:xfrm>
            <a:prstGeom prst="straightConnector1">
              <a:avLst/>
            </a:prstGeom>
            <a:noFill/>
            <a:ln w="9525">
              <a:solidFill>
                <a:srgbClr val="0066FF"/>
              </a:solidFill>
              <a:round/>
              <a:headEnd/>
              <a:tailEnd type="triangle" w="med" len="med"/>
            </a:ln>
            <a:extLst>
              <a:ext uri="{909E8E84-426E-40DD-AFC4-6F175D3DCCD1}">
                <a14:hiddenFill xmlns:a14="http://schemas.microsoft.com/office/drawing/2010/main">
                  <a:noFill/>
                </a14:hiddenFill>
              </a:ext>
            </a:extLst>
          </p:spPr>
        </p:cxnSp>
        <p:sp>
          <p:nvSpPr>
            <p:cNvPr id="6163" name="Text Box 662"/>
            <p:cNvSpPr txBox="1">
              <a:spLocks noChangeArrowheads="1"/>
            </p:cNvSpPr>
            <p:nvPr/>
          </p:nvSpPr>
          <p:spPr bwMode="auto">
            <a:xfrm>
              <a:off x="3160" y="6108"/>
              <a:ext cx="480" cy="1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1828800" eaLnBrk="0" hangingPunct="0">
                <a:defRPr sz="1200">
                  <a:solidFill>
                    <a:schemeClr val="tx1"/>
                  </a:solidFill>
                  <a:latin typeface="Arial" charset="0"/>
                </a:defRPr>
              </a:lvl1pPr>
              <a:lvl2pPr marL="742950" indent="-285750" defTabSz="1828800" eaLnBrk="0" hangingPunct="0">
                <a:defRPr sz="1200">
                  <a:solidFill>
                    <a:schemeClr val="tx1"/>
                  </a:solidFill>
                  <a:latin typeface="Arial" charset="0"/>
                </a:defRPr>
              </a:lvl2pPr>
              <a:lvl3pPr marL="1143000" indent="-228600" defTabSz="1828800" eaLnBrk="0" hangingPunct="0">
                <a:defRPr sz="1200">
                  <a:solidFill>
                    <a:schemeClr val="tx1"/>
                  </a:solidFill>
                  <a:latin typeface="Arial" charset="0"/>
                </a:defRPr>
              </a:lvl3pPr>
              <a:lvl4pPr marL="1600200" indent="-228600" defTabSz="1828800" eaLnBrk="0" hangingPunct="0">
                <a:defRPr sz="1200">
                  <a:solidFill>
                    <a:schemeClr val="tx1"/>
                  </a:solidFill>
                  <a:latin typeface="Arial" charset="0"/>
                </a:defRPr>
              </a:lvl4pPr>
              <a:lvl5pPr marL="2057400" indent="-228600" defTabSz="1828800" eaLnBrk="0" hangingPunct="0">
                <a:defRPr sz="1200">
                  <a:solidFill>
                    <a:schemeClr val="tx1"/>
                  </a:solidFill>
                  <a:latin typeface="Arial" charset="0"/>
                </a:defRPr>
              </a:lvl5pPr>
              <a:lvl6pPr marL="2514600" indent="-228600" algn="ctr" defTabSz="1828800" eaLnBrk="0" fontAlgn="base" hangingPunct="0">
                <a:spcBef>
                  <a:spcPct val="0"/>
                </a:spcBef>
                <a:spcAft>
                  <a:spcPct val="0"/>
                </a:spcAft>
                <a:defRPr sz="1200">
                  <a:solidFill>
                    <a:schemeClr val="tx1"/>
                  </a:solidFill>
                  <a:latin typeface="Arial" charset="0"/>
                </a:defRPr>
              </a:lvl6pPr>
              <a:lvl7pPr marL="2971800" indent="-228600" algn="ctr" defTabSz="1828800" eaLnBrk="0" fontAlgn="base" hangingPunct="0">
                <a:spcBef>
                  <a:spcPct val="0"/>
                </a:spcBef>
                <a:spcAft>
                  <a:spcPct val="0"/>
                </a:spcAft>
                <a:defRPr sz="1200">
                  <a:solidFill>
                    <a:schemeClr val="tx1"/>
                  </a:solidFill>
                  <a:latin typeface="Arial" charset="0"/>
                </a:defRPr>
              </a:lvl7pPr>
              <a:lvl8pPr marL="3429000" indent="-228600" algn="ctr" defTabSz="1828800" eaLnBrk="0" fontAlgn="base" hangingPunct="0">
                <a:spcBef>
                  <a:spcPct val="0"/>
                </a:spcBef>
                <a:spcAft>
                  <a:spcPct val="0"/>
                </a:spcAft>
                <a:defRPr sz="1200">
                  <a:solidFill>
                    <a:schemeClr val="tx1"/>
                  </a:solidFill>
                  <a:latin typeface="Arial" charset="0"/>
                </a:defRPr>
              </a:lvl8pPr>
              <a:lvl9pPr marL="3886200" indent="-228600" algn="ctr" defTabSz="1828800" eaLnBrk="0" fontAlgn="base" hangingPunct="0">
                <a:spcBef>
                  <a:spcPct val="0"/>
                </a:spcBef>
                <a:spcAft>
                  <a:spcPct val="0"/>
                </a:spcAft>
                <a:defRPr sz="1200">
                  <a:solidFill>
                    <a:schemeClr val="tx1"/>
                  </a:solidFill>
                  <a:latin typeface="Arial" charset="0"/>
                </a:defRPr>
              </a:lvl9pPr>
            </a:lstStyle>
            <a:p>
              <a:pPr algn="l" eaLnBrk="1" hangingPunct="1">
                <a:spcBef>
                  <a:spcPct val="50000"/>
                </a:spcBef>
              </a:pPr>
              <a:r>
                <a:rPr lang="en-US"/>
                <a:t> Eye coil</a:t>
              </a:r>
            </a:p>
          </p:txBody>
        </p:sp>
        <p:sp>
          <p:nvSpPr>
            <p:cNvPr id="6164" name="Text Box 663"/>
            <p:cNvSpPr txBox="1">
              <a:spLocks noChangeArrowheads="1"/>
            </p:cNvSpPr>
            <p:nvPr/>
          </p:nvSpPr>
          <p:spPr bwMode="auto">
            <a:xfrm>
              <a:off x="4120" y="6096"/>
              <a:ext cx="768" cy="1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1828800" eaLnBrk="0" hangingPunct="0">
                <a:defRPr sz="1200">
                  <a:solidFill>
                    <a:schemeClr val="tx1"/>
                  </a:solidFill>
                  <a:latin typeface="Arial" charset="0"/>
                </a:defRPr>
              </a:lvl1pPr>
              <a:lvl2pPr marL="742950" indent="-285750" defTabSz="1828800" eaLnBrk="0" hangingPunct="0">
                <a:defRPr sz="1200">
                  <a:solidFill>
                    <a:schemeClr val="tx1"/>
                  </a:solidFill>
                  <a:latin typeface="Arial" charset="0"/>
                </a:defRPr>
              </a:lvl2pPr>
              <a:lvl3pPr marL="1143000" indent="-228600" defTabSz="1828800" eaLnBrk="0" hangingPunct="0">
                <a:defRPr sz="1200">
                  <a:solidFill>
                    <a:schemeClr val="tx1"/>
                  </a:solidFill>
                  <a:latin typeface="Arial" charset="0"/>
                </a:defRPr>
              </a:lvl3pPr>
              <a:lvl4pPr marL="1600200" indent="-228600" defTabSz="1828800" eaLnBrk="0" hangingPunct="0">
                <a:defRPr sz="1200">
                  <a:solidFill>
                    <a:schemeClr val="tx1"/>
                  </a:solidFill>
                  <a:latin typeface="Arial" charset="0"/>
                </a:defRPr>
              </a:lvl4pPr>
              <a:lvl5pPr marL="2057400" indent="-228600" defTabSz="1828800" eaLnBrk="0" hangingPunct="0">
                <a:defRPr sz="1200">
                  <a:solidFill>
                    <a:schemeClr val="tx1"/>
                  </a:solidFill>
                  <a:latin typeface="Arial" charset="0"/>
                </a:defRPr>
              </a:lvl5pPr>
              <a:lvl6pPr marL="2514600" indent="-228600" algn="ctr" defTabSz="1828800" eaLnBrk="0" fontAlgn="base" hangingPunct="0">
                <a:spcBef>
                  <a:spcPct val="0"/>
                </a:spcBef>
                <a:spcAft>
                  <a:spcPct val="0"/>
                </a:spcAft>
                <a:defRPr sz="1200">
                  <a:solidFill>
                    <a:schemeClr val="tx1"/>
                  </a:solidFill>
                  <a:latin typeface="Arial" charset="0"/>
                </a:defRPr>
              </a:lvl6pPr>
              <a:lvl7pPr marL="2971800" indent="-228600" algn="ctr" defTabSz="1828800" eaLnBrk="0" fontAlgn="base" hangingPunct="0">
                <a:spcBef>
                  <a:spcPct val="0"/>
                </a:spcBef>
                <a:spcAft>
                  <a:spcPct val="0"/>
                </a:spcAft>
                <a:defRPr sz="1200">
                  <a:solidFill>
                    <a:schemeClr val="tx1"/>
                  </a:solidFill>
                  <a:latin typeface="Arial" charset="0"/>
                </a:defRPr>
              </a:lvl7pPr>
              <a:lvl8pPr marL="3429000" indent="-228600" algn="ctr" defTabSz="1828800" eaLnBrk="0" fontAlgn="base" hangingPunct="0">
                <a:spcBef>
                  <a:spcPct val="0"/>
                </a:spcBef>
                <a:spcAft>
                  <a:spcPct val="0"/>
                </a:spcAft>
                <a:defRPr sz="1200">
                  <a:solidFill>
                    <a:schemeClr val="tx1"/>
                  </a:solidFill>
                  <a:latin typeface="Arial" charset="0"/>
                </a:defRPr>
              </a:lvl8pPr>
              <a:lvl9pPr marL="3886200" indent="-228600" algn="ctr" defTabSz="1828800" eaLnBrk="0" fontAlgn="base" hangingPunct="0">
                <a:spcBef>
                  <a:spcPct val="0"/>
                </a:spcBef>
                <a:spcAft>
                  <a:spcPct val="0"/>
                </a:spcAft>
                <a:defRPr sz="1200">
                  <a:solidFill>
                    <a:schemeClr val="tx1"/>
                  </a:solidFill>
                  <a:latin typeface="Arial" charset="0"/>
                </a:defRPr>
              </a:lvl9pPr>
            </a:lstStyle>
            <a:p>
              <a:pPr eaLnBrk="1" hangingPunct="1">
                <a:spcBef>
                  <a:spcPct val="50000"/>
                </a:spcBef>
              </a:pPr>
              <a:r>
                <a:rPr lang="en-US"/>
                <a:t> Amp / Filter</a:t>
              </a:r>
            </a:p>
          </p:txBody>
        </p:sp>
        <p:sp>
          <p:nvSpPr>
            <p:cNvPr id="6165" name="Freeform 664"/>
            <p:cNvSpPr>
              <a:spLocks/>
            </p:cNvSpPr>
            <p:nvPr/>
          </p:nvSpPr>
          <p:spPr bwMode="auto">
            <a:xfrm>
              <a:off x="2536" y="3264"/>
              <a:ext cx="3264" cy="672"/>
            </a:xfrm>
            <a:custGeom>
              <a:avLst/>
              <a:gdLst>
                <a:gd name="T0" fmla="*/ 2147483647 w 2307"/>
                <a:gd name="T1" fmla="*/ 0 h 2305"/>
                <a:gd name="T2" fmla="*/ 2147483647 w 2307"/>
                <a:gd name="T3" fmla="*/ 0 h 2305"/>
                <a:gd name="T4" fmla="*/ 2147483647 w 2307"/>
                <a:gd name="T5" fmla="*/ 0 h 2305"/>
                <a:gd name="T6" fmla="*/ 1 w 2307"/>
                <a:gd name="T7" fmla="*/ 0 h 2305"/>
                <a:gd name="T8" fmla="*/ 2147483647 w 2307"/>
                <a:gd name="T9" fmla="*/ 0 h 2305"/>
                <a:gd name="T10" fmla="*/ 1 w 2307"/>
                <a:gd name="T11" fmla="*/ 0 h 2305"/>
                <a:gd name="T12" fmla="*/ 1 w 2307"/>
                <a:gd name="T13" fmla="*/ 0 h 2305"/>
                <a:gd name="T14" fmla="*/ 1 w 2307"/>
                <a:gd name="T15" fmla="*/ 0 h 2305"/>
                <a:gd name="T16" fmla="*/ 1 w 2307"/>
                <a:gd name="T17" fmla="*/ 0 h 2305"/>
                <a:gd name="T18" fmla="*/ 2147483647 w 2307"/>
                <a:gd name="T19" fmla="*/ 0 h 2305"/>
                <a:gd name="T20" fmla="*/ 2147483647 w 2307"/>
                <a:gd name="T21" fmla="*/ 0 h 2305"/>
                <a:gd name="T22" fmla="*/ 2147483647 w 2307"/>
                <a:gd name="T23" fmla="*/ 0 h 2305"/>
                <a:gd name="T24" fmla="*/ 2147483647 w 2307"/>
                <a:gd name="T25" fmla="*/ 0 h 2305"/>
                <a:gd name="T26" fmla="*/ 2147483647 w 2307"/>
                <a:gd name="T27" fmla="*/ 0 h 2305"/>
                <a:gd name="T28" fmla="*/ 2147483647 w 2307"/>
                <a:gd name="T29" fmla="*/ 0 h 2305"/>
                <a:gd name="T30" fmla="*/ 2147483647 w 2307"/>
                <a:gd name="T31" fmla="*/ 0 h 2305"/>
                <a:gd name="T32" fmla="*/ 2147483647 w 2307"/>
                <a:gd name="T33" fmla="*/ 0 h 2305"/>
                <a:gd name="T34" fmla="*/ 2147483647 w 2307"/>
                <a:gd name="T35" fmla="*/ 0 h 2305"/>
                <a:gd name="T36" fmla="*/ 2147483647 w 2307"/>
                <a:gd name="T37" fmla="*/ 0 h 2305"/>
                <a:gd name="T38" fmla="*/ 2147483647 w 2307"/>
                <a:gd name="T39" fmla="*/ 0 h 2305"/>
                <a:gd name="T40" fmla="*/ 2147483647 w 2307"/>
                <a:gd name="T41" fmla="*/ 0 h 2305"/>
                <a:gd name="T42" fmla="*/ 2147483647 w 2307"/>
                <a:gd name="T43" fmla="*/ 0 h 2305"/>
                <a:gd name="T44" fmla="*/ 2147483647 w 2307"/>
                <a:gd name="T45" fmla="*/ 0 h 2305"/>
                <a:gd name="T46" fmla="*/ 2147483647 w 2307"/>
                <a:gd name="T47" fmla="*/ 0 h 2305"/>
                <a:gd name="T48" fmla="*/ 2147483647 w 2307"/>
                <a:gd name="T49" fmla="*/ 0 h 2305"/>
                <a:gd name="T50" fmla="*/ 2147483647 w 2307"/>
                <a:gd name="T51" fmla="*/ 0 h 2305"/>
                <a:gd name="T52" fmla="*/ 2147483647 w 2307"/>
                <a:gd name="T53" fmla="*/ 0 h 2305"/>
                <a:gd name="T54" fmla="*/ 2147483647 w 2307"/>
                <a:gd name="T55" fmla="*/ 0 h 2305"/>
                <a:gd name="T56" fmla="*/ 2147483647 w 2307"/>
                <a:gd name="T57" fmla="*/ 0 h 2305"/>
                <a:gd name="T58" fmla="*/ 2147483647 w 2307"/>
                <a:gd name="T59" fmla="*/ 0 h 2305"/>
                <a:gd name="T60" fmla="*/ 2147483647 w 2307"/>
                <a:gd name="T61" fmla="*/ 0 h 2305"/>
                <a:gd name="T62" fmla="*/ 2147483647 w 2307"/>
                <a:gd name="T63" fmla="*/ 0 h 2305"/>
                <a:gd name="T64" fmla="*/ 2147483647 w 2307"/>
                <a:gd name="T65" fmla="*/ 0 h 2305"/>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2307"/>
                <a:gd name="T100" fmla="*/ 0 h 2305"/>
                <a:gd name="T101" fmla="*/ 2307 w 2307"/>
                <a:gd name="T102" fmla="*/ 2305 h 2305"/>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2307" h="2305">
                  <a:moveTo>
                    <a:pt x="2" y="0"/>
                  </a:moveTo>
                  <a:cubicBezTo>
                    <a:pt x="2" y="83"/>
                    <a:pt x="2" y="192"/>
                    <a:pt x="2" y="288"/>
                  </a:cubicBezTo>
                  <a:cubicBezTo>
                    <a:pt x="2" y="384"/>
                    <a:pt x="3" y="479"/>
                    <a:pt x="3" y="576"/>
                  </a:cubicBezTo>
                  <a:lnTo>
                    <a:pt x="1" y="864"/>
                  </a:lnTo>
                  <a:lnTo>
                    <a:pt x="2" y="1152"/>
                  </a:lnTo>
                  <a:lnTo>
                    <a:pt x="1" y="1440"/>
                  </a:lnTo>
                  <a:lnTo>
                    <a:pt x="1" y="1728"/>
                  </a:lnTo>
                  <a:cubicBezTo>
                    <a:pt x="1" y="1728"/>
                    <a:pt x="1" y="1931"/>
                    <a:pt x="1" y="2016"/>
                  </a:cubicBezTo>
                  <a:cubicBezTo>
                    <a:pt x="0" y="2076"/>
                    <a:pt x="2" y="2239"/>
                    <a:pt x="1" y="2303"/>
                  </a:cubicBezTo>
                  <a:cubicBezTo>
                    <a:pt x="57" y="2305"/>
                    <a:pt x="203" y="2296"/>
                    <a:pt x="289" y="2304"/>
                  </a:cubicBezTo>
                  <a:lnTo>
                    <a:pt x="577" y="2303"/>
                  </a:lnTo>
                  <a:lnTo>
                    <a:pt x="865" y="2304"/>
                  </a:lnTo>
                  <a:lnTo>
                    <a:pt x="1153" y="2304"/>
                  </a:lnTo>
                  <a:lnTo>
                    <a:pt x="1441" y="2303"/>
                  </a:lnTo>
                  <a:lnTo>
                    <a:pt x="1729" y="2304"/>
                  </a:lnTo>
                  <a:cubicBezTo>
                    <a:pt x="1729" y="2304"/>
                    <a:pt x="2017" y="2304"/>
                    <a:pt x="2017" y="2304"/>
                  </a:cubicBezTo>
                  <a:cubicBezTo>
                    <a:pt x="2113" y="2304"/>
                    <a:pt x="2226" y="2304"/>
                    <a:pt x="2306" y="2304"/>
                  </a:cubicBezTo>
                  <a:cubicBezTo>
                    <a:pt x="2305" y="2231"/>
                    <a:pt x="2306" y="2112"/>
                    <a:pt x="2306" y="2016"/>
                  </a:cubicBezTo>
                  <a:cubicBezTo>
                    <a:pt x="2306" y="1920"/>
                    <a:pt x="2305" y="1824"/>
                    <a:pt x="2305" y="1728"/>
                  </a:cubicBezTo>
                  <a:lnTo>
                    <a:pt x="2305" y="1439"/>
                  </a:lnTo>
                  <a:lnTo>
                    <a:pt x="2305" y="1152"/>
                  </a:lnTo>
                  <a:lnTo>
                    <a:pt x="2305" y="864"/>
                  </a:lnTo>
                  <a:lnTo>
                    <a:pt x="2305" y="576"/>
                  </a:lnTo>
                  <a:cubicBezTo>
                    <a:pt x="2305" y="576"/>
                    <a:pt x="2306" y="288"/>
                    <a:pt x="2306" y="288"/>
                  </a:cubicBezTo>
                  <a:cubicBezTo>
                    <a:pt x="2306" y="192"/>
                    <a:pt x="2307" y="61"/>
                    <a:pt x="2305" y="1"/>
                  </a:cubicBezTo>
                  <a:cubicBezTo>
                    <a:pt x="2235" y="0"/>
                    <a:pt x="2113" y="0"/>
                    <a:pt x="2017" y="0"/>
                  </a:cubicBezTo>
                  <a:cubicBezTo>
                    <a:pt x="1921" y="0"/>
                    <a:pt x="1825" y="1"/>
                    <a:pt x="1729" y="1"/>
                  </a:cubicBezTo>
                  <a:lnTo>
                    <a:pt x="1442" y="1"/>
                  </a:lnTo>
                  <a:lnTo>
                    <a:pt x="1154" y="1"/>
                  </a:lnTo>
                  <a:lnTo>
                    <a:pt x="866" y="1"/>
                  </a:lnTo>
                  <a:lnTo>
                    <a:pt x="578" y="1"/>
                  </a:lnTo>
                  <a:cubicBezTo>
                    <a:pt x="578" y="1"/>
                    <a:pt x="290" y="0"/>
                    <a:pt x="290" y="0"/>
                  </a:cubicBezTo>
                  <a:cubicBezTo>
                    <a:pt x="194" y="0"/>
                    <a:pt x="60" y="0"/>
                    <a:pt x="2" y="0"/>
                  </a:cubicBezTo>
                  <a:close/>
                </a:path>
              </a:pathLst>
            </a:custGeom>
            <a:solidFill>
              <a:srgbClr val="C0C0C0"/>
            </a:solidFill>
            <a:ln w="28575" cap="flat" cmpd="sng">
              <a:solidFill>
                <a:schemeClr val="tx1"/>
              </a:solidFill>
              <a:prstDash val="solid"/>
              <a:round/>
              <a:headEnd type="none" w="med" len="med"/>
              <a:tailEnd type="none" w="sm" len="med"/>
            </a:ln>
          </p:spPr>
          <p:txBody>
            <a:bodyPr wrap="none" anchor="ctr"/>
            <a:lstStyle/>
            <a:p>
              <a:endParaRPr lang="en-US"/>
            </a:p>
          </p:txBody>
        </p:sp>
        <p:sp>
          <p:nvSpPr>
            <p:cNvPr id="6166" name="Freeform 665"/>
            <p:cNvSpPr>
              <a:spLocks/>
            </p:cNvSpPr>
            <p:nvPr/>
          </p:nvSpPr>
          <p:spPr bwMode="auto">
            <a:xfrm>
              <a:off x="192" y="7626"/>
              <a:ext cx="960" cy="288"/>
            </a:xfrm>
            <a:custGeom>
              <a:avLst/>
              <a:gdLst>
                <a:gd name="T0" fmla="*/ 0 w 2307"/>
                <a:gd name="T1" fmla="*/ 0 h 2305"/>
                <a:gd name="T2" fmla="*/ 0 w 2307"/>
                <a:gd name="T3" fmla="*/ 0 h 2305"/>
                <a:gd name="T4" fmla="*/ 0 w 2307"/>
                <a:gd name="T5" fmla="*/ 0 h 2305"/>
                <a:gd name="T6" fmla="*/ 0 w 2307"/>
                <a:gd name="T7" fmla="*/ 0 h 2305"/>
                <a:gd name="T8" fmla="*/ 0 w 2307"/>
                <a:gd name="T9" fmla="*/ 0 h 2305"/>
                <a:gd name="T10" fmla="*/ 0 w 2307"/>
                <a:gd name="T11" fmla="*/ 0 h 2305"/>
                <a:gd name="T12" fmla="*/ 0 w 2307"/>
                <a:gd name="T13" fmla="*/ 0 h 2305"/>
                <a:gd name="T14" fmla="*/ 0 w 2307"/>
                <a:gd name="T15" fmla="*/ 0 h 2305"/>
                <a:gd name="T16" fmla="*/ 0 w 2307"/>
                <a:gd name="T17" fmla="*/ 0 h 2305"/>
                <a:gd name="T18" fmla="*/ 0 w 2307"/>
                <a:gd name="T19" fmla="*/ 0 h 2305"/>
                <a:gd name="T20" fmla="*/ 0 w 2307"/>
                <a:gd name="T21" fmla="*/ 0 h 2305"/>
                <a:gd name="T22" fmla="*/ 0 w 2307"/>
                <a:gd name="T23" fmla="*/ 0 h 2305"/>
                <a:gd name="T24" fmla="*/ 0 w 2307"/>
                <a:gd name="T25" fmla="*/ 0 h 2305"/>
                <a:gd name="T26" fmla="*/ 0 w 2307"/>
                <a:gd name="T27" fmla="*/ 0 h 2305"/>
                <a:gd name="T28" fmla="*/ 0 w 2307"/>
                <a:gd name="T29" fmla="*/ 0 h 2305"/>
                <a:gd name="T30" fmla="*/ 0 w 2307"/>
                <a:gd name="T31" fmla="*/ 0 h 2305"/>
                <a:gd name="T32" fmla="*/ 0 w 2307"/>
                <a:gd name="T33" fmla="*/ 0 h 2305"/>
                <a:gd name="T34" fmla="*/ 0 w 2307"/>
                <a:gd name="T35" fmla="*/ 0 h 2305"/>
                <a:gd name="T36" fmla="*/ 0 w 2307"/>
                <a:gd name="T37" fmla="*/ 0 h 2305"/>
                <a:gd name="T38" fmla="*/ 0 w 2307"/>
                <a:gd name="T39" fmla="*/ 0 h 2305"/>
                <a:gd name="T40" fmla="*/ 0 w 2307"/>
                <a:gd name="T41" fmla="*/ 0 h 2305"/>
                <a:gd name="T42" fmla="*/ 0 w 2307"/>
                <a:gd name="T43" fmla="*/ 0 h 2305"/>
                <a:gd name="T44" fmla="*/ 0 w 2307"/>
                <a:gd name="T45" fmla="*/ 0 h 2305"/>
                <a:gd name="T46" fmla="*/ 0 w 2307"/>
                <a:gd name="T47" fmla="*/ 0 h 2305"/>
                <a:gd name="T48" fmla="*/ 0 w 2307"/>
                <a:gd name="T49" fmla="*/ 0 h 2305"/>
                <a:gd name="T50" fmla="*/ 0 w 2307"/>
                <a:gd name="T51" fmla="*/ 0 h 2305"/>
                <a:gd name="T52" fmla="*/ 0 w 2307"/>
                <a:gd name="T53" fmla="*/ 0 h 2305"/>
                <a:gd name="T54" fmla="*/ 0 w 2307"/>
                <a:gd name="T55" fmla="*/ 0 h 2305"/>
                <a:gd name="T56" fmla="*/ 0 w 2307"/>
                <a:gd name="T57" fmla="*/ 0 h 2305"/>
                <a:gd name="T58" fmla="*/ 0 w 2307"/>
                <a:gd name="T59" fmla="*/ 0 h 2305"/>
                <a:gd name="T60" fmla="*/ 0 w 2307"/>
                <a:gd name="T61" fmla="*/ 0 h 2305"/>
                <a:gd name="T62" fmla="*/ 0 w 2307"/>
                <a:gd name="T63" fmla="*/ 0 h 2305"/>
                <a:gd name="T64" fmla="*/ 0 w 2307"/>
                <a:gd name="T65" fmla="*/ 0 h 2305"/>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2307"/>
                <a:gd name="T100" fmla="*/ 0 h 2305"/>
                <a:gd name="T101" fmla="*/ 2307 w 2307"/>
                <a:gd name="T102" fmla="*/ 2305 h 2305"/>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2307" h="2305">
                  <a:moveTo>
                    <a:pt x="2" y="0"/>
                  </a:moveTo>
                  <a:cubicBezTo>
                    <a:pt x="2" y="83"/>
                    <a:pt x="2" y="192"/>
                    <a:pt x="2" y="288"/>
                  </a:cubicBezTo>
                  <a:cubicBezTo>
                    <a:pt x="2" y="384"/>
                    <a:pt x="3" y="479"/>
                    <a:pt x="3" y="576"/>
                  </a:cubicBezTo>
                  <a:lnTo>
                    <a:pt x="1" y="864"/>
                  </a:lnTo>
                  <a:lnTo>
                    <a:pt x="2" y="1152"/>
                  </a:lnTo>
                  <a:lnTo>
                    <a:pt x="1" y="1440"/>
                  </a:lnTo>
                  <a:lnTo>
                    <a:pt x="1" y="1728"/>
                  </a:lnTo>
                  <a:cubicBezTo>
                    <a:pt x="1" y="1728"/>
                    <a:pt x="1" y="1931"/>
                    <a:pt x="1" y="2016"/>
                  </a:cubicBezTo>
                  <a:cubicBezTo>
                    <a:pt x="0" y="2076"/>
                    <a:pt x="2" y="2239"/>
                    <a:pt x="1" y="2303"/>
                  </a:cubicBezTo>
                  <a:cubicBezTo>
                    <a:pt x="57" y="2305"/>
                    <a:pt x="203" y="2296"/>
                    <a:pt x="289" y="2304"/>
                  </a:cubicBezTo>
                  <a:lnTo>
                    <a:pt x="577" y="2303"/>
                  </a:lnTo>
                  <a:lnTo>
                    <a:pt x="865" y="2304"/>
                  </a:lnTo>
                  <a:lnTo>
                    <a:pt x="1153" y="2304"/>
                  </a:lnTo>
                  <a:lnTo>
                    <a:pt x="1441" y="2303"/>
                  </a:lnTo>
                  <a:lnTo>
                    <a:pt x="1729" y="2304"/>
                  </a:lnTo>
                  <a:cubicBezTo>
                    <a:pt x="1729" y="2304"/>
                    <a:pt x="2017" y="2304"/>
                    <a:pt x="2017" y="2304"/>
                  </a:cubicBezTo>
                  <a:cubicBezTo>
                    <a:pt x="2113" y="2304"/>
                    <a:pt x="2226" y="2304"/>
                    <a:pt x="2306" y="2304"/>
                  </a:cubicBezTo>
                  <a:cubicBezTo>
                    <a:pt x="2305" y="2231"/>
                    <a:pt x="2306" y="2112"/>
                    <a:pt x="2306" y="2016"/>
                  </a:cubicBezTo>
                  <a:cubicBezTo>
                    <a:pt x="2306" y="1920"/>
                    <a:pt x="2305" y="1824"/>
                    <a:pt x="2305" y="1728"/>
                  </a:cubicBezTo>
                  <a:lnTo>
                    <a:pt x="2305" y="1439"/>
                  </a:lnTo>
                  <a:lnTo>
                    <a:pt x="2305" y="1152"/>
                  </a:lnTo>
                  <a:lnTo>
                    <a:pt x="2305" y="864"/>
                  </a:lnTo>
                  <a:lnTo>
                    <a:pt x="2305" y="576"/>
                  </a:lnTo>
                  <a:cubicBezTo>
                    <a:pt x="2305" y="576"/>
                    <a:pt x="2306" y="288"/>
                    <a:pt x="2306" y="288"/>
                  </a:cubicBezTo>
                  <a:cubicBezTo>
                    <a:pt x="2306" y="192"/>
                    <a:pt x="2307" y="61"/>
                    <a:pt x="2305" y="1"/>
                  </a:cubicBezTo>
                  <a:cubicBezTo>
                    <a:pt x="2235" y="0"/>
                    <a:pt x="2113" y="0"/>
                    <a:pt x="2017" y="0"/>
                  </a:cubicBezTo>
                  <a:cubicBezTo>
                    <a:pt x="1921" y="0"/>
                    <a:pt x="1825" y="1"/>
                    <a:pt x="1729" y="1"/>
                  </a:cubicBezTo>
                  <a:lnTo>
                    <a:pt x="1442" y="1"/>
                  </a:lnTo>
                  <a:lnTo>
                    <a:pt x="1154" y="1"/>
                  </a:lnTo>
                  <a:lnTo>
                    <a:pt x="866" y="1"/>
                  </a:lnTo>
                  <a:lnTo>
                    <a:pt x="578" y="1"/>
                  </a:lnTo>
                  <a:cubicBezTo>
                    <a:pt x="578" y="1"/>
                    <a:pt x="290" y="0"/>
                    <a:pt x="290" y="0"/>
                  </a:cubicBezTo>
                  <a:cubicBezTo>
                    <a:pt x="194" y="0"/>
                    <a:pt x="60" y="0"/>
                    <a:pt x="2" y="0"/>
                  </a:cubicBezTo>
                  <a:close/>
                </a:path>
              </a:pathLst>
            </a:custGeom>
            <a:solidFill>
              <a:srgbClr val="C0C0C0"/>
            </a:solidFill>
            <a:ln w="28575" cap="flat" cmpd="sng">
              <a:solidFill>
                <a:schemeClr val="tx1"/>
              </a:solidFill>
              <a:prstDash val="solid"/>
              <a:round/>
              <a:headEnd type="none" w="med" len="med"/>
              <a:tailEnd type="none" w="sm" len="med"/>
            </a:ln>
          </p:spPr>
          <p:txBody>
            <a:bodyPr wrap="none" anchor="ctr"/>
            <a:lstStyle/>
            <a:p>
              <a:endParaRPr lang="en-US"/>
            </a:p>
          </p:txBody>
        </p:sp>
        <p:sp>
          <p:nvSpPr>
            <p:cNvPr id="6167" name="Text Box 666"/>
            <p:cNvSpPr txBox="1">
              <a:spLocks noChangeArrowheads="1"/>
            </p:cNvSpPr>
            <p:nvPr/>
          </p:nvSpPr>
          <p:spPr bwMode="auto">
            <a:xfrm>
              <a:off x="384" y="7686"/>
              <a:ext cx="576" cy="1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1828800" eaLnBrk="0" hangingPunct="0">
                <a:defRPr sz="1200">
                  <a:solidFill>
                    <a:schemeClr val="tx1"/>
                  </a:solidFill>
                  <a:latin typeface="Arial" charset="0"/>
                </a:defRPr>
              </a:lvl1pPr>
              <a:lvl2pPr marL="742950" indent="-285750" defTabSz="1828800" eaLnBrk="0" hangingPunct="0">
                <a:defRPr sz="1200">
                  <a:solidFill>
                    <a:schemeClr val="tx1"/>
                  </a:solidFill>
                  <a:latin typeface="Arial" charset="0"/>
                </a:defRPr>
              </a:lvl2pPr>
              <a:lvl3pPr marL="1143000" indent="-228600" defTabSz="1828800" eaLnBrk="0" hangingPunct="0">
                <a:defRPr sz="1200">
                  <a:solidFill>
                    <a:schemeClr val="tx1"/>
                  </a:solidFill>
                  <a:latin typeface="Arial" charset="0"/>
                </a:defRPr>
              </a:lvl3pPr>
              <a:lvl4pPr marL="1600200" indent="-228600" defTabSz="1828800" eaLnBrk="0" hangingPunct="0">
                <a:defRPr sz="1200">
                  <a:solidFill>
                    <a:schemeClr val="tx1"/>
                  </a:solidFill>
                  <a:latin typeface="Arial" charset="0"/>
                </a:defRPr>
              </a:lvl4pPr>
              <a:lvl5pPr marL="2057400" indent="-228600" defTabSz="1828800" eaLnBrk="0" hangingPunct="0">
                <a:defRPr sz="1200">
                  <a:solidFill>
                    <a:schemeClr val="tx1"/>
                  </a:solidFill>
                  <a:latin typeface="Arial" charset="0"/>
                </a:defRPr>
              </a:lvl5pPr>
              <a:lvl6pPr marL="2514600" indent="-228600" algn="ctr" defTabSz="1828800" eaLnBrk="0" fontAlgn="base" hangingPunct="0">
                <a:spcBef>
                  <a:spcPct val="0"/>
                </a:spcBef>
                <a:spcAft>
                  <a:spcPct val="0"/>
                </a:spcAft>
                <a:defRPr sz="1200">
                  <a:solidFill>
                    <a:schemeClr val="tx1"/>
                  </a:solidFill>
                  <a:latin typeface="Arial" charset="0"/>
                </a:defRPr>
              </a:lvl6pPr>
              <a:lvl7pPr marL="2971800" indent="-228600" algn="ctr" defTabSz="1828800" eaLnBrk="0" fontAlgn="base" hangingPunct="0">
                <a:spcBef>
                  <a:spcPct val="0"/>
                </a:spcBef>
                <a:spcAft>
                  <a:spcPct val="0"/>
                </a:spcAft>
                <a:defRPr sz="1200">
                  <a:solidFill>
                    <a:schemeClr val="tx1"/>
                  </a:solidFill>
                  <a:latin typeface="Arial" charset="0"/>
                </a:defRPr>
              </a:lvl7pPr>
              <a:lvl8pPr marL="3429000" indent="-228600" algn="ctr" defTabSz="1828800" eaLnBrk="0" fontAlgn="base" hangingPunct="0">
                <a:spcBef>
                  <a:spcPct val="0"/>
                </a:spcBef>
                <a:spcAft>
                  <a:spcPct val="0"/>
                </a:spcAft>
                <a:defRPr sz="1200">
                  <a:solidFill>
                    <a:schemeClr val="tx1"/>
                  </a:solidFill>
                  <a:latin typeface="Arial" charset="0"/>
                </a:defRPr>
              </a:lvl8pPr>
              <a:lvl9pPr marL="3886200" indent="-228600" algn="ctr" defTabSz="1828800" eaLnBrk="0" fontAlgn="base" hangingPunct="0">
                <a:spcBef>
                  <a:spcPct val="0"/>
                </a:spcBef>
                <a:spcAft>
                  <a:spcPct val="0"/>
                </a:spcAft>
                <a:defRPr sz="1200">
                  <a:solidFill>
                    <a:schemeClr val="tx1"/>
                  </a:solidFill>
                  <a:latin typeface="Arial" charset="0"/>
                </a:defRPr>
              </a:lvl9pPr>
            </a:lstStyle>
            <a:p>
              <a:pPr algn="l" eaLnBrk="1" hangingPunct="1">
                <a:spcBef>
                  <a:spcPct val="50000"/>
                </a:spcBef>
              </a:pPr>
              <a:r>
                <a:rPr lang="en-US"/>
                <a:t>Projector</a:t>
              </a:r>
            </a:p>
          </p:txBody>
        </p:sp>
        <p:cxnSp>
          <p:nvCxnSpPr>
            <p:cNvPr id="6168" name="AutoShape 667"/>
            <p:cNvCxnSpPr>
              <a:cxnSpLocks noChangeShapeType="1"/>
              <a:stCxn id="6186" idx="6"/>
              <a:endCxn id="6166" idx="27"/>
            </p:cNvCxnSpPr>
            <p:nvPr/>
          </p:nvCxnSpPr>
          <p:spPr bwMode="auto">
            <a:xfrm rot="5400000">
              <a:off x="-1586" y="5240"/>
              <a:ext cx="4755" cy="0"/>
            </a:xfrm>
            <a:prstGeom prst="straightConnector1">
              <a:avLst/>
            </a:prstGeom>
            <a:noFill/>
            <a:ln w="76200">
              <a:solidFill>
                <a:srgbClr val="0066FF"/>
              </a:solidFill>
              <a:round/>
              <a:headEnd type="triangle" w="med" len="med"/>
              <a:tailEnd type="triangle" w="med" len="med"/>
            </a:ln>
            <a:extLst>
              <a:ext uri="{909E8E84-426E-40DD-AFC4-6F175D3DCCD1}">
                <a14:hiddenFill xmlns:a14="http://schemas.microsoft.com/office/drawing/2010/main">
                  <a:noFill/>
                </a14:hiddenFill>
              </a:ext>
            </a:extLst>
          </p:spPr>
        </p:cxnSp>
        <p:cxnSp>
          <p:nvCxnSpPr>
            <p:cNvPr id="6169" name="AutoShape 668"/>
            <p:cNvCxnSpPr>
              <a:cxnSpLocks noChangeShapeType="1"/>
              <a:stCxn id="6159" idx="28"/>
            </p:cNvCxnSpPr>
            <p:nvPr/>
          </p:nvCxnSpPr>
          <p:spPr bwMode="auto">
            <a:xfrm flipV="1">
              <a:off x="3400" y="5040"/>
              <a:ext cx="34" cy="999"/>
            </a:xfrm>
            <a:prstGeom prst="straightConnector1">
              <a:avLst/>
            </a:prstGeom>
            <a:noFill/>
            <a:ln w="9525">
              <a:solidFill>
                <a:srgbClr val="0066FF"/>
              </a:solidFill>
              <a:round/>
              <a:headEnd/>
              <a:tailEnd type="triangle" w="med" len="med"/>
            </a:ln>
            <a:extLst>
              <a:ext uri="{909E8E84-426E-40DD-AFC4-6F175D3DCCD1}">
                <a14:hiddenFill xmlns:a14="http://schemas.microsoft.com/office/drawing/2010/main">
                  <a:noFill/>
                </a14:hiddenFill>
              </a:ext>
            </a:extLst>
          </p:spPr>
        </p:cxnSp>
        <p:sp>
          <p:nvSpPr>
            <p:cNvPr id="6170" name="Freeform 669"/>
            <p:cNvSpPr>
              <a:spLocks/>
            </p:cNvSpPr>
            <p:nvPr/>
          </p:nvSpPr>
          <p:spPr bwMode="auto">
            <a:xfrm>
              <a:off x="5080" y="6048"/>
              <a:ext cx="960" cy="288"/>
            </a:xfrm>
            <a:custGeom>
              <a:avLst/>
              <a:gdLst>
                <a:gd name="T0" fmla="*/ 0 w 2307"/>
                <a:gd name="T1" fmla="*/ 0 h 2305"/>
                <a:gd name="T2" fmla="*/ 0 w 2307"/>
                <a:gd name="T3" fmla="*/ 0 h 2305"/>
                <a:gd name="T4" fmla="*/ 0 w 2307"/>
                <a:gd name="T5" fmla="*/ 0 h 2305"/>
                <a:gd name="T6" fmla="*/ 0 w 2307"/>
                <a:gd name="T7" fmla="*/ 0 h 2305"/>
                <a:gd name="T8" fmla="*/ 0 w 2307"/>
                <a:gd name="T9" fmla="*/ 0 h 2305"/>
                <a:gd name="T10" fmla="*/ 0 w 2307"/>
                <a:gd name="T11" fmla="*/ 0 h 2305"/>
                <a:gd name="T12" fmla="*/ 0 w 2307"/>
                <a:gd name="T13" fmla="*/ 0 h 2305"/>
                <a:gd name="T14" fmla="*/ 0 w 2307"/>
                <a:gd name="T15" fmla="*/ 0 h 2305"/>
                <a:gd name="T16" fmla="*/ 0 w 2307"/>
                <a:gd name="T17" fmla="*/ 0 h 2305"/>
                <a:gd name="T18" fmla="*/ 0 w 2307"/>
                <a:gd name="T19" fmla="*/ 0 h 2305"/>
                <a:gd name="T20" fmla="*/ 0 w 2307"/>
                <a:gd name="T21" fmla="*/ 0 h 2305"/>
                <a:gd name="T22" fmla="*/ 0 w 2307"/>
                <a:gd name="T23" fmla="*/ 0 h 2305"/>
                <a:gd name="T24" fmla="*/ 0 w 2307"/>
                <a:gd name="T25" fmla="*/ 0 h 2305"/>
                <a:gd name="T26" fmla="*/ 0 w 2307"/>
                <a:gd name="T27" fmla="*/ 0 h 2305"/>
                <a:gd name="T28" fmla="*/ 0 w 2307"/>
                <a:gd name="T29" fmla="*/ 0 h 2305"/>
                <a:gd name="T30" fmla="*/ 0 w 2307"/>
                <a:gd name="T31" fmla="*/ 0 h 2305"/>
                <a:gd name="T32" fmla="*/ 0 w 2307"/>
                <a:gd name="T33" fmla="*/ 0 h 2305"/>
                <a:gd name="T34" fmla="*/ 0 w 2307"/>
                <a:gd name="T35" fmla="*/ 0 h 2305"/>
                <a:gd name="T36" fmla="*/ 0 w 2307"/>
                <a:gd name="T37" fmla="*/ 0 h 2305"/>
                <a:gd name="T38" fmla="*/ 0 w 2307"/>
                <a:gd name="T39" fmla="*/ 0 h 2305"/>
                <a:gd name="T40" fmla="*/ 0 w 2307"/>
                <a:gd name="T41" fmla="*/ 0 h 2305"/>
                <a:gd name="T42" fmla="*/ 0 w 2307"/>
                <a:gd name="T43" fmla="*/ 0 h 2305"/>
                <a:gd name="T44" fmla="*/ 0 w 2307"/>
                <a:gd name="T45" fmla="*/ 0 h 2305"/>
                <a:gd name="T46" fmla="*/ 0 w 2307"/>
                <a:gd name="T47" fmla="*/ 0 h 2305"/>
                <a:gd name="T48" fmla="*/ 0 w 2307"/>
                <a:gd name="T49" fmla="*/ 0 h 2305"/>
                <a:gd name="T50" fmla="*/ 0 w 2307"/>
                <a:gd name="T51" fmla="*/ 0 h 2305"/>
                <a:gd name="T52" fmla="*/ 0 w 2307"/>
                <a:gd name="T53" fmla="*/ 0 h 2305"/>
                <a:gd name="T54" fmla="*/ 0 w 2307"/>
                <a:gd name="T55" fmla="*/ 0 h 2305"/>
                <a:gd name="T56" fmla="*/ 0 w 2307"/>
                <a:gd name="T57" fmla="*/ 0 h 2305"/>
                <a:gd name="T58" fmla="*/ 0 w 2307"/>
                <a:gd name="T59" fmla="*/ 0 h 2305"/>
                <a:gd name="T60" fmla="*/ 0 w 2307"/>
                <a:gd name="T61" fmla="*/ 0 h 2305"/>
                <a:gd name="T62" fmla="*/ 0 w 2307"/>
                <a:gd name="T63" fmla="*/ 0 h 2305"/>
                <a:gd name="T64" fmla="*/ 0 w 2307"/>
                <a:gd name="T65" fmla="*/ 0 h 2305"/>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2307"/>
                <a:gd name="T100" fmla="*/ 0 h 2305"/>
                <a:gd name="T101" fmla="*/ 2307 w 2307"/>
                <a:gd name="T102" fmla="*/ 2305 h 2305"/>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2307" h="2305">
                  <a:moveTo>
                    <a:pt x="2" y="0"/>
                  </a:moveTo>
                  <a:cubicBezTo>
                    <a:pt x="2" y="83"/>
                    <a:pt x="2" y="192"/>
                    <a:pt x="2" y="288"/>
                  </a:cubicBezTo>
                  <a:cubicBezTo>
                    <a:pt x="2" y="384"/>
                    <a:pt x="3" y="479"/>
                    <a:pt x="3" y="576"/>
                  </a:cubicBezTo>
                  <a:lnTo>
                    <a:pt x="1" y="864"/>
                  </a:lnTo>
                  <a:lnTo>
                    <a:pt x="2" y="1152"/>
                  </a:lnTo>
                  <a:lnTo>
                    <a:pt x="1" y="1440"/>
                  </a:lnTo>
                  <a:lnTo>
                    <a:pt x="1" y="1728"/>
                  </a:lnTo>
                  <a:cubicBezTo>
                    <a:pt x="1" y="1728"/>
                    <a:pt x="1" y="1931"/>
                    <a:pt x="1" y="2016"/>
                  </a:cubicBezTo>
                  <a:cubicBezTo>
                    <a:pt x="0" y="2076"/>
                    <a:pt x="2" y="2239"/>
                    <a:pt x="1" y="2303"/>
                  </a:cubicBezTo>
                  <a:cubicBezTo>
                    <a:pt x="57" y="2305"/>
                    <a:pt x="203" y="2296"/>
                    <a:pt x="289" y="2304"/>
                  </a:cubicBezTo>
                  <a:lnTo>
                    <a:pt x="577" y="2303"/>
                  </a:lnTo>
                  <a:lnTo>
                    <a:pt x="865" y="2304"/>
                  </a:lnTo>
                  <a:lnTo>
                    <a:pt x="1153" y="2304"/>
                  </a:lnTo>
                  <a:lnTo>
                    <a:pt x="1441" y="2303"/>
                  </a:lnTo>
                  <a:lnTo>
                    <a:pt x="1729" y="2304"/>
                  </a:lnTo>
                  <a:cubicBezTo>
                    <a:pt x="1729" y="2304"/>
                    <a:pt x="2017" y="2304"/>
                    <a:pt x="2017" y="2304"/>
                  </a:cubicBezTo>
                  <a:cubicBezTo>
                    <a:pt x="2113" y="2304"/>
                    <a:pt x="2226" y="2304"/>
                    <a:pt x="2306" y="2304"/>
                  </a:cubicBezTo>
                  <a:cubicBezTo>
                    <a:pt x="2305" y="2231"/>
                    <a:pt x="2306" y="2112"/>
                    <a:pt x="2306" y="2016"/>
                  </a:cubicBezTo>
                  <a:cubicBezTo>
                    <a:pt x="2306" y="1920"/>
                    <a:pt x="2305" y="1824"/>
                    <a:pt x="2305" y="1728"/>
                  </a:cubicBezTo>
                  <a:lnTo>
                    <a:pt x="2305" y="1439"/>
                  </a:lnTo>
                  <a:lnTo>
                    <a:pt x="2305" y="1152"/>
                  </a:lnTo>
                  <a:lnTo>
                    <a:pt x="2305" y="864"/>
                  </a:lnTo>
                  <a:lnTo>
                    <a:pt x="2305" y="576"/>
                  </a:lnTo>
                  <a:cubicBezTo>
                    <a:pt x="2305" y="576"/>
                    <a:pt x="2306" y="288"/>
                    <a:pt x="2306" y="288"/>
                  </a:cubicBezTo>
                  <a:cubicBezTo>
                    <a:pt x="2306" y="192"/>
                    <a:pt x="2307" y="61"/>
                    <a:pt x="2305" y="1"/>
                  </a:cubicBezTo>
                  <a:cubicBezTo>
                    <a:pt x="2235" y="0"/>
                    <a:pt x="2113" y="0"/>
                    <a:pt x="2017" y="0"/>
                  </a:cubicBezTo>
                  <a:cubicBezTo>
                    <a:pt x="1921" y="0"/>
                    <a:pt x="1825" y="1"/>
                    <a:pt x="1729" y="1"/>
                  </a:cubicBezTo>
                  <a:lnTo>
                    <a:pt x="1442" y="1"/>
                  </a:lnTo>
                  <a:lnTo>
                    <a:pt x="1154" y="1"/>
                  </a:lnTo>
                  <a:lnTo>
                    <a:pt x="866" y="1"/>
                  </a:lnTo>
                  <a:lnTo>
                    <a:pt x="578" y="1"/>
                  </a:lnTo>
                  <a:cubicBezTo>
                    <a:pt x="578" y="1"/>
                    <a:pt x="290" y="0"/>
                    <a:pt x="290" y="0"/>
                  </a:cubicBezTo>
                  <a:cubicBezTo>
                    <a:pt x="194" y="0"/>
                    <a:pt x="60" y="0"/>
                    <a:pt x="2" y="0"/>
                  </a:cubicBezTo>
                  <a:close/>
                </a:path>
              </a:pathLst>
            </a:custGeom>
            <a:solidFill>
              <a:srgbClr val="C0C0C0"/>
            </a:solidFill>
            <a:ln w="28575" cap="flat" cmpd="sng">
              <a:solidFill>
                <a:schemeClr val="tx1"/>
              </a:solidFill>
              <a:prstDash val="solid"/>
              <a:round/>
              <a:headEnd type="none" w="med" len="med"/>
              <a:tailEnd type="none" w="sm" len="med"/>
            </a:ln>
          </p:spPr>
          <p:txBody>
            <a:bodyPr wrap="none" anchor="ctr"/>
            <a:lstStyle/>
            <a:p>
              <a:endParaRPr lang="en-US"/>
            </a:p>
          </p:txBody>
        </p:sp>
        <p:sp>
          <p:nvSpPr>
            <p:cNvPr id="6171" name="Text Box 670"/>
            <p:cNvSpPr txBox="1">
              <a:spLocks noChangeArrowheads="1"/>
            </p:cNvSpPr>
            <p:nvPr/>
          </p:nvSpPr>
          <p:spPr bwMode="auto">
            <a:xfrm>
              <a:off x="5224" y="6108"/>
              <a:ext cx="672" cy="1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1828800" eaLnBrk="0" hangingPunct="0">
                <a:defRPr sz="1200">
                  <a:solidFill>
                    <a:schemeClr val="tx1"/>
                  </a:solidFill>
                  <a:latin typeface="Arial" charset="0"/>
                </a:defRPr>
              </a:lvl1pPr>
              <a:lvl2pPr marL="742950" indent="-285750" defTabSz="1828800" eaLnBrk="0" hangingPunct="0">
                <a:defRPr sz="1200">
                  <a:solidFill>
                    <a:schemeClr val="tx1"/>
                  </a:solidFill>
                  <a:latin typeface="Arial" charset="0"/>
                </a:defRPr>
              </a:lvl2pPr>
              <a:lvl3pPr marL="1143000" indent="-228600" defTabSz="1828800" eaLnBrk="0" hangingPunct="0">
                <a:defRPr sz="1200">
                  <a:solidFill>
                    <a:schemeClr val="tx1"/>
                  </a:solidFill>
                  <a:latin typeface="Arial" charset="0"/>
                </a:defRPr>
              </a:lvl3pPr>
              <a:lvl4pPr marL="1600200" indent="-228600" defTabSz="1828800" eaLnBrk="0" hangingPunct="0">
                <a:defRPr sz="1200">
                  <a:solidFill>
                    <a:schemeClr val="tx1"/>
                  </a:solidFill>
                  <a:latin typeface="Arial" charset="0"/>
                </a:defRPr>
              </a:lvl4pPr>
              <a:lvl5pPr marL="2057400" indent="-228600" defTabSz="1828800" eaLnBrk="0" hangingPunct="0">
                <a:defRPr sz="1200">
                  <a:solidFill>
                    <a:schemeClr val="tx1"/>
                  </a:solidFill>
                  <a:latin typeface="Arial" charset="0"/>
                </a:defRPr>
              </a:lvl5pPr>
              <a:lvl6pPr marL="2514600" indent="-228600" algn="ctr" defTabSz="1828800" eaLnBrk="0" fontAlgn="base" hangingPunct="0">
                <a:spcBef>
                  <a:spcPct val="0"/>
                </a:spcBef>
                <a:spcAft>
                  <a:spcPct val="0"/>
                </a:spcAft>
                <a:defRPr sz="1200">
                  <a:solidFill>
                    <a:schemeClr val="tx1"/>
                  </a:solidFill>
                  <a:latin typeface="Arial" charset="0"/>
                </a:defRPr>
              </a:lvl6pPr>
              <a:lvl7pPr marL="2971800" indent="-228600" algn="ctr" defTabSz="1828800" eaLnBrk="0" fontAlgn="base" hangingPunct="0">
                <a:spcBef>
                  <a:spcPct val="0"/>
                </a:spcBef>
                <a:spcAft>
                  <a:spcPct val="0"/>
                </a:spcAft>
                <a:defRPr sz="1200">
                  <a:solidFill>
                    <a:schemeClr val="tx1"/>
                  </a:solidFill>
                  <a:latin typeface="Arial" charset="0"/>
                </a:defRPr>
              </a:lvl7pPr>
              <a:lvl8pPr marL="3429000" indent="-228600" algn="ctr" defTabSz="1828800" eaLnBrk="0" fontAlgn="base" hangingPunct="0">
                <a:spcBef>
                  <a:spcPct val="0"/>
                </a:spcBef>
                <a:spcAft>
                  <a:spcPct val="0"/>
                </a:spcAft>
                <a:defRPr sz="1200">
                  <a:solidFill>
                    <a:schemeClr val="tx1"/>
                  </a:solidFill>
                  <a:latin typeface="Arial" charset="0"/>
                </a:defRPr>
              </a:lvl8pPr>
              <a:lvl9pPr marL="3886200" indent="-228600" algn="ctr" defTabSz="1828800" eaLnBrk="0" fontAlgn="base" hangingPunct="0">
                <a:spcBef>
                  <a:spcPct val="0"/>
                </a:spcBef>
                <a:spcAft>
                  <a:spcPct val="0"/>
                </a:spcAft>
                <a:defRPr sz="1200">
                  <a:solidFill>
                    <a:schemeClr val="tx1"/>
                  </a:solidFill>
                  <a:latin typeface="Arial" charset="0"/>
                </a:defRPr>
              </a:lvl9pPr>
            </a:lstStyle>
            <a:p>
              <a:pPr algn="l" eaLnBrk="1" hangingPunct="1">
                <a:spcBef>
                  <a:spcPct val="50000"/>
                </a:spcBef>
              </a:pPr>
              <a:r>
                <a:rPr lang="en-US"/>
                <a:t> Stimulator</a:t>
              </a:r>
            </a:p>
          </p:txBody>
        </p:sp>
        <p:cxnSp>
          <p:nvCxnSpPr>
            <p:cNvPr id="6172" name="AutoShape 671"/>
            <p:cNvCxnSpPr>
              <a:cxnSpLocks noChangeShapeType="1"/>
              <a:stCxn id="6153" idx="2"/>
              <a:endCxn id="6170" idx="27"/>
            </p:cNvCxnSpPr>
            <p:nvPr/>
          </p:nvCxnSpPr>
          <p:spPr bwMode="auto">
            <a:xfrm flipH="1">
              <a:off x="5680" y="5008"/>
              <a:ext cx="1" cy="1031"/>
            </a:xfrm>
            <a:prstGeom prst="straightConnector1">
              <a:avLst/>
            </a:prstGeom>
            <a:noFill/>
            <a:ln w="9525">
              <a:solidFill>
                <a:srgbClr val="0066FF"/>
              </a:solidFill>
              <a:round/>
              <a:headEnd/>
              <a:tailEnd type="triangle" w="med" len="med"/>
            </a:ln>
            <a:extLst>
              <a:ext uri="{909E8E84-426E-40DD-AFC4-6F175D3DCCD1}">
                <a14:hiddenFill xmlns:a14="http://schemas.microsoft.com/office/drawing/2010/main">
                  <a:noFill/>
                </a14:hiddenFill>
              </a:ext>
            </a:extLst>
          </p:spPr>
        </p:cxnSp>
        <p:cxnSp>
          <p:nvCxnSpPr>
            <p:cNvPr id="6173" name="AutoShape 672"/>
            <p:cNvCxnSpPr>
              <a:cxnSpLocks noChangeShapeType="1"/>
              <a:stCxn id="6171" idx="2"/>
              <a:endCxn id="6180" idx="0"/>
            </p:cNvCxnSpPr>
            <p:nvPr/>
          </p:nvCxnSpPr>
          <p:spPr bwMode="auto">
            <a:xfrm flipH="1">
              <a:off x="4688" y="6281"/>
              <a:ext cx="872" cy="952"/>
            </a:xfrm>
            <a:prstGeom prst="straightConnector1">
              <a:avLst/>
            </a:prstGeom>
            <a:noFill/>
            <a:ln w="9525">
              <a:solidFill>
                <a:srgbClr val="0066FF"/>
              </a:solidFill>
              <a:round/>
              <a:headEnd/>
              <a:tailEnd type="triangle" w="med" len="med"/>
            </a:ln>
            <a:extLst>
              <a:ext uri="{909E8E84-426E-40DD-AFC4-6F175D3DCCD1}">
                <a14:hiddenFill xmlns:a14="http://schemas.microsoft.com/office/drawing/2010/main">
                  <a:noFill/>
                </a14:hiddenFill>
              </a:ext>
            </a:extLst>
          </p:spPr>
        </p:cxnSp>
        <p:sp>
          <p:nvSpPr>
            <p:cNvPr id="6174" name="Rectangle 675"/>
            <p:cNvSpPr>
              <a:spLocks noChangeArrowheads="1"/>
            </p:cNvSpPr>
            <p:nvPr/>
          </p:nvSpPr>
          <p:spPr bwMode="auto">
            <a:xfrm>
              <a:off x="4125" y="7056"/>
              <a:ext cx="288" cy="96"/>
            </a:xfrm>
            <a:prstGeom prst="rect">
              <a:avLst/>
            </a:prstGeom>
            <a:solidFill>
              <a:srgbClr val="D6C070"/>
            </a:solidFill>
            <a:ln w="9525">
              <a:solidFill>
                <a:schemeClr val="tx1"/>
              </a:solidFill>
              <a:miter lim="800000"/>
              <a:headEnd/>
              <a:tailEnd/>
            </a:ln>
          </p:spPr>
          <p:txBody>
            <a:bodyPr wrap="none" anchor="ctr"/>
            <a:lstStyle/>
            <a:p>
              <a:endParaRPr lang="en-US"/>
            </a:p>
          </p:txBody>
        </p:sp>
        <p:cxnSp>
          <p:nvCxnSpPr>
            <p:cNvPr id="6175" name="AutoShape 676"/>
            <p:cNvCxnSpPr>
              <a:cxnSpLocks noChangeShapeType="1"/>
              <a:stCxn id="6181" idx="2"/>
              <a:endCxn id="6198" idx="28"/>
            </p:cNvCxnSpPr>
            <p:nvPr/>
          </p:nvCxnSpPr>
          <p:spPr bwMode="auto">
            <a:xfrm flipH="1">
              <a:off x="6411" y="5008"/>
              <a:ext cx="6" cy="1025"/>
            </a:xfrm>
            <a:prstGeom prst="straightConnector1">
              <a:avLst/>
            </a:prstGeom>
            <a:noFill/>
            <a:ln w="9525">
              <a:solidFill>
                <a:srgbClr val="0066FF"/>
              </a:solidFill>
              <a:round/>
              <a:headEnd/>
              <a:tailEnd type="triangle" w="med" len="med"/>
            </a:ln>
            <a:extLst>
              <a:ext uri="{909E8E84-426E-40DD-AFC4-6F175D3DCCD1}">
                <a14:hiddenFill xmlns:a14="http://schemas.microsoft.com/office/drawing/2010/main">
                  <a:noFill/>
                </a14:hiddenFill>
              </a:ext>
            </a:extLst>
          </p:spPr>
        </p:cxnSp>
        <p:pic>
          <p:nvPicPr>
            <p:cNvPr id="6176" name="Picture 67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178" y="7861"/>
              <a:ext cx="498" cy="4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177" name="Text Box 678"/>
            <p:cNvSpPr txBox="1">
              <a:spLocks noChangeArrowheads="1"/>
            </p:cNvSpPr>
            <p:nvPr/>
          </p:nvSpPr>
          <p:spPr bwMode="auto">
            <a:xfrm>
              <a:off x="3160" y="8208"/>
              <a:ext cx="384" cy="179"/>
            </a:xfrm>
            <a:prstGeom prst="rect">
              <a:avLst/>
            </a:prstGeom>
            <a:noFill/>
            <a:ln w="9525">
              <a:solidFill>
                <a:srgbClr val="0066FF"/>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defTabSz="1828800" eaLnBrk="0" hangingPunct="0">
                <a:defRPr sz="1200">
                  <a:solidFill>
                    <a:schemeClr val="tx1"/>
                  </a:solidFill>
                  <a:latin typeface="Arial" charset="0"/>
                </a:defRPr>
              </a:lvl1pPr>
              <a:lvl2pPr marL="742950" indent="-285750" defTabSz="1828800" eaLnBrk="0" hangingPunct="0">
                <a:defRPr sz="1200">
                  <a:solidFill>
                    <a:schemeClr val="tx1"/>
                  </a:solidFill>
                  <a:latin typeface="Arial" charset="0"/>
                </a:defRPr>
              </a:lvl2pPr>
              <a:lvl3pPr marL="1143000" indent="-228600" defTabSz="1828800" eaLnBrk="0" hangingPunct="0">
                <a:defRPr sz="1200">
                  <a:solidFill>
                    <a:schemeClr val="tx1"/>
                  </a:solidFill>
                  <a:latin typeface="Arial" charset="0"/>
                </a:defRPr>
              </a:lvl3pPr>
              <a:lvl4pPr marL="1600200" indent="-228600" defTabSz="1828800" eaLnBrk="0" hangingPunct="0">
                <a:defRPr sz="1200">
                  <a:solidFill>
                    <a:schemeClr val="tx1"/>
                  </a:solidFill>
                  <a:latin typeface="Arial" charset="0"/>
                </a:defRPr>
              </a:lvl4pPr>
              <a:lvl5pPr marL="2057400" indent="-228600" defTabSz="1828800" eaLnBrk="0" hangingPunct="0">
                <a:defRPr sz="1200">
                  <a:solidFill>
                    <a:schemeClr val="tx1"/>
                  </a:solidFill>
                  <a:latin typeface="Arial" charset="0"/>
                </a:defRPr>
              </a:lvl5pPr>
              <a:lvl6pPr marL="2514600" indent="-228600" algn="ctr" defTabSz="1828800" eaLnBrk="0" fontAlgn="base" hangingPunct="0">
                <a:spcBef>
                  <a:spcPct val="0"/>
                </a:spcBef>
                <a:spcAft>
                  <a:spcPct val="0"/>
                </a:spcAft>
                <a:defRPr sz="1200">
                  <a:solidFill>
                    <a:schemeClr val="tx1"/>
                  </a:solidFill>
                  <a:latin typeface="Arial" charset="0"/>
                </a:defRPr>
              </a:lvl6pPr>
              <a:lvl7pPr marL="2971800" indent="-228600" algn="ctr" defTabSz="1828800" eaLnBrk="0" fontAlgn="base" hangingPunct="0">
                <a:spcBef>
                  <a:spcPct val="0"/>
                </a:spcBef>
                <a:spcAft>
                  <a:spcPct val="0"/>
                </a:spcAft>
                <a:defRPr sz="1200">
                  <a:solidFill>
                    <a:schemeClr val="tx1"/>
                  </a:solidFill>
                  <a:latin typeface="Arial" charset="0"/>
                </a:defRPr>
              </a:lvl7pPr>
              <a:lvl8pPr marL="3429000" indent="-228600" algn="ctr" defTabSz="1828800" eaLnBrk="0" fontAlgn="base" hangingPunct="0">
                <a:spcBef>
                  <a:spcPct val="0"/>
                </a:spcBef>
                <a:spcAft>
                  <a:spcPct val="0"/>
                </a:spcAft>
                <a:defRPr sz="1200">
                  <a:solidFill>
                    <a:schemeClr val="tx1"/>
                  </a:solidFill>
                  <a:latin typeface="Arial" charset="0"/>
                </a:defRPr>
              </a:lvl8pPr>
              <a:lvl9pPr marL="3886200" indent="-228600" algn="ctr" defTabSz="1828800" eaLnBrk="0" fontAlgn="base" hangingPunct="0">
                <a:spcBef>
                  <a:spcPct val="0"/>
                </a:spcBef>
                <a:spcAft>
                  <a:spcPct val="0"/>
                </a:spcAft>
                <a:defRPr sz="1200">
                  <a:solidFill>
                    <a:schemeClr val="tx1"/>
                  </a:solidFill>
                  <a:latin typeface="Arial" charset="0"/>
                </a:defRPr>
              </a:lvl9pPr>
            </a:lstStyle>
            <a:p>
              <a:pPr eaLnBrk="1" hangingPunct="1">
                <a:spcBef>
                  <a:spcPct val="50000"/>
                </a:spcBef>
              </a:pPr>
              <a:r>
                <a:rPr lang="en-US"/>
                <a:t>Juice</a:t>
              </a:r>
            </a:p>
          </p:txBody>
        </p:sp>
        <p:cxnSp>
          <p:nvCxnSpPr>
            <p:cNvPr id="6178" name="AutoShape 679"/>
            <p:cNvCxnSpPr>
              <a:cxnSpLocks noChangeShapeType="1"/>
              <a:endCxn id="6177" idx="3"/>
            </p:cNvCxnSpPr>
            <p:nvPr/>
          </p:nvCxnSpPr>
          <p:spPr bwMode="auto">
            <a:xfrm flipH="1">
              <a:off x="3544" y="8298"/>
              <a:ext cx="2883" cy="0"/>
            </a:xfrm>
            <a:prstGeom prst="straightConnector1">
              <a:avLst/>
            </a:prstGeom>
            <a:noFill/>
            <a:ln w="9525">
              <a:solidFill>
                <a:srgbClr val="0066FF"/>
              </a:solidFill>
              <a:round/>
              <a:headEnd/>
              <a:tailEnd type="triangle" w="med" len="med"/>
            </a:ln>
            <a:extLst>
              <a:ext uri="{909E8E84-426E-40DD-AFC4-6F175D3DCCD1}">
                <a14:hiddenFill xmlns:a14="http://schemas.microsoft.com/office/drawing/2010/main">
                  <a:noFill/>
                </a14:hiddenFill>
              </a:ext>
            </a:extLst>
          </p:spPr>
        </p:cxnSp>
        <p:sp>
          <p:nvSpPr>
            <p:cNvPr id="6179" name="Freeform 680"/>
            <p:cNvSpPr>
              <a:spLocks/>
            </p:cNvSpPr>
            <p:nvPr/>
          </p:nvSpPr>
          <p:spPr bwMode="auto">
            <a:xfrm>
              <a:off x="2400" y="1452"/>
              <a:ext cx="1536" cy="1476"/>
            </a:xfrm>
            <a:custGeom>
              <a:avLst/>
              <a:gdLst>
                <a:gd name="T0" fmla="*/ 1 w 2307"/>
                <a:gd name="T1" fmla="*/ 0 h 2305"/>
                <a:gd name="T2" fmla="*/ 1 w 2307"/>
                <a:gd name="T3" fmla="*/ 1 h 2305"/>
                <a:gd name="T4" fmla="*/ 1 w 2307"/>
                <a:gd name="T5" fmla="*/ 1 h 2305"/>
                <a:gd name="T6" fmla="*/ 1 w 2307"/>
                <a:gd name="T7" fmla="*/ 1 h 2305"/>
                <a:gd name="T8" fmla="*/ 1 w 2307"/>
                <a:gd name="T9" fmla="*/ 1 h 2305"/>
                <a:gd name="T10" fmla="*/ 1 w 2307"/>
                <a:gd name="T11" fmla="*/ 1 h 2305"/>
                <a:gd name="T12" fmla="*/ 1 w 2307"/>
                <a:gd name="T13" fmla="*/ 1 h 2305"/>
                <a:gd name="T14" fmla="*/ 1 w 2307"/>
                <a:gd name="T15" fmla="*/ 1 h 2305"/>
                <a:gd name="T16" fmla="*/ 1 w 2307"/>
                <a:gd name="T17" fmla="*/ 1 h 2305"/>
                <a:gd name="T18" fmla="*/ 1 w 2307"/>
                <a:gd name="T19" fmla="*/ 1 h 2305"/>
                <a:gd name="T20" fmla="*/ 1 w 2307"/>
                <a:gd name="T21" fmla="*/ 1 h 2305"/>
                <a:gd name="T22" fmla="*/ 1 w 2307"/>
                <a:gd name="T23" fmla="*/ 1 h 2305"/>
                <a:gd name="T24" fmla="*/ 1 w 2307"/>
                <a:gd name="T25" fmla="*/ 1 h 2305"/>
                <a:gd name="T26" fmla="*/ 1 w 2307"/>
                <a:gd name="T27" fmla="*/ 1 h 2305"/>
                <a:gd name="T28" fmla="*/ 1 w 2307"/>
                <a:gd name="T29" fmla="*/ 1 h 2305"/>
                <a:gd name="T30" fmla="*/ 1 w 2307"/>
                <a:gd name="T31" fmla="*/ 1 h 2305"/>
                <a:gd name="T32" fmla="*/ 1 w 2307"/>
                <a:gd name="T33" fmla="*/ 1 h 2305"/>
                <a:gd name="T34" fmla="*/ 1 w 2307"/>
                <a:gd name="T35" fmla="*/ 1 h 2305"/>
                <a:gd name="T36" fmla="*/ 1 w 2307"/>
                <a:gd name="T37" fmla="*/ 1 h 2305"/>
                <a:gd name="T38" fmla="*/ 1 w 2307"/>
                <a:gd name="T39" fmla="*/ 1 h 2305"/>
                <a:gd name="T40" fmla="*/ 1 w 2307"/>
                <a:gd name="T41" fmla="*/ 1 h 2305"/>
                <a:gd name="T42" fmla="*/ 1 w 2307"/>
                <a:gd name="T43" fmla="*/ 1 h 2305"/>
                <a:gd name="T44" fmla="*/ 1 w 2307"/>
                <a:gd name="T45" fmla="*/ 1 h 2305"/>
                <a:gd name="T46" fmla="*/ 1 w 2307"/>
                <a:gd name="T47" fmla="*/ 1 h 2305"/>
                <a:gd name="T48" fmla="*/ 1 w 2307"/>
                <a:gd name="T49" fmla="*/ 1 h 2305"/>
                <a:gd name="T50" fmla="*/ 1 w 2307"/>
                <a:gd name="T51" fmla="*/ 0 h 2305"/>
                <a:gd name="T52" fmla="*/ 1 w 2307"/>
                <a:gd name="T53" fmla="*/ 1 h 2305"/>
                <a:gd name="T54" fmla="*/ 1 w 2307"/>
                <a:gd name="T55" fmla="*/ 1 h 2305"/>
                <a:gd name="T56" fmla="*/ 1 w 2307"/>
                <a:gd name="T57" fmla="*/ 1 h 2305"/>
                <a:gd name="T58" fmla="*/ 1 w 2307"/>
                <a:gd name="T59" fmla="*/ 1 h 2305"/>
                <a:gd name="T60" fmla="*/ 1 w 2307"/>
                <a:gd name="T61" fmla="*/ 1 h 2305"/>
                <a:gd name="T62" fmla="*/ 1 w 2307"/>
                <a:gd name="T63" fmla="*/ 0 h 2305"/>
                <a:gd name="T64" fmla="*/ 1 w 2307"/>
                <a:gd name="T65" fmla="*/ 0 h 2305"/>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2307"/>
                <a:gd name="T100" fmla="*/ 0 h 2305"/>
                <a:gd name="T101" fmla="*/ 2307 w 2307"/>
                <a:gd name="T102" fmla="*/ 2305 h 2305"/>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2307" h="2305">
                  <a:moveTo>
                    <a:pt x="2" y="0"/>
                  </a:moveTo>
                  <a:cubicBezTo>
                    <a:pt x="2" y="83"/>
                    <a:pt x="2" y="192"/>
                    <a:pt x="2" y="288"/>
                  </a:cubicBezTo>
                  <a:cubicBezTo>
                    <a:pt x="2" y="384"/>
                    <a:pt x="3" y="479"/>
                    <a:pt x="3" y="576"/>
                  </a:cubicBezTo>
                  <a:lnTo>
                    <a:pt x="1" y="864"/>
                  </a:lnTo>
                  <a:lnTo>
                    <a:pt x="2" y="1152"/>
                  </a:lnTo>
                  <a:lnTo>
                    <a:pt x="1" y="1440"/>
                  </a:lnTo>
                  <a:lnTo>
                    <a:pt x="1" y="1728"/>
                  </a:lnTo>
                  <a:cubicBezTo>
                    <a:pt x="1" y="1728"/>
                    <a:pt x="1" y="1931"/>
                    <a:pt x="1" y="2016"/>
                  </a:cubicBezTo>
                  <a:cubicBezTo>
                    <a:pt x="0" y="2076"/>
                    <a:pt x="2" y="2239"/>
                    <a:pt x="1" y="2303"/>
                  </a:cubicBezTo>
                  <a:cubicBezTo>
                    <a:pt x="57" y="2305"/>
                    <a:pt x="203" y="2296"/>
                    <a:pt x="289" y="2304"/>
                  </a:cubicBezTo>
                  <a:lnTo>
                    <a:pt x="577" y="2303"/>
                  </a:lnTo>
                  <a:lnTo>
                    <a:pt x="865" y="2304"/>
                  </a:lnTo>
                  <a:lnTo>
                    <a:pt x="1153" y="2304"/>
                  </a:lnTo>
                  <a:lnTo>
                    <a:pt x="1441" y="2303"/>
                  </a:lnTo>
                  <a:lnTo>
                    <a:pt x="1729" y="2304"/>
                  </a:lnTo>
                  <a:cubicBezTo>
                    <a:pt x="1729" y="2304"/>
                    <a:pt x="2017" y="2304"/>
                    <a:pt x="2017" y="2304"/>
                  </a:cubicBezTo>
                  <a:cubicBezTo>
                    <a:pt x="2113" y="2304"/>
                    <a:pt x="2226" y="2304"/>
                    <a:pt x="2306" y="2304"/>
                  </a:cubicBezTo>
                  <a:cubicBezTo>
                    <a:pt x="2305" y="2231"/>
                    <a:pt x="2306" y="2112"/>
                    <a:pt x="2306" y="2016"/>
                  </a:cubicBezTo>
                  <a:cubicBezTo>
                    <a:pt x="2306" y="1920"/>
                    <a:pt x="2305" y="1824"/>
                    <a:pt x="2305" y="1728"/>
                  </a:cubicBezTo>
                  <a:lnTo>
                    <a:pt x="2305" y="1439"/>
                  </a:lnTo>
                  <a:lnTo>
                    <a:pt x="2305" y="1152"/>
                  </a:lnTo>
                  <a:lnTo>
                    <a:pt x="2305" y="864"/>
                  </a:lnTo>
                  <a:lnTo>
                    <a:pt x="2305" y="576"/>
                  </a:lnTo>
                  <a:cubicBezTo>
                    <a:pt x="2305" y="576"/>
                    <a:pt x="2306" y="288"/>
                    <a:pt x="2306" y="288"/>
                  </a:cubicBezTo>
                  <a:cubicBezTo>
                    <a:pt x="2306" y="192"/>
                    <a:pt x="2307" y="61"/>
                    <a:pt x="2305" y="1"/>
                  </a:cubicBezTo>
                  <a:cubicBezTo>
                    <a:pt x="2235" y="0"/>
                    <a:pt x="2113" y="0"/>
                    <a:pt x="2017" y="0"/>
                  </a:cubicBezTo>
                  <a:cubicBezTo>
                    <a:pt x="1921" y="0"/>
                    <a:pt x="1825" y="1"/>
                    <a:pt x="1729" y="1"/>
                  </a:cubicBezTo>
                  <a:lnTo>
                    <a:pt x="1442" y="1"/>
                  </a:lnTo>
                  <a:lnTo>
                    <a:pt x="1154" y="1"/>
                  </a:lnTo>
                  <a:lnTo>
                    <a:pt x="866" y="1"/>
                  </a:lnTo>
                  <a:lnTo>
                    <a:pt x="578" y="1"/>
                  </a:lnTo>
                  <a:cubicBezTo>
                    <a:pt x="578" y="1"/>
                    <a:pt x="290" y="0"/>
                    <a:pt x="290" y="0"/>
                  </a:cubicBezTo>
                  <a:cubicBezTo>
                    <a:pt x="194" y="0"/>
                    <a:pt x="60" y="0"/>
                    <a:pt x="2" y="0"/>
                  </a:cubicBezTo>
                  <a:close/>
                </a:path>
              </a:pathLst>
            </a:custGeom>
            <a:gradFill rotWithShape="1">
              <a:gsLst>
                <a:gs pos="0">
                  <a:srgbClr val="B1C5D8"/>
                </a:gs>
                <a:gs pos="100000">
                  <a:srgbClr val="D1E8FF"/>
                </a:gs>
              </a:gsLst>
              <a:lin ang="5400000" scaled="1"/>
            </a:gradFill>
            <a:ln w="28575" cap="flat" cmpd="sng">
              <a:solidFill>
                <a:schemeClr val="tx1"/>
              </a:solidFill>
              <a:prstDash val="solid"/>
              <a:round/>
              <a:headEnd type="none" w="med" len="med"/>
              <a:tailEnd type="none" w="sm" len="med"/>
            </a:ln>
          </p:spPr>
          <p:txBody>
            <a:bodyPr wrap="none" anchor="ctr"/>
            <a:lstStyle/>
            <a:p>
              <a:endParaRPr lang="en-US"/>
            </a:p>
          </p:txBody>
        </p:sp>
        <p:sp>
          <p:nvSpPr>
            <p:cNvPr id="6180" name="Rectangle 681"/>
            <p:cNvSpPr>
              <a:spLocks noChangeArrowheads="1"/>
            </p:cNvSpPr>
            <p:nvPr/>
          </p:nvSpPr>
          <p:spPr bwMode="auto">
            <a:xfrm rot="2166390">
              <a:off x="4516" y="7224"/>
              <a:ext cx="288" cy="96"/>
            </a:xfrm>
            <a:prstGeom prst="rect">
              <a:avLst/>
            </a:prstGeom>
            <a:solidFill>
              <a:srgbClr val="D6C070"/>
            </a:solidFill>
            <a:ln w="9525">
              <a:solidFill>
                <a:schemeClr val="tx1"/>
              </a:solidFill>
              <a:miter lim="800000"/>
              <a:headEnd/>
              <a:tailEnd/>
            </a:ln>
          </p:spPr>
          <p:txBody>
            <a:bodyPr wrap="none" anchor="ctr"/>
            <a:lstStyle/>
            <a:p>
              <a:endParaRPr lang="en-US"/>
            </a:p>
          </p:txBody>
        </p:sp>
        <p:sp>
          <p:nvSpPr>
            <p:cNvPr id="6181" name="Text Box 682"/>
            <p:cNvSpPr txBox="1">
              <a:spLocks noChangeArrowheads="1"/>
            </p:cNvSpPr>
            <p:nvPr/>
          </p:nvSpPr>
          <p:spPr bwMode="auto">
            <a:xfrm>
              <a:off x="6200" y="4752"/>
              <a:ext cx="434" cy="256"/>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defTabSz="1828800" eaLnBrk="0" hangingPunct="0">
                <a:defRPr sz="1200">
                  <a:solidFill>
                    <a:schemeClr val="tx1"/>
                  </a:solidFill>
                  <a:latin typeface="Arial" charset="0"/>
                </a:defRPr>
              </a:lvl1pPr>
              <a:lvl2pPr marL="742950" indent="-285750" defTabSz="1828800" eaLnBrk="0" hangingPunct="0">
                <a:defRPr sz="1200">
                  <a:solidFill>
                    <a:schemeClr val="tx1"/>
                  </a:solidFill>
                  <a:latin typeface="Arial" charset="0"/>
                </a:defRPr>
              </a:lvl2pPr>
              <a:lvl3pPr marL="1143000" indent="-228600" defTabSz="1828800" eaLnBrk="0" hangingPunct="0">
                <a:defRPr sz="1200">
                  <a:solidFill>
                    <a:schemeClr val="tx1"/>
                  </a:solidFill>
                  <a:latin typeface="Arial" charset="0"/>
                </a:defRPr>
              </a:lvl3pPr>
              <a:lvl4pPr marL="1600200" indent="-228600" defTabSz="1828800" eaLnBrk="0" hangingPunct="0">
                <a:defRPr sz="1200">
                  <a:solidFill>
                    <a:schemeClr val="tx1"/>
                  </a:solidFill>
                  <a:latin typeface="Arial" charset="0"/>
                </a:defRPr>
              </a:lvl4pPr>
              <a:lvl5pPr marL="2057400" indent="-228600" defTabSz="1828800" eaLnBrk="0" hangingPunct="0">
                <a:defRPr sz="1200">
                  <a:solidFill>
                    <a:schemeClr val="tx1"/>
                  </a:solidFill>
                  <a:latin typeface="Arial" charset="0"/>
                </a:defRPr>
              </a:lvl5pPr>
              <a:lvl6pPr marL="2514600" indent="-228600" algn="ctr" defTabSz="1828800" eaLnBrk="0" fontAlgn="base" hangingPunct="0">
                <a:spcBef>
                  <a:spcPct val="0"/>
                </a:spcBef>
                <a:spcAft>
                  <a:spcPct val="0"/>
                </a:spcAft>
                <a:defRPr sz="1200">
                  <a:solidFill>
                    <a:schemeClr val="tx1"/>
                  </a:solidFill>
                  <a:latin typeface="Arial" charset="0"/>
                </a:defRPr>
              </a:lvl6pPr>
              <a:lvl7pPr marL="2971800" indent="-228600" algn="ctr" defTabSz="1828800" eaLnBrk="0" fontAlgn="base" hangingPunct="0">
                <a:spcBef>
                  <a:spcPct val="0"/>
                </a:spcBef>
                <a:spcAft>
                  <a:spcPct val="0"/>
                </a:spcAft>
                <a:defRPr sz="1200">
                  <a:solidFill>
                    <a:schemeClr val="tx1"/>
                  </a:solidFill>
                  <a:latin typeface="Arial" charset="0"/>
                </a:defRPr>
              </a:lvl7pPr>
              <a:lvl8pPr marL="3429000" indent="-228600" algn="ctr" defTabSz="1828800" eaLnBrk="0" fontAlgn="base" hangingPunct="0">
                <a:spcBef>
                  <a:spcPct val="0"/>
                </a:spcBef>
                <a:spcAft>
                  <a:spcPct val="0"/>
                </a:spcAft>
                <a:defRPr sz="1200">
                  <a:solidFill>
                    <a:schemeClr val="tx1"/>
                  </a:solidFill>
                  <a:latin typeface="Arial" charset="0"/>
                </a:defRPr>
              </a:lvl8pPr>
              <a:lvl9pPr marL="3886200" indent="-228600" algn="ctr" defTabSz="1828800" eaLnBrk="0" fontAlgn="base" hangingPunct="0">
                <a:spcBef>
                  <a:spcPct val="0"/>
                </a:spcBef>
                <a:spcAft>
                  <a:spcPct val="0"/>
                </a:spcAft>
                <a:defRPr sz="1200">
                  <a:solidFill>
                    <a:schemeClr val="tx1"/>
                  </a:solidFill>
                  <a:latin typeface="Arial" charset="0"/>
                </a:defRPr>
              </a:lvl9pPr>
            </a:lstStyle>
            <a:p>
              <a:pPr eaLnBrk="1" hangingPunct="1">
                <a:spcBef>
                  <a:spcPct val="50000"/>
                </a:spcBef>
              </a:pPr>
              <a:r>
                <a:rPr lang="en-US" sz="1000" dirty="0"/>
                <a:t>Digital Output</a:t>
              </a:r>
            </a:p>
          </p:txBody>
        </p:sp>
        <p:sp>
          <p:nvSpPr>
            <p:cNvPr id="6182" name="Text Box 683"/>
            <p:cNvSpPr txBox="1">
              <a:spLocks noChangeArrowheads="1"/>
            </p:cNvSpPr>
            <p:nvPr/>
          </p:nvSpPr>
          <p:spPr bwMode="auto">
            <a:xfrm>
              <a:off x="3152" y="4797"/>
              <a:ext cx="784" cy="251"/>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defTabSz="1828800" eaLnBrk="0" hangingPunct="0">
                <a:defRPr sz="1200">
                  <a:solidFill>
                    <a:schemeClr val="tx1"/>
                  </a:solidFill>
                  <a:latin typeface="Arial" charset="0"/>
                </a:defRPr>
              </a:lvl1pPr>
              <a:lvl2pPr marL="742950" indent="-285750" defTabSz="1828800" eaLnBrk="0" hangingPunct="0">
                <a:defRPr sz="1200">
                  <a:solidFill>
                    <a:schemeClr val="tx1"/>
                  </a:solidFill>
                  <a:latin typeface="Arial" charset="0"/>
                </a:defRPr>
              </a:lvl2pPr>
              <a:lvl3pPr marL="1143000" indent="-228600" defTabSz="1828800" eaLnBrk="0" hangingPunct="0">
                <a:defRPr sz="1200">
                  <a:solidFill>
                    <a:schemeClr val="tx1"/>
                  </a:solidFill>
                  <a:latin typeface="Arial" charset="0"/>
                </a:defRPr>
              </a:lvl3pPr>
              <a:lvl4pPr marL="1600200" indent="-228600" defTabSz="1828800" eaLnBrk="0" hangingPunct="0">
                <a:defRPr sz="1200">
                  <a:solidFill>
                    <a:schemeClr val="tx1"/>
                  </a:solidFill>
                  <a:latin typeface="Arial" charset="0"/>
                </a:defRPr>
              </a:lvl4pPr>
              <a:lvl5pPr marL="2057400" indent="-228600" defTabSz="1828800" eaLnBrk="0" hangingPunct="0">
                <a:defRPr sz="1200">
                  <a:solidFill>
                    <a:schemeClr val="tx1"/>
                  </a:solidFill>
                  <a:latin typeface="Arial" charset="0"/>
                </a:defRPr>
              </a:lvl5pPr>
              <a:lvl6pPr marL="2514600" indent="-228600" algn="ctr" defTabSz="1828800" eaLnBrk="0" fontAlgn="base" hangingPunct="0">
                <a:spcBef>
                  <a:spcPct val="0"/>
                </a:spcBef>
                <a:spcAft>
                  <a:spcPct val="0"/>
                </a:spcAft>
                <a:defRPr sz="1200">
                  <a:solidFill>
                    <a:schemeClr val="tx1"/>
                  </a:solidFill>
                  <a:latin typeface="Arial" charset="0"/>
                </a:defRPr>
              </a:lvl6pPr>
              <a:lvl7pPr marL="2971800" indent="-228600" algn="ctr" defTabSz="1828800" eaLnBrk="0" fontAlgn="base" hangingPunct="0">
                <a:spcBef>
                  <a:spcPct val="0"/>
                </a:spcBef>
                <a:spcAft>
                  <a:spcPct val="0"/>
                </a:spcAft>
                <a:defRPr sz="1200">
                  <a:solidFill>
                    <a:schemeClr val="tx1"/>
                  </a:solidFill>
                  <a:latin typeface="Arial" charset="0"/>
                </a:defRPr>
              </a:lvl7pPr>
              <a:lvl8pPr marL="3429000" indent="-228600" algn="ctr" defTabSz="1828800" eaLnBrk="0" fontAlgn="base" hangingPunct="0">
                <a:spcBef>
                  <a:spcPct val="0"/>
                </a:spcBef>
                <a:spcAft>
                  <a:spcPct val="0"/>
                </a:spcAft>
                <a:defRPr sz="1200">
                  <a:solidFill>
                    <a:schemeClr val="tx1"/>
                  </a:solidFill>
                  <a:latin typeface="Arial" charset="0"/>
                </a:defRPr>
              </a:lvl8pPr>
              <a:lvl9pPr marL="3886200" indent="-228600" algn="ctr" defTabSz="1828800" eaLnBrk="0" fontAlgn="base" hangingPunct="0">
                <a:spcBef>
                  <a:spcPct val="0"/>
                </a:spcBef>
                <a:spcAft>
                  <a:spcPct val="0"/>
                </a:spcAft>
                <a:defRPr sz="1200">
                  <a:solidFill>
                    <a:schemeClr val="tx1"/>
                  </a:solidFill>
                  <a:latin typeface="Arial" charset="0"/>
                </a:defRPr>
              </a:lvl9pPr>
            </a:lstStyle>
            <a:p>
              <a:pPr eaLnBrk="1" hangingPunct="1">
                <a:lnSpc>
                  <a:spcPct val="195000"/>
                </a:lnSpc>
                <a:spcBef>
                  <a:spcPct val="50000"/>
                </a:spcBef>
              </a:pPr>
              <a:r>
                <a:rPr lang="en-US" sz="1000"/>
                <a:t>4 Eye analog</a:t>
              </a:r>
            </a:p>
          </p:txBody>
        </p:sp>
        <p:cxnSp>
          <p:nvCxnSpPr>
            <p:cNvPr id="6183" name="AutoShape 684"/>
            <p:cNvCxnSpPr>
              <a:cxnSpLocks noChangeShapeType="1"/>
              <a:stCxn id="6159" idx="27"/>
            </p:cNvCxnSpPr>
            <p:nvPr/>
          </p:nvCxnSpPr>
          <p:spPr bwMode="auto">
            <a:xfrm flipV="1">
              <a:off x="3520" y="5053"/>
              <a:ext cx="51" cy="986"/>
            </a:xfrm>
            <a:prstGeom prst="straightConnector1">
              <a:avLst/>
            </a:prstGeom>
            <a:noFill/>
            <a:ln w="9525">
              <a:solidFill>
                <a:srgbClr val="0066FF"/>
              </a:solidFill>
              <a:round/>
              <a:headEnd/>
              <a:tailEnd type="triangle" w="med" len="med"/>
            </a:ln>
            <a:extLst>
              <a:ext uri="{909E8E84-426E-40DD-AFC4-6F175D3DCCD1}">
                <a14:hiddenFill xmlns:a14="http://schemas.microsoft.com/office/drawing/2010/main">
                  <a:noFill/>
                </a14:hiddenFill>
              </a:ext>
            </a:extLst>
          </p:spPr>
        </p:cxnSp>
        <p:cxnSp>
          <p:nvCxnSpPr>
            <p:cNvPr id="6184" name="AutoShape 685"/>
            <p:cNvCxnSpPr>
              <a:cxnSpLocks noChangeShapeType="1"/>
              <a:stCxn id="6159" idx="27"/>
            </p:cNvCxnSpPr>
            <p:nvPr/>
          </p:nvCxnSpPr>
          <p:spPr bwMode="auto">
            <a:xfrm flipV="1">
              <a:off x="3520" y="5075"/>
              <a:ext cx="230" cy="964"/>
            </a:xfrm>
            <a:prstGeom prst="straightConnector1">
              <a:avLst/>
            </a:prstGeom>
            <a:noFill/>
            <a:ln w="9525">
              <a:solidFill>
                <a:srgbClr val="0066FF"/>
              </a:solidFill>
              <a:round/>
              <a:headEnd/>
              <a:tailEnd type="triangle" w="med" len="med"/>
            </a:ln>
            <a:extLst>
              <a:ext uri="{909E8E84-426E-40DD-AFC4-6F175D3DCCD1}">
                <a14:hiddenFill xmlns:a14="http://schemas.microsoft.com/office/drawing/2010/main">
                  <a:noFill/>
                </a14:hiddenFill>
              </a:ext>
            </a:extLst>
          </p:spPr>
        </p:cxnSp>
        <p:sp>
          <p:nvSpPr>
            <p:cNvPr id="6185" name="Text Box 686"/>
            <p:cNvSpPr txBox="1">
              <a:spLocks noChangeArrowheads="1"/>
            </p:cNvSpPr>
            <p:nvPr/>
          </p:nvSpPr>
          <p:spPr bwMode="auto">
            <a:xfrm>
              <a:off x="4242" y="4896"/>
              <a:ext cx="526" cy="16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defTabSz="1828800" eaLnBrk="0" hangingPunct="0">
                <a:defRPr sz="1200">
                  <a:solidFill>
                    <a:schemeClr val="tx1"/>
                  </a:solidFill>
                  <a:latin typeface="Arial" charset="0"/>
                </a:defRPr>
              </a:lvl1pPr>
              <a:lvl2pPr marL="742950" indent="-285750" defTabSz="1828800" eaLnBrk="0" hangingPunct="0">
                <a:defRPr sz="1200">
                  <a:solidFill>
                    <a:schemeClr val="tx1"/>
                  </a:solidFill>
                  <a:latin typeface="Arial" charset="0"/>
                </a:defRPr>
              </a:lvl2pPr>
              <a:lvl3pPr marL="1143000" indent="-228600" defTabSz="1828800" eaLnBrk="0" hangingPunct="0">
                <a:defRPr sz="1200">
                  <a:solidFill>
                    <a:schemeClr val="tx1"/>
                  </a:solidFill>
                  <a:latin typeface="Arial" charset="0"/>
                </a:defRPr>
              </a:lvl3pPr>
              <a:lvl4pPr marL="1600200" indent="-228600" defTabSz="1828800" eaLnBrk="0" hangingPunct="0">
                <a:defRPr sz="1200">
                  <a:solidFill>
                    <a:schemeClr val="tx1"/>
                  </a:solidFill>
                  <a:latin typeface="Arial" charset="0"/>
                </a:defRPr>
              </a:lvl4pPr>
              <a:lvl5pPr marL="2057400" indent="-228600" defTabSz="1828800" eaLnBrk="0" hangingPunct="0">
                <a:defRPr sz="1200">
                  <a:solidFill>
                    <a:schemeClr val="tx1"/>
                  </a:solidFill>
                  <a:latin typeface="Arial" charset="0"/>
                </a:defRPr>
              </a:lvl5pPr>
              <a:lvl6pPr marL="2514600" indent="-228600" algn="ctr" defTabSz="1828800" eaLnBrk="0" fontAlgn="base" hangingPunct="0">
                <a:spcBef>
                  <a:spcPct val="0"/>
                </a:spcBef>
                <a:spcAft>
                  <a:spcPct val="0"/>
                </a:spcAft>
                <a:defRPr sz="1200">
                  <a:solidFill>
                    <a:schemeClr val="tx1"/>
                  </a:solidFill>
                  <a:latin typeface="Arial" charset="0"/>
                </a:defRPr>
              </a:lvl6pPr>
              <a:lvl7pPr marL="2971800" indent="-228600" algn="ctr" defTabSz="1828800" eaLnBrk="0" fontAlgn="base" hangingPunct="0">
                <a:spcBef>
                  <a:spcPct val="0"/>
                </a:spcBef>
                <a:spcAft>
                  <a:spcPct val="0"/>
                </a:spcAft>
                <a:defRPr sz="1200">
                  <a:solidFill>
                    <a:schemeClr val="tx1"/>
                  </a:solidFill>
                  <a:latin typeface="Arial" charset="0"/>
                </a:defRPr>
              </a:lvl7pPr>
              <a:lvl8pPr marL="3429000" indent="-228600" algn="ctr" defTabSz="1828800" eaLnBrk="0" fontAlgn="base" hangingPunct="0">
                <a:spcBef>
                  <a:spcPct val="0"/>
                </a:spcBef>
                <a:spcAft>
                  <a:spcPct val="0"/>
                </a:spcAft>
                <a:defRPr sz="1200">
                  <a:solidFill>
                    <a:schemeClr val="tx1"/>
                  </a:solidFill>
                  <a:latin typeface="Arial" charset="0"/>
                </a:defRPr>
              </a:lvl8pPr>
              <a:lvl9pPr marL="3886200" indent="-228600" algn="ctr" defTabSz="1828800" eaLnBrk="0" fontAlgn="base" hangingPunct="0">
                <a:spcBef>
                  <a:spcPct val="0"/>
                </a:spcBef>
                <a:spcAft>
                  <a:spcPct val="0"/>
                </a:spcAft>
                <a:defRPr sz="1200">
                  <a:solidFill>
                    <a:schemeClr val="tx1"/>
                  </a:solidFill>
                  <a:latin typeface="Arial" charset="0"/>
                </a:defRPr>
              </a:lvl9pPr>
            </a:lstStyle>
            <a:p>
              <a:pPr eaLnBrk="1" hangingPunct="1">
                <a:spcBef>
                  <a:spcPct val="50000"/>
                </a:spcBef>
              </a:pPr>
              <a:r>
                <a:rPr lang="en-US" sz="1000"/>
                <a:t>Analog</a:t>
              </a:r>
            </a:p>
          </p:txBody>
        </p:sp>
        <p:sp>
          <p:nvSpPr>
            <p:cNvPr id="6186" name="AutoShape 687"/>
            <p:cNvSpPr>
              <a:spLocks noChangeArrowheads="1"/>
            </p:cNvSpPr>
            <p:nvPr/>
          </p:nvSpPr>
          <p:spPr bwMode="auto">
            <a:xfrm rot="10800000">
              <a:off x="144" y="1518"/>
              <a:ext cx="1296" cy="1344"/>
            </a:xfrm>
            <a:prstGeom prst="bevel">
              <a:avLst>
                <a:gd name="adj" fmla="val 4722"/>
              </a:avLst>
            </a:prstGeom>
            <a:solidFill>
              <a:srgbClr val="EAEAEA"/>
            </a:solidFill>
            <a:ln w="9525">
              <a:solidFill>
                <a:schemeClr val="tx1"/>
              </a:solidFill>
              <a:miter lim="800000"/>
              <a:headEnd/>
              <a:tailEnd/>
            </a:ln>
          </p:spPr>
          <p:txBody>
            <a:bodyPr rot="10800000" wrap="none" anchor="ctr"/>
            <a:lstStyle/>
            <a:p>
              <a:endParaRPr lang="en-US"/>
            </a:p>
          </p:txBody>
        </p:sp>
        <p:grpSp>
          <p:nvGrpSpPr>
            <p:cNvPr id="6187" name="Group 688"/>
            <p:cNvGrpSpPr>
              <a:grpSpLocks/>
            </p:cNvGrpSpPr>
            <p:nvPr/>
          </p:nvGrpSpPr>
          <p:grpSpPr bwMode="auto">
            <a:xfrm>
              <a:off x="210" y="1583"/>
              <a:ext cx="1158" cy="1207"/>
              <a:chOff x="342" y="1073"/>
              <a:chExt cx="384" cy="355"/>
            </a:xfrm>
          </p:grpSpPr>
          <p:sp>
            <p:nvSpPr>
              <p:cNvPr id="6211" name="Freeform 689"/>
              <p:cNvSpPr>
                <a:spLocks/>
              </p:cNvSpPr>
              <p:nvPr/>
            </p:nvSpPr>
            <p:spPr bwMode="auto">
              <a:xfrm>
                <a:off x="342" y="1073"/>
                <a:ext cx="384" cy="355"/>
              </a:xfrm>
              <a:custGeom>
                <a:avLst/>
                <a:gdLst>
                  <a:gd name="T0" fmla="*/ 0 w 2307"/>
                  <a:gd name="T1" fmla="*/ 0 h 2305"/>
                  <a:gd name="T2" fmla="*/ 0 w 2307"/>
                  <a:gd name="T3" fmla="*/ 0 h 2305"/>
                  <a:gd name="T4" fmla="*/ 0 w 2307"/>
                  <a:gd name="T5" fmla="*/ 0 h 2305"/>
                  <a:gd name="T6" fmla="*/ 0 w 2307"/>
                  <a:gd name="T7" fmla="*/ 0 h 2305"/>
                  <a:gd name="T8" fmla="*/ 0 w 2307"/>
                  <a:gd name="T9" fmla="*/ 0 h 2305"/>
                  <a:gd name="T10" fmla="*/ 0 w 2307"/>
                  <a:gd name="T11" fmla="*/ 0 h 2305"/>
                  <a:gd name="T12" fmla="*/ 0 w 2307"/>
                  <a:gd name="T13" fmla="*/ 0 h 2305"/>
                  <a:gd name="T14" fmla="*/ 0 w 2307"/>
                  <a:gd name="T15" fmla="*/ 0 h 2305"/>
                  <a:gd name="T16" fmla="*/ 0 w 2307"/>
                  <a:gd name="T17" fmla="*/ 0 h 2305"/>
                  <a:gd name="T18" fmla="*/ 0 w 2307"/>
                  <a:gd name="T19" fmla="*/ 0 h 2305"/>
                  <a:gd name="T20" fmla="*/ 0 w 2307"/>
                  <a:gd name="T21" fmla="*/ 0 h 2305"/>
                  <a:gd name="T22" fmla="*/ 0 w 2307"/>
                  <a:gd name="T23" fmla="*/ 0 h 2305"/>
                  <a:gd name="T24" fmla="*/ 0 w 2307"/>
                  <a:gd name="T25" fmla="*/ 0 h 2305"/>
                  <a:gd name="T26" fmla="*/ 0 w 2307"/>
                  <a:gd name="T27" fmla="*/ 0 h 2305"/>
                  <a:gd name="T28" fmla="*/ 0 w 2307"/>
                  <a:gd name="T29" fmla="*/ 0 h 2305"/>
                  <a:gd name="T30" fmla="*/ 0 w 2307"/>
                  <a:gd name="T31" fmla="*/ 0 h 2305"/>
                  <a:gd name="T32" fmla="*/ 0 w 2307"/>
                  <a:gd name="T33" fmla="*/ 0 h 2305"/>
                  <a:gd name="T34" fmla="*/ 0 w 2307"/>
                  <a:gd name="T35" fmla="*/ 0 h 2305"/>
                  <a:gd name="T36" fmla="*/ 0 w 2307"/>
                  <a:gd name="T37" fmla="*/ 0 h 2305"/>
                  <a:gd name="T38" fmla="*/ 0 w 2307"/>
                  <a:gd name="T39" fmla="*/ 0 h 2305"/>
                  <a:gd name="T40" fmla="*/ 0 w 2307"/>
                  <a:gd name="T41" fmla="*/ 0 h 2305"/>
                  <a:gd name="T42" fmla="*/ 0 w 2307"/>
                  <a:gd name="T43" fmla="*/ 0 h 2305"/>
                  <a:gd name="T44" fmla="*/ 0 w 2307"/>
                  <a:gd name="T45" fmla="*/ 0 h 2305"/>
                  <a:gd name="T46" fmla="*/ 0 w 2307"/>
                  <a:gd name="T47" fmla="*/ 0 h 2305"/>
                  <a:gd name="T48" fmla="*/ 0 w 2307"/>
                  <a:gd name="T49" fmla="*/ 0 h 2305"/>
                  <a:gd name="T50" fmla="*/ 0 w 2307"/>
                  <a:gd name="T51" fmla="*/ 0 h 2305"/>
                  <a:gd name="T52" fmla="*/ 0 w 2307"/>
                  <a:gd name="T53" fmla="*/ 0 h 2305"/>
                  <a:gd name="T54" fmla="*/ 0 w 2307"/>
                  <a:gd name="T55" fmla="*/ 0 h 2305"/>
                  <a:gd name="T56" fmla="*/ 0 w 2307"/>
                  <a:gd name="T57" fmla="*/ 0 h 2305"/>
                  <a:gd name="T58" fmla="*/ 0 w 2307"/>
                  <a:gd name="T59" fmla="*/ 0 h 2305"/>
                  <a:gd name="T60" fmla="*/ 0 w 2307"/>
                  <a:gd name="T61" fmla="*/ 0 h 2305"/>
                  <a:gd name="T62" fmla="*/ 0 w 2307"/>
                  <a:gd name="T63" fmla="*/ 0 h 2305"/>
                  <a:gd name="T64" fmla="*/ 0 w 2307"/>
                  <a:gd name="T65" fmla="*/ 0 h 2305"/>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2307"/>
                  <a:gd name="T100" fmla="*/ 0 h 2305"/>
                  <a:gd name="T101" fmla="*/ 2307 w 2307"/>
                  <a:gd name="T102" fmla="*/ 2305 h 2305"/>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2307" h="2305">
                    <a:moveTo>
                      <a:pt x="2" y="0"/>
                    </a:moveTo>
                    <a:cubicBezTo>
                      <a:pt x="2" y="83"/>
                      <a:pt x="2" y="192"/>
                      <a:pt x="2" y="288"/>
                    </a:cubicBezTo>
                    <a:cubicBezTo>
                      <a:pt x="2" y="384"/>
                      <a:pt x="3" y="479"/>
                      <a:pt x="3" y="576"/>
                    </a:cubicBezTo>
                    <a:lnTo>
                      <a:pt x="1" y="864"/>
                    </a:lnTo>
                    <a:lnTo>
                      <a:pt x="2" y="1152"/>
                    </a:lnTo>
                    <a:lnTo>
                      <a:pt x="1" y="1440"/>
                    </a:lnTo>
                    <a:lnTo>
                      <a:pt x="1" y="1728"/>
                    </a:lnTo>
                    <a:cubicBezTo>
                      <a:pt x="1" y="1728"/>
                      <a:pt x="1" y="1931"/>
                      <a:pt x="1" y="2016"/>
                    </a:cubicBezTo>
                    <a:cubicBezTo>
                      <a:pt x="0" y="2076"/>
                      <a:pt x="2" y="2239"/>
                      <a:pt x="1" y="2303"/>
                    </a:cubicBezTo>
                    <a:cubicBezTo>
                      <a:pt x="57" y="2305"/>
                      <a:pt x="203" y="2296"/>
                      <a:pt x="289" y="2304"/>
                    </a:cubicBezTo>
                    <a:lnTo>
                      <a:pt x="577" y="2303"/>
                    </a:lnTo>
                    <a:lnTo>
                      <a:pt x="865" y="2304"/>
                    </a:lnTo>
                    <a:lnTo>
                      <a:pt x="1153" y="2304"/>
                    </a:lnTo>
                    <a:lnTo>
                      <a:pt x="1441" y="2303"/>
                    </a:lnTo>
                    <a:lnTo>
                      <a:pt x="1729" y="2304"/>
                    </a:lnTo>
                    <a:cubicBezTo>
                      <a:pt x="1729" y="2304"/>
                      <a:pt x="2017" y="2304"/>
                      <a:pt x="2017" y="2304"/>
                    </a:cubicBezTo>
                    <a:cubicBezTo>
                      <a:pt x="2113" y="2304"/>
                      <a:pt x="2226" y="2304"/>
                      <a:pt x="2306" y="2304"/>
                    </a:cubicBezTo>
                    <a:cubicBezTo>
                      <a:pt x="2305" y="2231"/>
                      <a:pt x="2306" y="2112"/>
                      <a:pt x="2306" y="2016"/>
                    </a:cubicBezTo>
                    <a:cubicBezTo>
                      <a:pt x="2306" y="1920"/>
                      <a:pt x="2305" y="1824"/>
                      <a:pt x="2305" y="1728"/>
                    </a:cubicBezTo>
                    <a:lnTo>
                      <a:pt x="2305" y="1439"/>
                    </a:lnTo>
                    <a:lnTo>
                      <a:pt x="2305" y="1152"/>
                    </a:lnTo>
                    <a:lnTo>
                      <a:pt x="2305" y="864"/>
                    </a:lnTo>
                    <a:lnTo>
                      <a:pt x="2305" y="576"/>
                    </a:lnTo>
                    <a:cubicBezTo>
                      <a:pt x="2305" y="576"/>
                      <a:pt x="2306" y="288"/>
                      <a:pt x="2306" y="288"/>
                    </a:cubicBezTo>
                    <a:cubicBezTo>
                      <a:pt x="2306" y="192"/>
                      <a:pt x="2307" y="61"/>
                      <a:pt x="2305" y="1"/>
                    </a:cubicBezTo>
                    <a:cubicBezTo>
                      <a:pt x="2235" y="0"/>
                      <a:pt x="2113" y="0"/>
                      <a:pt x="2017" y="0"/>
                    </a:cubicBezTo>
                    <a:cubicBezTo>
                      <a:pt x="1921" y="0"/>
                      <a:pt x="1825" y="1"/>
                      <a:pt x="1729" y="1"/>
                    </a:cubicBezTo>
                    <a:lnTo>
                      <a:pt x="1442" y="1"/>
                    </a:lnTo>
                    <a:lnTo>
                      <a:pt x="1154" y="1"/>
                    </a:lnTo>
                    <a:lnTo>
                      <a:pt x="866" y="1"/>
                    </a:lnTo>
                    <a:lnTo>
                      <a:pt x="578" y="1"/>
                    </a:lnTo>
                    <a:cubicBezTo>
                      <a:pt x="578" y="1"/>
                      <a:pt x="290" y="0"/>
                      <a:pt x="290" y="0"/>
                    </a:cubicBezTo>
                    <a:cubicBezTo>
                      <a:pt x="194" y="0"/>
                      <a:pt x="60" y="0"/>
                      <a:pt x="2" y="0"/>
                    </a:cubicBezTo>
                    <a:close/>
                  </a:path>
                </a:pathLst>
              </a:custGeom>
              <a:solidFill>
                <a:schemeClr val="tx2"/>
              </a:solidFill>
              <a:ln w="28575" cap="flat" cmpd="sng">
                <a:solidFill>
                  <a:schemeClr val="tx1"/>
                </a:solidFill>
                <a:prstDash val="solid"/>
                <a:round/>
                <a:headEnd type="none" w="med" len="med"/>
                <a:tailEnd type="none" w="sm" len="med"/>
              </a:ln>
            </p:spPr>
            <p:txBody>
              <a:bodyPr wrap="none" anchor="ctr"/>
              <a:lstStyle/>
              <a:p>
                <a:endParaRPr lang="en-US"/>
              </a:p>
            </p:txBody>
          </p:sp>
          <p:sp>
            <p:nvSpPr>
              <p:cNvPr id="6212" name="Oval 690"/>
              <p:cNvSpPr>
                <a:spLocks noChangeArrowheads="1"/>
              </p:cNvSpPr>
              <p:nvPr/>
            </p:nvSpPr>
            <p:spPr bwMode="auto">
              <a:xfrm rot="10800000">
                <a:off x="534" y="1254"/>
                <a:ext cx="19" cy="19"/>
              </a:xfrm>
              <a:prstGeom prst="ellipse">
                <a:avLst/>
              </a:prstGeom>
              <a:solidFill>
                <a:srgbClr val="A50021"/>
              </a:solidFill>
              <a:ln>
                <a:noFill/>
              </a:ln>
              <a:extLst>
                <a:ext uri="{91240B29-F687-4F45-9708-019B960494DF}">
                  <a14:hiddenLine xmlns:a14="http://schemas.microsoft.com/office/drawing/2010/main" w="9525">
                    <a:solidFill>
                      <a:srgbClr val="000000"/>
                    </a:solidFill>
                    <a:round/>
                    <a:headEnd/>
                    <a:tailEnd/>
                  </a14:hiddenLine>
                </a:ext>
              </a:extLst>
            </p:spPr>
            <p:txBody>
              <a:bodyPr rot="10800000" wrap="none" anchor="ctr"/>
              <a:lstStyle/>
              <a:p>
                <a:endParaRPr lang="en-US"/>
              </a:p>
            </p:txBody>
          </p:sp>
          <p:sp>
            <p:nvSpPr>
              <p:cNvPr id="6213" name="Oval 691"/>
              <p:cNvSpPr>
                <a:spLocks noChangeArrowheads="1"/>
              </p:cNvSpPr>
              <p:nvPr/>
            </p:nvSpPr>
            <p:spPr bwMode="auto">
              <a:xfrm rot="10800000">
                <a:off x="438" y="1350"/>
                <a:ext cx="19" cy="19"/>
              </a:xfrm>
              <a:prstGeom prst="ellipse">
                <a:avLst/>
              </a:prstGeom>
              <a:solidFill>
                <a:srgbClr val="00A200"/>
              </a:solidFill>
              <a:ln>
                <a:noFill/>
              </a:ln>
              <a:extLst>
                <a:ext uri="{91240B29-F687-4F45-9708-019B960494DF}">
                  <a14:hiddenLine xmlns:a14="http://schemas.microsoft.com/office/drawing/2010/main" w="9525">
                    <a:solidFill>
                      <a:srgbClr val="000000"/>
                    </a:solidFill>
                    <a:round/>
                    <a:headEnd/>
                    <a:tailEnd/>
                  </a14:hiddenLine>
                </a:ext>
              </a:extLst>
            </p:spPr>
            <p:txBody>
              <a:bodyPr rot="10800000" wrap="none" anchor="ctr"/>
              <a:lstStyle/>
              <a:p>
                <a:endParaRPr lang="en-US"/>
              </a:p>
            </p:txBody>
          </p:sp>
          <p:sp>
            <p:nvSpPr>
              <p:cNvPr id="6214" name="Oval 692"/>
              <p:cNvSpPr>
                <a:spLocks noChangeArrowheads="1"/>
              </p:cNvSpPr>
              <p:nvPr/>
            </p:nvSpPr>
            <p:spPr bwMode="auto">
              <a:xfrm rot="10800000">
                <a:off x="630" y="1349"/>
                <a:ext cx="19" cy="19"/>
              </a:xfrm>
              <a:prstGeom prst="ellipse">
                <a:avLst/>
              </a:prstGeom>
              <a:solidFill>
                <a:srgbClr val="4E90FC"/>
              </a:solidFill>
              <a:ln>
                <a:noFill/>
              </a:ln>
              <a:extLst>
                <a:ext uri="{91240B29-F687-4F45-9708-019B960494DF}">
                  <a14:hiddenLine xmlns:a14="http://schemas.microsoft.com/office/drawing/2010/main" w="9525">
                    <a:solidFill>
                      <a:srgbClr val="000000"/>
                    </a:solidFill>
                    <a:round/>
                    <a:headEnd/>
                    <a:tailEnd/>
                  </a14:hiddenLine>
                </a:ext>
              </a:extLst>
            </p:spPr>
            <p:txBody>
              <a:bodyPr rot="10800000" wrap="none" anchor="ctr"/>
              <a:lstStyle/>
              <a:p>
                <a:endParaRPr lang="en-US"/>
              </a:p>
            </p:txBody>
          </p:sp>
          <p:sp>
            <p:nvSpPr>
              <p:cNvPr id="6215" name="Oval 693"/>
              <p:cNvSpPr>
                <a:spLocks noChangeArrowheads="1"/>
              </p:cNvSpPr>
              <p:nvPr/>
            </p:nvSpPr>
            <p:spPr bwMode="auto">
              <a:xfrm rot="10800000">
                <a:off x="438" y="1350"/>
                <a:ext cx="19" cy="19"/>
              </a:xfrm>
              <a:prstGeom prst="ellipse">
                <a:avLst/>
              </a:pr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rot="10800000" wrap="none" anchor="ctr"/>
              <a:lstStyle/>
              <a:p>
                <a:endParaRPr lang="en-US"/>
              </a:p>
            </p:txBody>
          </p:sp>
          <p:sp>
            <p:nvSpPr>
              <p:cNvPr id="6216" name="Oval 694"/>
              <p:cNvSpPr>
                <a:spLocks noChangeArrowheads="1"/>
              </p:cNvSpPr>
              <p:nvPr/>
            </p:nvSpPr>
            <p:spPr bwMode="auto">
              <a:xfrm rot="10800000">
                <a:off x="439" y="1153"/>
                <a:ext cx="19" cy="19"/>
              </a:xfrm>
              <a:prstGeom prst="ellipse">
                <a:avLst/>
              </a:pr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rot="10800000" wrap="none" anchor="ctr"/>
              <a:lstStyle/>
              <a:p>
                <a:endParaRPr lang="en-US"/>
              </a:p>
            </p:txBody>
          </p:sp>
          <p:sp>
            <p:nvSpPr>
              <p:cNvPr id="6217" name="Oval 695"/>
              <p:cNvSpPr>
                <a:spLocks noChangeArrowheads="1"/>
              </p:cNvSpPr>
              <p:nvPr/>
            </p:nvSpPr>
            <p:spPr bwMode="auto">
              <a:xfrm rot="10800000">
                <a:off x="630" y="1349"/>
                <a:ext cx="19" cy="19"/>
              </a:xfrm>
              <a:prstGeom prst="ellipse">
                <a:avLst/>
              </a:pr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rot="10800000" wrap="none" anchor="ctr"/>
              <a:lstStyle/>
              <a:p>
                <a:endParaRPr lang="en-US"/>
              </a:p>
            </p:txBody>
          </p:sp>
          <p:sp>
            <p:nvSpPr>
              <p:cNvPr id="6218" name="Oval 696"/>
              <p:cNvSpPr>
                <a:spLocks noChangeArrowheads="1"/>
              </p:cNvSpPr>
              <p:nvPr/>
            </p:nvSpPr>
            <p:spPr bwMode="auto">
              <a:xfrm rot="10800000">
                <a:off x="630" y="1152"/>
                <a:ext cx="18" cy="19"/>
              </a:xfrm>
              <a:prstGeom prst="ellipse">
                <a:avLst/>
              </a:pr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rot="10800000" wrap="none" anchor="ctr"/>
              <a:lstStyle/>
              <a:p>
                <a:endParaRPr lang="en-US"/>
              </a:p>
            </p:txBody>
          </p:sp>
        </p:grpSp>
        <p:sp>
          <p:nvSpPr>
            <p:cNvPr id="6188" name="Text Box 697"/>
            <p:cNvSpPr txBox="1">
              <a:spLocks noChangeArrowheads="1"/>
            </p:cNvSpPr>
            <p:nvPr/>
          </p:nvSpPr>
          <p:spPr bwMode="auto">
            <a:xfrm>
              <a:off x="144" y="1536"/>
              <a:ext cx="1248" cy="3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1828800" eaLnBrk="0" hangingPunct="0">
                <a:defRPr sz="1200">
                  <a:solidFill>
                    <a:schemeClr val="tx1"/>
                  </a:solidFill>
                  <a:latin typeface="Arial" charset="0"/>
                </a:defRPr>
              </a:lvl1pPr>
              <a:lvl2pPr marL="742950" indent="-285750" defTabSz="1828800" eaLnBrk="0" hangingPunct="0">
                <a:defRPr sz="1200">
                  <a:solidFill>
                    <a:schemeClr val="tx1"/>
                  </a:solidFill>
                  <a:latin typeface="Arial" charset="0"/>
                </a:defRPr>
              </a:lvl2pPr>
              <a:lvl3pPr marL="1143000" indent="-228600" defTabSz="1828800" eaLnBrk="0" hangingPunct="0">
                <a:defRPr sz="1200">
                  <a:solidFill>
                    <a:schemeClr val="tx1"/>
                  </a:solidFill>
                  <a:latin typeface="Arial" charset="0"/>
                </a:defRPr>
              </a:lvl3pPr>
              <a:lvl4pPr marL="1600200" indent="-228600" defTabSz="1828800" eaLnBrk="0" hangingPunct="0">
                <a:defRPr sz="1200">
                  <a:solidFill>
                    <a:schemeClr val="tx1"/>
                  </a:solidFill>
                  <a:latin typeface="Arial" charset="0"/>
                </a:defRPr>
              </a:lvl4pPr>
              <a:lvl5pPr marL="2057400" indent="-228600" defTabSz="1828800" eaLnBrk="0" hangingPunct="0">
                <a:defRPr sz="1200">
                  <a:solidFill>
                    <a:schemeClr val="tx1"/>
                  </a:solidFill>
                  <a:latin typeface="Arial" charset="0"/>
                </a:defRPr>
              </a:lvl5pPr>
              <a:lvl6pPr marL="2514600" indent="-228600" algn="ctr" defTabSz="1828800" eaLnBrk="0" fontAlgn="base" hangingPunct="0">
                <a:spcBef>
                  <a:spcPct val="0"/>
                </a:spcBef>
                <a:spcAft>
                  <a:spcPct val="0"/>
                </a:spcAft>
                <a:defRPr sz="1200">
                  <a:solidFill>
                    <a:schemeClr val="tx1"/>
                  </a:solidFill>
                  <a:latin typeface="Arial" charset="0"/>
                </a:defRPr>
              </a:lvl6pPr>
              <a:lvl7pPr marL="2971800" indent="-228600" algn="ctr" defTabSz="1828800" eaLnBrk="0" fontAlgn="base" hangingPunct="0">
                <a:spcBef>
                  <a:spcPct val="0"/>
                </a:spcBef>
                <a:spcAft>
                  <a:spcPct val="0"/>
                </a:spcAft>
                <a:defRPr sz="1200">
                  <a:solidFill>
                    <a:schemeClr val="tx1"/>
                  </a:solidFill>
                  <a:latin typeface="Arial" charset="0"/>
                </a:defRPr>
              </a:lvl7pPr>
              <a:lvl8pPr marL="3429000" indent="-228600" algn="ctr" defTabSz="1828800" eaLnBrk="0" fontAlgn="base" hangingPunct="0">
                <a:spcBef>
                  <a:spcPct val="0"/>
                </a:spcBef>
                <a:spcAft>
                  <a:spcPct val="0"/>
                </a:spcAft>
                <a:defRPr sz="1200">
                  <a:solidFill>
                    <a:schemeClr val="tx1"/>
                  </a:solidFill>
                  <a:latin typeface="Arial" charset="0"/>
                </a:defRPr>
              </a:lvl8pPr>
              <a:lvl9pPr marL="3886200" indent="-228600" algn="ctr" defTabSz="1828800" eaLnBrk="0" fontAlgn="base" hangingPunct="0">
                <a:spcBef>
                  <a:spcPct val="0"/>
                </a:spcBef>
                <a:spcAft>
                  <a:spcPct val="0"/>
                </a:spcAft>
                <a:defRPr sz="1200">
                  <a:solidFill>
                    <a:schemeClr val="tx1"/>
                  </a:solidFill>
                  <a:latin typeface="Arial" charset="0"/>
                </a:defRPr>
              </a:lvl9pPr>
            </a:lstStyle>
            <a:p>
              <a:pPr eaLnBrk="1" hangingPunct="1">
                <a:spcBef>
                  <a:spcPct val="50000"/>
                </a:spcBef>
              </a:pPr>
              <a:r>
                <a:rPr lang="en-US">
                  <a:solidFill>
                    <a:schemeClr val="bg1"/>
                  </a:solidFill>
                </a:rPr>
                <a:t>subject’s monitor</a:t>
              </a:r>
            </a:p>
            <a:p>
              <a:pPr eaLnBrk="1" hangingPunct="1">
                <a:spcBef>
                  <a:spcPct val="50000"/>
                </a:spcBef>
              </a:pPr>
              <a:r>
                <a:rPr lang="en-US">
                  <a:solidFill>
                    <a:schemeClr val="bg1"/>
                  </a:solidFill>
                </a:rPr>
                <a:t>(Stimulius generator)</a:t>
              </a:r>
            </a:p>
          </p:txBody>
        </p:sp>
        <p:cxnSp>
          <p:nvCxnSpPr>
            <p:cNvPr id="6189" name="AutoShape 698"/>
            <p:cNvCxnSpPr>
              <a:cxnSpLocks noChangeShapeType="1"/>
              <a:stCxn id="6165" idx="5"/>
              <a:endCxn id="6186" idx="6"/>
            </p:cNvCxnSpPr>
            <p:nvPr/>
          </p:nvCxnSpPr>
          <p:spPr bwMode="auto">
            <a:xfrm rot="10800000">
              <a:off x="792" y="2862"/>
              <a:ext cx="1736" cy="822"/>
            </a:xfrm>
            <a:prstGeom prst="bentConnector2">
              <a:avLst/>
            </a:prstGeom>
            <a:noFill/>
            <a:ln w="76200">
              <a:solidFill>
                <a:srgbClr val="0066FF"/>
              </a:solidFill>
              <a:miter lim="800000"/>
              <a:headEnd/>
              <a:tailEnd type="triangle" w="med" len="med"/>
            </a:ln>
            <a:extLst>
              <a:ext uri="{909E8E84-426E-40DD-AFC4-6F175D3DCCD1}">
                <a14:hiddenFill xmlns:a14="http://schemas.microsoft.com/office/drawing/2010/main">
                  <a:noFill/>
                </a14:hiddenFill>
              </a:ext>
            </a:extLst>
          </p:spPr>
        </p:cxnSp>
        <p:sp>
          <p:nvSpPr>
            <p:cNvPr id="6190" name="Text Box 699"/>
            <p:cNvSpPr txBox="1">
              <a:spLocks noChangeArrowheads="1"/>
            </p:cNvSpPr>
            <p:nvPr/>
          </p:nvSpPr>
          <p:spPr bwMode="auto">
            <a:xfrm>
              <a:off x="2675" y="1734"/>
              <a:ext cx="960" cy="1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1828800" eaLnBrk="0" hangingPunct="0">
                <a:defRPr sz="1200">
                  <a:solidFill>
                    <a:schemeClr val="tx1"/>
                  </a:solidFill>
                  <a:latin typeface="Arial" charset="0"/>
                </a:defRPr>
              </a:lvl1pPr>
              <a:lvl2pPr marL="742950" indent="-285750" defTabSz="1828800" eaLnBrk="0" hangingPunct="0">
                <a:defRPr sz="1200">
                  <a:solidFill>
                    <a:schemeClr val="tx1"/>
                  </a:solidFill>
                  <a:latin typeface="Arial" charset="0"/>
                </a:defRPr>
              </a:lvl2pPr>
              <a:lvl3pPr marL="1143000" indent="-228600" defTabSz="1828800" eaLnBrk="0" hangingPunct="0">
                <a:defRPr sz="1200">
                  <a:solidFill>
                    <a:schemeClr val="tx1"/>
                  </a:solidFill>
                  <a:latin typeface="Arial" charset="0"/>
                </a:defRPr>
              </a:lvl3pPr>
              <a:lvl4pPr marL="1600200" indent="-228600" defTabSz="1828800" eaLnBrk="0" hangingPunct="0">
                <a:defRPr sz="1200">
                  <a:solidFill>
                    <a:schemeClr val="tx1"/>
                  </a:solidFill>
                  <a:latin typeface="Arial" charset="0"/>
                </a:defRPr>
              </a:lvl4pPr>
              <a:lvl5pPr marL="2057400" indent="-228600" defTabSz="1828800" eaLnBrk="0" hangingPunct="0">
                <a:defRPr sz="1200">
                  <a:solidFill>
                    <a:schemeClr val="tx1"/>
                  </a:solidFill>
                  <a:latin typeface="Arial" charset="0"/>
                </a:defRPr>
              </a:lvl5pPr>
              <a:lvl6pPr marL="2514600" indent="-228600" algn="ctr" defTabSz="1828800" eaLnBrk="0" fontAlgn="base" hangingPunct="0">
                <a:spcBef>
                  <a:spcPct val="0"/>
                </a:spcBef>
                <a:spcAft>
                  <a:spcPct val="0"/>
                </a:spcAft>
                <a:defRPr sz="1200">
                  <a:solidFill>
                    <a:schemeClr val="tx1"/>
                  </a:solidFill>
                  <a:latin typeface="Arial" charset="0"/>
                </a:defRPr>
              </a:lvl6pPr>
              <a:lvl7pPr marL="2971800" indent="-228600" algn="ctr" defTabSz="1828800" eaLnBrk="0" fontAlgn="base" hangingPunct="0">
                <a:spcBef>
                  <a:spcPct val="0"/>
                </a:spcBef>
                <a:spcAft>
                  <a:spcPct val="0"/>
                </a:spcAft>
                <a:defRPr sz="1200">
                  <a:solidFill>
                    <a:schemeClr val="tx1"/>
                  </a:solidFill>
                  <a:latin typeface="Arial" charset="0"/>
                </a:defRPr>
              </a:lvl7pPr>
              <a:lvl8pPr marL="3429000" indent="-228600" algn="ctr" defTabSz="1828800" eaLnBrk="0" fontAlgn="base" hangingPunct="0">
                <a:spcBef>
                  <a:spcPct val="0"/>
                </a:spcBef>
                <a:spcAft>
                  <a:spcPct val="0"/>
                </a:spcAft>
                <a:defRPr sz="1200">
                  <a:solidFill>
                    <a:schemeClr val="tx1"/>
                  </a:solidFill>
                  <a:latin typeface="Arial" charset="0"/>
                </a:defRPr>
              </a:lvl8pPr>
              <a:lvl9pPr marL="3886200" indent="-228600" algn="ctr" defTabSz="1828800" eaLnBrk="0" fontAlgn="base" hangingPunct="0">
                <a:spcBef>
                  <a:spcPct val="0"/>
                </a:spcBef>
                <a:spcAft>
                  <a:spcPct val="0"/>
                </a:spcAft>
                <a:defRPr sz="1200">
                  <a:solidFill>
                    <a:schemeClr val="tx1"/>
                  </a:solidFill>
                  <a:latin typeface="Arial" charset="0"/>
                </a:defRPr>
              </a:lvl9pPr>
            </a:lstStyle>
            <a:p>
              <a:pPr eaLnBrk="1" hangingPunct="1">
                <a:spcBef>
                  <a:spcPct val="50000"/>
                </a:spcBef>
              </a:pPr>
              <a:r>
                <a:rPr lang="en-US"/>
                <a:t>Task scheduler</a:t>
              </a:r>
            </a:p>
          </p:txBody>
        </p:sp>
        <p:sp>
          <p:nvSpPr>
            <p:cNvPr id="6191" name="Text Box 700"/>
            <p:cNvSpPr txBox="1">
              <a:spLocks noChangeArrowheads="1"/>
            </p:cNvSpPr>
            <p:nvPr/>
          </p:nvSpPr>
          <p:spPr bwMode="auto">
            <a:xfrm>
              <a:off x="2832" y="1500"/>
              <a:ext cx="592" cy="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1828800" eaLnBrk="0" hangingPunct="0">
                <a:defRPr sz="1200">
                  <a:solidFill>
                    <a:schemeClr val="tx1"/>
                  </a:solidFill>
                  <a:latin typeface="Arial" charset="0"/>
                </a:defRPr>
              </a:lvl1pPr>
              <a:lvl2pPr marL="742950" indent="-285750" defTabSz="1828800" eaLnBrk="0" hangingPunct="0">
                <a:defRPr sz="1200">
                  <a:solidFill>
                    <a:schemeClr val="tx1"/>
                  </a:solidFill>
                  <a:latin typeface="Arial" charset="0"/>
                </a:defRPr>
              </a:lvl2pPr>
              <a:lvl3pPr marL="1143000" indent="-228600" defTabSz="1828800" eaLnBrk="0" hangingPunct="0">
                <a:defRPr sz="1200">
                  <a:solidFill>
                    <a:schemeClr val="tx1"/>
                  </a:solidFill>
                  <a:latin typeface="Arial" charset="0"/>
                </a:defRPr>
              </a:lvl3pPr>
              <a:lvl4pPr marL="1600200" indent="-228600" defTabSz="1828800" eaLnBrk="0" hangingPunct="0">
                <a:defRPr sz="1200">
                  <a:solidFill>
                    <a:schemeClr val="tx1"/>
                  </a:solidFill>
                  <a:latin typeface="Arial" charset="0"/>
                </a:defRPr>
              </a:lvl4pPr>
              <a:lvl5pPr marL="2057400" indent="-228600" defTabSz="1828800" eaLnBrk="0" hangingPunct="0">
                <a:defRPr sz="1200">
                  <a:solidFill>
                    <a:schemeClr val="tx1"/>
                  </a:solidFill>
                  <a:latin typeface="Arial" charset="0"/>
                </a:defRPr>
              </a:lvl5pPr>
              <a:lvl6pPr marL="2514600" indent="-228600" algn="ctr" defTabSz="1828800" eaLnBrk="0" fontAlgn="base" hangingPunct="0">
                <a:spcBef>
                  <a:spcPct val="0"/>
                </a:spcBef>
                <a:spcAft>
                  <a:spcPct val="0"/>
                </a:spcAft>
                <a:defRPr sz="1200">
                  <a:solidFill>
                    <a:schemeClr val="tx1"/>
                  </a:solidFill>
                  <a:latin typeface="Arial" charset="0"/>
                </a:defRPr>
              </a:lvl6pPr>
              <a:lvl7pPr marL="2971800" indent="-228600" algn="ctr" defTabSz="1828800" eaLnBrk="0" fontAlgn="base" hangingPunct="0">
                <a:spcBef>
                  <a:spcPct val="0"/>
                </a:spcBef>
                <a:spcAft>
                  <a:spcPct val="0"/>
                </a:spcAft>
                <a:defRPr sz="1200">
                  <a:solidFill>
                    <a:schemeClr val="tx1"/>
                  </a:solidFill>
                  <a:latin typeface="Arial" charset="0"/>
                </a:defRPr>
              </a:lvl7pPr>
              <a:lvl8pPr marL="3429000" indent="-228600" algn="ctr" defTabSz="1828800" eaLnBrk="0" fontAlgn="base" hangingPunct="0">
                <a:spcBef>
                  <a:spcPct val="0"/>
                </a:spcBef>
                <a:spcAft>
                  <a:spcPct val="0"/>
                </a:spcAft>
                <a:defRPr sz="1200">
                  <a:solidFill>
                    <a:schemeClr val="tx1"/>
                  </a:solidFill>
                  <a:latin typeface="Arial" charset="0"/>
                </a:defRPr>
              </a:lvl8pPr>
              <a:lvl9pPr marL="3886200" indent="-228600" algn="ctr" defTabSz="1828800" eaLnBrk="0" fontAlgn="base" hangingPunct="0">
                <a:spcBef>
                  <a:spcPct val="0"/>
                </a:spcBef>
                <a:spcAft>
                  <a:spcPct val="0"/>
                </a:spcAft>
                <a:defRPr sz="1200">
                  <a:solidFill>
                    <a:schemeClr val="tx1"/>
                  </a:solidFill>
                  <a:latin typeface="Arial" charset="0"/>
                </a:defRPr>
              </a:lvl9pPr>
            </a:lstStyle>
            <a:p>
              <a:pPr eaLnBrk="1" hangingPunct="1">
                <a:spcBef>
                  <a:spcPct val="50000"/>
                </a:spcBef>
              </a:pPr>
              <a:r>
                <a:rPr lang="en-US" sz="2000" b="1"/>
                <a:t>TAS</a:t>
              </a:r>
            </a:p>
          </p:txBody>
        </p:sp>
        <p:sp>
          <p:nvSpPr>
            <p:cNvPr id="6192" name="Text Box 701"/>
            <p:cNvSpPr txBox="1">
              <a:spLocks noChangeArrowheads="1"/>
            </p:cNvSpPr>
            <p:nvPr/>
          </p:nvSpPr>
          <p:spPr bwMode="auto">
            <a:xfrm>
              <a:off x="3880" y="3505"/>
              <a:ext cx="576" cy="1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1828800" eaLnBrk="0" hangingPunct="0">
                <a:defRPr sz="1200">
                  <a:solidFill>
                    <a:schemeClr val="tx1"/>
                  </a:solidFill>
                  <a:latin typeface="Arial" charset="0"/>
                </a:defRPr>
              </a:lvl1pPr>
              <a:lvl2pPr marL="742950" indent="-285750" defTabSz="1828800" eaLnBrk="0" hangingPunct="0">
                <a:defRPr sz="1200">
                  <a:solidFill>
                    <a:schemeClr val="tx1"/>
                  </a:solidFill>
                  <a:latin typeface="Arial" charset="0"/>
                </a:defRPr>
              </a:lvl2pPr>
              <a:lvl3pPr marL="1143000" indent="-228600" defTabSz="1828800" eaLnBrk="0" hangingPunct="0">
                <a:defRPr sz="1200">
                  <a:solidFill>
                    <a:schemeClr val="tx1"/>
                  </a:solidFill>
                  <a:latin typeface="Arial" charset="0"/>
                </a:defRPr>
              </a:lvl3pPr>
              <a:lvl4pPr marL="1600200" indent="-228600" defTabSz="1828800" eaLnBrk="0" hangingPunct="0">
                <a:defRPr sz="1200">
                  <a:solidFill>
                    <a:schemeClr val="tx1"/>
                  </a:solidFill>
                  <a:latin typeface="Arial" charset="0"/>
                </a:defRPr>
              </a:lvl4pPr>
              <a:lvl5pPr marL="2057400" indent="-228600" defTabSz="1828800" eaLnBrk="0" hangingPunct="0">
                <a:defRPr sz="1200">
                  <a:solidFill>
                    <a:schemeClr val="tx1"/>
                  </a:solidFill>
                  <a:latin typeface="Arial" charset="0"/>
                </a:defRPr>
              </a:lvl5pPr>
              <a:lvl6pPr marL="2514600" indent="-228600" algn="ctr" defTabSz="1828800" eaLnBrk="0" fontAlgn="base" hangingPunct="0">
                <a:spcBef>
                  <a:spcPct val="0"/>
                </a:spcBef>
                <a:spcAft>
                  <a:spcPct val="0"/>
                </a:spcAft>
                <a:defRPr sz="1200">
                  <a:solidFill>
                    <a:schemeClr val="tx1"/>
                  </a:solidFill>
                  <a:latin typeface="Arial" charset="0"/>
                </a:defRPr>
              </a:lvl6pPr>
              <a:lvl7pPr marL="2971800" indent="-228600" algn="ctr" defTabSz="1828800" eaLnBrk="0" fontAlgn="base" hangingPunct="0">
                <a:spcBef>
                  <a:spcPct val="0"/>
                </a:spcBef>
                <a:spcAft>
                  <a:spcPct val="0"/>
                </a:spcAft>
                <a:defRPr sz="1200">
                  <a:solidFill>
                    <a:schemeClr val="tx1"/>
                  </a:solidFill>
                  <a:latin typeface="Arial" charset="0"/>
                </a:defRPr>
              </a:lvl7pPr>
              <a:lvl8pPr marL="3429000" indent="-228600" algn="ctr" defTabSz="1828800" eaLnBrk="0" fontAlgn="base" hangingPunct="0">
                <a:spcBef>
                  <a:spcPct val="0"/>
                </a:spcBef>
                <a:spcAft>
                  <a:spcPct val="0"/>
                </a:spcAft>
                <a:defRPr sz="1200">
                  <a:solidFill>
                    <a:schemeClr val="tx1"/>
                  </a:solidFill>
                  <a:latin typeface="Arial" charset="0"/>
                </a:defRPr>
              </a:lvl8pPr>
              <a:lvl9pPr marL="3886200" indent="-228600" algn="ctr" defTabSz="1828800" eaLnBrk="0" fontAlgn="base" hangingPunct="0">
                <a:spcBef>
                  <a:spcPct val="0"/>
                </a:spcBef>
                <a:spcAft>
                  <a:spcPct val="0"/>
                </a:spcAft>
                <a:defRPr sz="1200">
                  <a:solidFill>
                    <a:schemeClr val="tx1"/>
                  </a:solidFill>
                  <a:latin typeface="Arial" charset="0"/>
                </a:defRPr>
              </a:lvl9pPr>
            </a:lstStyle>
            <a:p>
              <a:pPr eaLnBrk="1" hangingPunct="1">
                <a:spcBef>
                  <a:spcPct val="50000"/>
                </a:spcBef>
              </a:pPr>
              <a:r>
                <a:rPr lang="en-US"/>
                <a:t> Computer</a:t>
              </a:r>
            </a:p>
          </p:txBody>
        </p:sp>
        <p:cxnSp>
          <p:nvCxnSpPr>
            <p:cNvPr id="6193" name="AutoShape 702"/>
            <p:cNvCxnSpPr>
              <a:cxnSpLocks noChangeShapeType="1"/>
              <a:stCxn id="6150" idx="6"/>
              <a:endCxn id="6165" idx="28"/>
            </p:cNvCxnSpPr>
            <p:nvPr/>
          </p:nvCxnSpPr>
          <p:spPr bwMode="auto">
            <a:xfrm rot="5400000">
              <a:off x="4273" y="3094"/>
              <a:ext cx="57" cy="266"/>
            </a:xfrm>
            <a:prstGeom prst="bentConnector3">
              <a:avLst>
                <a:gd name="adj1" fmla="val 57894"/>
              </a:avLst>
            </a:prstGeom>
            <a:noFill/>
            <a:ln w="76200">
              <a:solidFill>
                <a:srgbClr val="0066FF"/>
              </a:solidFill>
              <a:miter lim="800000"/>
              <a:headEnd/>
              <a:tailEnd/>
            </a:ln>
            <a:extLst>
              <a:ext uri="{909E8E84-426E-40DD-AFC4-6F175D3DCCD1}">
                <a14:hiddenFill xmlns:a14="http://schemas.microsoft.com/office/drawing/2010/main">
                  <a:noFill/>
                </a14:hiddenFill>
              </a:ext>
            </a:extLst>
          </p:spPr>
        </p:cxnSp>
        <p:sp>
          <p:nvSpPr>
            <p:cNvPr id="6194" name="Rectangle 704"/>
            <p:cNvSpPr>
              <a:spLocks noChangeArrowheads="1"/>
            </p:cNvSpPr>
            <p:nvPr/>
          </p:nvSpPr>
          <p:spPr bwMode="auto">
            <a:xfrm>
              <a:off x="4177" y="4449"/>
              <a:ext cx="809" cy="2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68242" rIns="0" bIns="0" anchor="ctr">
              <a:spAutoFit/>
            </a:bodyPr>
            <a:lstStyle/>
            <a:p>
              <a:pPr algn="l"/>
              <a:r>
                <a:rPr lang="en-US" b="1"/>
                <a:t>NI USB/PCIe-6353</a:t>
              </a:r>
            </a:p>
            <a:p>
              <a:pPr algn="l" eaLnBrk="0" hangingPunct="0"/>
              <a:endParaRPr lang="en-US"/>
            </a:p>
          </p:txBody>
        </p:sp>
        <p:cxnSp>
          <p:nvCxnSpPr>
            <p:cNvPr id="6195" name="AutoShape 705"/>
            <p:cNvCxnSpPr>
              <a:cxnSpLocks noChangeShapeType="1"/>
              <a:stCxn id="6194" idx="0"/>
              <a:endCxn id="6165" idx="13"/>
            </p:cNvCxnSpPr>
            <p:nvPr/>
          </p:nvCxnSpPr>
          <p:spPr bwMode="auto">
            <a:xfrm flipH="1" flipV="1">
              <a:off x="4575" y="3944"/>
              <a:ext cx="7" cy="505"/>
            </a:xfrm>
            <a:prstGeom prst="straightConnector1">
              <a:avLst/>
            </a:prstGeom>
            <a:noFill/>
            <a:ln w="76200">
              <a:solidFill>
                <a:srgbClr val="CC0000"/>
              </a:solidFill>
              <a:round/>
              <a:headEnd type="triangle" w="med" len="med"/>
              <a:tailEnd type="triangle" w="med" len="med"/>
            </a:ln>
            <a:extLst>
              <a:ext uri="{909E8E84-426E-40DD-AFC4-6F175D3DCCD1}">
                <a14:hiddenFill xmlns:a14="http://schemas.microsoft.com/office/drawing/2010/main">
                  <a:noFill/>
                </a14:hiddenFill>
              </a:ext>
            </a:extLst>
          </p:spPr>
        </p:cxnSp>
        <p:grpSp>
          <p:nvGrpSpPr>
            <p:cNvPr id="6196" name="Group 708"/>
            <p:cNvGrpSpPr>
              <a:grpSpLocks/>
            </p:cNvGrpSpPr>
            <p:nvPr/>
          </p:nvGrpSpPr>
          <p:grpSpPr bwMode="auto">
            <a:xfrm>
              <a:off x="4136" y="2464"/>
              <a:ext cx="864" cy="518"/>
              <a:chOff x="6040" y="1426"/>
              <a:chExt cx="672" cy="518"/>
            </a:xfrm>
          </p:grpSpPr>
          <p:sp>
            <p:nvSpPr>
              <p:cNvPr id="6209" name="Freeform 709"/>
              <p:cNvSpPr>
                <a:spLocks/>
              </p:cNvSpPr>
              <p:nvPr/>
            </p:nvSpPr>
            <p:spPr bwMode="auto">
              <a:xfrm>
                <a:off x="6040" y="1426"/>
                <a:ext cx="672" cy="518"/>
              </a:xfrm>
              <a:custGeom>
                <a:avLst/>
                <a:gdLst>
                  <a:gd name="T0" fmla="*/ 0 w 2307"/>
                  <a:gd name="T1" fmla="*/ 0 h 2305"/>
                  <a:gd name="T2" fmla="*/ 0 w 2307"/>
                  <a:gd name="T3" fmla="*/ 0 h 2305"/>
                  <a:gd name="T4" fmla="*/ 0 w 2307"/>
                  <a:gd name="T5" fmla="*/ 0 h 2305"/>
                  <a:gd name="T6" fmla="*/ 0 w 2307"/>
                  <a:gd name="T7" fmla="*/ 0 h 2305"/>
                  <a:gd name="T8" fmla="*/ 0 w 2307"/>
                  <a:gd name="T9" fmla="*/ 0 h 2305"/>
                  <a:gd name="T10" fmla="*/ 0 w 2307"/>
                  <a:gd name="T11" fmla="*/ 0 h 2305"/>
                  <a:gd name="T12" fmla="*/ 0 w 2307"/>
                  <a:gd name="T13" fmla="*/ 0 h 2305"/>
                  <a:gd name="T14" fmla="*/ 0 w 2307"/>
                  <a:gd name="T15" fmla="*/ 0 h 2305"/>
                  <a:gd name="T16" fmla="*/ 0 w 2307"/>
                  <a:gd name="T17" fmla="*/ 0 h 2305"/>
                  <a:gd name="T18" fmla="*/ 0 w 2307"/>
                  <a:gd name="T19" fmla="*/ 0 h 2305"/>
                  <a:gd name="T20" fmla="*/ 0 w 2307"/>
                  <a:gd name="T21" fmla="*/ 0 h 2305"/>
                  <a:gd name="T22" fmla="*/ 0 w 2307"/>
                  <a:gd name="T23" fmla="*/ 0 h 2305"/>
                  <a:gd name="T24" fmla="*/ 0 w 2307"/>
                  <a:gd name="T25" fmla="*/ 0 h 2305"/>
                  <a:gd name="T26" fmla="*/ 0 w 2307"/>
                  <a:gd name="T27" fmla="*/ 0 h 2305"/>
                  <a:gd name="T28" fmla="*/ 0 w 2307"/>
                  <a:gd name="T29" fmla="*/ 0 h 2305"/>
                  <a:gd name="T30" fmla="*/ 0 w 2307"/>
                  <a:gd name="T31" fmla="*/ 0 h 2305"/>
                  <a:gd name="T32" fmla="*/ 0 w 2307"/>
                  <a:gd name="T33" fmla="*/ 0 h 2305"/>
                  <a:gd name="T34" fmla="*/ 0 w 2307"/>
                  <a:gd name="T35" fmla="*/ 0 h 2305"/>
                  <a:gd name="T36" fmla="*/ 0 w 2307"/>
                  <a:gd name="T37" fmla="*/ 0 h 2305"/>
                  <a:gd name="T38" fmla="*/ 0 w 2307"/>
                  <a:gd name="T39" fmla="*/ 0 h 2305"/>
                  <a:gd name="T40" fmla="*/ 0 w 2307"/>
                  <a:gd name="T41" fmla="*/ 0 h 2305"/>
                  <a:gd name="T42" fmla="*/ 0 w 2307"/>
                  <a:gd name="T43" fmla="*/ 0 h 2305"/>
                  <a:gd name="T44" fmla="*/ 0 w 2307"/>
                  <a:gd name="T45" fmla="*/ 0 h 2305"/>
                  <a:gd name="T46" fmla="*/ 0 w 2307"/>
                  <a:gd name="T47" fmla="*/ 0 h 2305"/>
                  <a:gd name="T48" fmla="*/ 0 w 2307"/>
                  <a:gd name="T49" fmla="*/ 0 h 2305"/>
                  <a:gd name="T50" fmla="*/ 0 w 2307"/>
                  <a:gd name="T51" fmla="*/ 0 h 2305"/>
                  <a:gd name="T52" fmla="*/ 0 w 2307"/>
                  <a:gd name="T53" fmla="*/ 0 h 2305"/>
                  <a:gd name="T54" fmla="*/ 0 w 2307"/>
                  <a:gd name="T55" fmla="*/ 0 h 2305"/>
                  <a:gd name="T56" fmla="*/ 0 w 2307"/>
                  <a:gd name="T57" fmla="*/ 0 h 2305"/>
                  <a:gd name="T58" fmla="*/ 0 w 2307"/>
                  <a:gd name="T59" fmla="*/ 0 h 2305"/>
                  <a:gd name="T60" fmla="*/ 0 w 2307"/>
                  <a:gd name="T61" fmla="*/ 0 h 2305"/>
                  <a:gd name="T62" fmla="*/ 0 w 2307"/>
                  <a:gd name="T63" fmla="*/ 0 h 2305"/>
                  <a:gd name="T64" fmla="*/ 0 w 2307"/>
                  <a:gd name="T65" fmla="*/ 0 h 2305"/>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2307"/>
                  <a:gd name="T100" fmla="*/ 0 h 2305"/>
                  <a:gd name="T101" fmla="*/ 2307 w 2307"/>
                  <a:gd name="T102" fmla="*/ 2305 h 2305"/>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2307" h="2305">
                    <a:moveTo>
                      <a:pt x="2" y="0"/>
                    </a:moveTo>
                    <a:cubicBezTo>
                      <a:pt x="2" y="83"/>
                      <a:pt x="2" y="192"/>
                      <a:pt x="2" y="288"/>
                    </a:cubicBezTo>
                    <a:cubicBezTo>
                      <a:pt x="2" y="384"/>
                      <a:pt x="3" y="479"/>
                      <a:pt x="3" y="576"/>
                    </a:cubicBezTo>
                    <a:lnTo>
                      <a:pt x="1" y="864"/>
                    </a:lnTo>
                    <a:lnTo>
                      <a:pt x="2" y="1152"/>
                    </a:lnTo>
                    <a:lnTo>
                      <a:pt x="1" y="1440"/>
                    </a:lnTo>
                    <a:lnTo>
                      <a:pt x="1" y="1728"/>
                    </a:lnTo>
                    <a:cubicBezTo>
                      <a:pt x="1" y="1728"/>
                      <a:pt x="1" y="1931"/>
                      <a:pt x="1" y="2016"/>
                    </a:cubicBezTo>
                    <a:cubicBezTo>
                      <a:pt x="0" y="2076"/>
                      <a:pt x="2" y="2239"/>
                      <a:pt x="1" y="2303"/>
                    </a:cubicBezTo>
                    <a:cubicBezTo>
                      <a:pt x="57" y="2305"/>
                      <a:pt x="203" y="2296"/>
                      <a:pt x="289" y="2304"/>
                    </a:cubicBezTo>
                    <a:lnTo>
                      <a:pt x="577" y="2303"/>
                    </a:lnTo>
                    <a:lnTo>
                      <a:pt x="865" y="2304"/>
                    </a:lnTo>
                    <a:lnTo>
                      <a:pt x="1153" y="2304"/>
                    </a:lnTo>
                    <a:lnTo>
                      <a:pt x="1441" y="2303"/>
                    </a:lnTo>
                    <a:lnTo>
                      <a:pt x="1729" y="2304"/>
                    </a:lnTo>
                    <a:cubicBezTo>
                      <a:pt x="1729" y="2304"/>
                      <a:pt x="2017" y="2304"/>
                      <a:pt x="2017" y="2304"/>
                    </a:cubicBezTo>
                    <a:cubicBezTo>
                      <a:pt x="2113" y="2304"/>
                      <a:pt x="2226" y="2304"/>
                      <a:pt x="2306" y="2304"/>
                    </a:cubicBezTo>
                    <a:cubicBezTo>
                      <a:pt x="2305" y="2231"/>
                      <a:pt x="2306" y="2112"/>
                      <a:pt x="2306" y="2016"/>
                    </a:cubicBezTo>
                    <a:cubicBezTo>
                      <a:pt x="2306" y="1920"/>
                      <a:pt x="2305" y="1824"/>
                      <a:pt x="2305" y="1728"/>
                    </a:cubicBezTo>
                    <a:lnTo>
                      <a:pt x="2305" y="1439"/>
                    </a:lnTo>
                    <a:lnTo>
                      <a:pt x="2305" y="1152"/>
                    </a:lnTo>
                    <a:lnTo>
                      <a:pt x="2305" y="864"/>
                    </a:lnTo>
                    <a:lnTo>
                      <a:pt x="2305" y="576"/>
                    </a:lnTo>
                    <a:cubicBezTo>
                      <a:pt x="2305" y="576"/>
                      <a:pt x="2306" y="288"/>
                      <a:pt x="2306" y="288"/>
                    </a:cubicBezTo>
                    <a:cubicBezTo>
                      <a:pt x="2306" y="192"/>
                      <a:pt x="2307" y="61"/>
                      <a:pt x="2305" y="1"/>
                    </a:cubicBezTo>
                    <a:cubicBezTo>
                      <a:pt x="2235" y="0"/>
                      <a:pt x="2113" y="0"/>
                      <a:pt x="2017" y="0"/>
                    </a:cubicBezTo>
                    <a:cubicBezTo>
                      <a:pt x="1921" y="0"/>
                      <a:pt x="1825" y="1"/>
                      <a:pt x="1729" y="1"/>
                    </a:cubicBezTo>
                    <a:lnTo>
                      <a:pt x="1442" y="1"/>
                    </a:lnTo>
                    <a:lnTo>
                      <a:pt x="1154" y="1"/>
                    </a:lnTo>
                    <a:lnTo>
                      <a:pt x="866" y="1"/>
                    </a:lnTo>
                    <a:lnTo>
                      <a:pt x="578" y="1"/>
                    </a:lnTo>
                    <a:cubicBezTo>
                      <a:pt x="578" y="1"/>
                      <a:pt x="290" y="0"/>
                      <a:pt x="290" y="0"/>
                    </a:cubicBezTo>
                    <a:cubicBezTo>
                      <a:pt x="194" y="0"/>
                      <a:pt x="60" y="0"/>
                      <a:pt x="2" y="0"/>
                    </a:cubicBezTo>
                    <a:close/>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cap="flat" cmpd="sng">
                    <a:solidFill>
                      <a:srgbClr val="000000"/>
                    </a:solidFill>
                    <a:prstDash val="solid"/>
                    <a:round/>
                    <a:headEnd type="none" w="med" len="med"/>
                    <a:tailEnd type="none" w="sm" len="med"/>
                  </a14:hiddenLine>
                </a:ext>
              </a:extLst>
            </p:spPr>
            <p:txBody>
              <a:bodyPr wrap="none" anchor="ctr"/>
              <a:lstStyle/>
              <a:p>
                <a:endParaRPr lang="en-US"/>
              </a:p>
            </p:txBody>
          </p:sp>
          <p:sp>
            <p:nvSpPr>
              <p:cNvPr id="6210" name="Text Box 710"/>
              <p:cNvSpPr txBox="1">
                <a:spLocks noChangeArrowheads="1"/>
              </p:cNvSpPr>
              <p:nvPr/>
            </p:nvSpPr>
            <p:spPr bwMode="auto">
              <a:xfrm>
                <a:off x="6040" y="1452"/>
                <a:ext cx="672" cy="3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1828800" eaLnBrk="0" hangingPunct="0">
                  <a:defRPr sz="1200">
                    <a:solidFill>
                      <a:schemeClr val="tx1"/>
                    </a:solidFill>
                    <a:latin typeface="Arial" charset="0"/>
                  </a:defRPr>
                </a:lvl1pPr>
                <a:lvl2pPr marL="742950" indent="-285750" defTabSz="1828800" eaLnBrk="0" hangingPunct="0">
                  <a:defRPr sz="1200">
                    <a:solidFill>
                      <a:schemeClr val="tx1"/>
                    </a:solidFill>
                    <a:latin typeface="Arial" charset="0"/>
                  </a:defRPr>
                </a:lvl2pPr>
                <a:lvl3pPr marL="1143000" indent="-228600" defTabSz="1828800" eaLnBrk="0" hangingPunct="0">
                  <a:defRPr sz="1200">
                    <a:solidFill>
                      <a:schemeClr val="tx1"/>
                    </a:solidFill>
                    <a:latin typeface="Arial" charset="0"/>
                  </a:defRPr>
                </a:lvl3pPr>
                <a:lvl4pPr marL="1600200" indent="-228600" defTabSz="1828800" eaLnBrk="0" hangingPunct="0">
                  <a:defRPr sz="1200">
                    <a:solidFill>
                      <a:schemeClr val="tx1"/>
                    </a:solidFill>
                    <a:latin typeface="Arial" charset="0"/>
                  </a:defRPr>
                </a:lvl4pPr>
                <a:lvl5pPr marL="2057400" indent="-228600" defTabSz="1828800" eaLnBrk="0" hangingPunct="0">
                  <a:defRPr sz="1200">
                    <a:solidFill>
                      <a:schemeClr val="tx1"/>
                    </a:solidFill>
                    <a:latin typeface="Arial" charset="0"/>
                  </a:defRPr>
                </a:lvl5pPr>
                <a:lvl6pPr marL="2514600" indent="-228600" algn="ctr" defTabSz="1828800" eaLnBrk="0" fontAlgn="base" hangingPunct="0">
                  <a:spcBef>
                    <a:spcPct val="0"/>
                  </a:spcBef>
                  <a:spcAft>
                    <a:spcPct val="0"/>
                  </a:spcAft>
                  <a:defRPr sz="1200">
                    <a:solidFill>
                      <a:schemeClr val="tx1"/>
                    </a:solidFill>
                    <a:latin typeface="Arial" charset="0"/>
                  </a:defRPr>
                </a:lvl6pPr>
                <a:lvl7pPr marL="2971800" indent="-228600" algn="ctr" defTabSz="1828800" eaLnBrk="0" fontAlgn="base" hangingPunct="0">
                  <a:spcBef>
                    <a:spcPct val="0"/>
                  </a:spcBef>
                  <a:spcAft>
                    <a:spcPct val="0"/>
                  </a:spcAft>
                  <a:defRPr sz="1200">
                    <a:solidFill>
                      <a:schemeClr val="tx1"/>
                    </a:solidFill>
                    <a:latin typeface="Arial" charset="0"/>
                  </a:defRPr>
                </a:lvl7pPr>
                <a:lvl8pPr marL="3429000" indent="-228600" algn="ctr" defTabSz="1828800" eaLnBrk="0" fontAlgn="base" hangingPunct="0">
                  <a:spcBef>
                    <a:spcPct val="0"/>
                  </a:spcBef>
                  <a:spcAft>
                    <a:spcPct val="0"/>
                  </a:spcAft>
                  <a:defRPr sz="1200">
                    <a:solidFill>
                      <a:schemeClr val="tx1"/>
                    </a:solidFill>
                    <a:latin typeface="Arial" charset="0"/>
                  </a:defRPr>
                </a:lvl8pPr>
                <a:lvl9pPr marL="3886200" indent="-228600" algn="ctr" defTabSz="1828800" eaLnBrk="0" fontAlgn="base" hangingPunct="0">
                  <a:spcBef>
                    <a:spcPct val="0"/>
                  </a:spcBef>
                  <a:spcAft>
                    <a:spcPct val="0"/>
                  </a:spcAft>
                  <a:defRPr sz="1200">
                    <a:solidFill>
                      <a:schemeClr val="tx1"/>
                    </a:solidFill>
                    <a:latin typeface="Arial" charset="0"/>
                  </a:defRPr>
                </a:lvl9pPr>
              </a:lstStyle>
              <a:p>
                <a:pPr algn="l" eaLnBrk="1" hangingPunct="1">
                  <a:spcBef>
                    <a:spcPct val="50000"/>
                  </a:spcBef>
                </a:pPr>
                <a:r>
                  <a:rPr lang="en-US"/>
                  <a:t>1) Data acquision</a:t>
                </a:r>
              </a:p>
              <a:p>
                <a:pPr algn="l" eaLnBrk="1" hangingPunct="1">
                  <a:spcBef>
                    <a:spcPct val="50000"/>
                  </a:spcBef>
                </a:pPr>
                <a:r>
                  <a:rPr lang="en-US"/>
                  <a:t>2) Spike sorter</a:t>
                </a:r>
              </a:p>
            </p:txBody>
          </p:sp>
        </p:grpSp>
        <p:sp>
          <p:nvSpPr>
            <p:cNvPr id="6197" name="Text Box 711"/>
            <p:cNvSpPr txBox="1">
              <a:spLocks noChangeArrowheads="1"/>
            </p:cNvSpPr>
            <p:nvPr/>
          </p:nvSpPr>
          <p:spPr bwMode="auto">
            <a:xfrm>
              <a:off x="3888" y="2256"/>
              <a:ext cx="1344" cy="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1828800" eaLnBrk="0" hangingPunct="0">
                <a:defRPr sz="1200">
                  <a:solidFill>
                    <a:schemeClr val="tx1"/>
                  </a:solidFill>
                  <a:latin typeface="Arial" charset="0"/>
                </a:defRPr>
              </a:lvl1pPr>
              <a:lvl2pPr marL="742950" indent="-285750" defTabSz="1828800" eaLnBrk="0" hangingPunct="0">
                <a:defRPr sz="1200">
                  <a:solidFill>
                    <a:schemeClr val="tx1"/>
                  </a:solidFill>
                  <a:latin typeface="Arial" charset="0"/>
                </a:defRPr>
              </a:lvl2pPr>
              <a:lvl3pPr marL="1143000" indent="-228600" defTabSz="1828800" eaLnBrk="0" hangingPunct="0">
                <a:defRPr sz="1200">
                  <a:solidFill>
                    <a:schemeClr val="tx1"/>
                  </a:solidFill>
                  <a:latin typeface="Arial" charset="0"/>
                </a:defRPr>
              </a:lvl3pPr>
              <a:lvl4pPr marL="1600200" indent="-228600" defTabSz="1828800" eaLnBrk="0" hangingPunct="0">
                <a:defRPr sz="1200">
                  <a:solidFill>
                    <a:schemeClr val="tx1"/>
                  </a:solidFill>
                  <a:latin typeface="Arial" charset="0"/>
                </a:defRPr>
              </a:lvl4pPr>
              <a:lvl5pPr marL="2057400" indent="-228600" defTabSz="1828800" eaLnBrk="0" hangingPunct="0">
                <a:defRPr sz="1200">
                  <a:solidFill>
                    <a:schemeClr val="tx1"/>
                  </a:solidFill>
                  <a:latin typeface="Arial" charset="0"/>
                </a:defRPr>
              </a:lvl5pPr>
              <a:lvl6pPr marL="2514600" indent="-228600" algn="ctr" defTabSz="1828800" eaLnBrk="0" fontAlgn="base" hangingPunct="0">
                <a:spcBef>
                  <a:spcPct val="0"/>
                </a:spcBef>
                <a:spcAft>
                  <a:spcPct val="0"/>
                </a:spcAft>
                <a:defRPr sz="1200">
                  <a:solidFill>
                    <a:schemeClr val="tx1"/>
                  </a:solidFill>
                  <a:latin typeface="Arial" charset="0"/>
                </a:defRPr>
              </a:lvl6pPr>
              <a:lvl7pPr marL="2971800" indent="-228600" algn="ctr" defTabSz="1828800" eaLnBrk="0" fontAlgn="base" hangingPunct="0">
                <a:spcBef>
                  <a:spcPct val="0"/>
                </a:spcBef>
                <a:spcAft>
                  <a:spcPct val="0"/>
                </a:spcAft>
                <a:defRPr sz="1200">
                  <a:solidFill>
                    <a:schemeClr val="tx1"/>
                  </a:solidFill>
                  <a:latin typeface="Arial" charset="0"/>
                </a:defRPr>
              </a:lvl7pPr>
              <a:lvl8pPr marL="3429000" indent="-228600" algn="ctr" defTabSz="1828800" eaLnBrk="0" fontAlgn="base" hangingPunct="0">
                <a:spcBef>
                  <a:spcPct val="0"/>
                </a:spcBef>
                <a:spcAft>
                  <a:spcPct val="0"/>
                </a:spcAft>
                <a:defRPr sz="1200">
                  <a:solidFill>
                    <a:schemeClr val="tx1"/>
                  </a:solidFill>
                  <a:latin typeface="Arial" charset="0"/>
                </a:defRPr>
              </a:lvl8pPr>
              <a:lvl9pPr marL="3886200" indent="-228600" algn="ctr" defTabSz="1828800" eaLnBrk="0" fontAlgn="base" hangingPunct="0">
                <a:spcBef>
                  <a:spcPct val="0"/>
                </a:spcBef>
                <a:spcAft>
                  <a:spcPct val="0"/>
                </a:spcAft>
                <a:defRPr sz="1200">
                  <a:solidFill>
                    <a:schemeClr val="tx1"/>
                  </a:solidFill>
                  <a:latin typeface="Arial" charset="0"/>
                </a:defRPr>
              </a:lvl9pPr>
            </a:lstStyle>
            <a:p>
              <a:pPr eaLnBrk="1" hangingPunct="1">
                <a:spcBef>
                  <a:spcPct val="50000"/>
                </a:spcBef>
              </a:pPr>
              <a:r>
                <a:rPr lang="en-US" sz="2000" b="1"/>
                <a:t>DAS server</a:t>
              </a:r>
            </a:p>
          </p:txBody>
        </p:sp>
        <p:sp>
          <p:nvSpPr>
            <p:cNvPr id="6198" name="Freeform 712"/>
            <p:cNvSpPr>
              <a:spLocks/>
            </p:cNvSpPr>
            <p:nvPr/>
          </p:nvSpPr>
          <p:spPr bwMode="auto">
            <a:xfrm>
              <a:off x="6150" y="6042"/>
              <a:ext cx="522" cy="288"/>
            </a:xfrm>
            <a:custGeom>
              <a:avLst/>
              <a:gdLst>
                <a:gd name="T0" fmla="*/ 0 w 2307"/>
                <a:gd name="T1" fmla="*/ 0 h 2305"/>
                <a:gd name="T2" fmla="*/ 0 w 2307"/>
                <a:gd name="T3" fmla="*/ 0 h 2305"/>
                <a:gd name="T4" fmla="*/ 0 w 2307"/>
                <a:gd name="T5" fmla="*/ 0 h 2305"/>
                <a:gd name="T6" fmla="*/ 0 w 2307"/>
                <a:gd name="T7" fmla="*/ 0 h 2305"/>
                <a:gd name="T8" fmla="*/ 0 w 2307"/>
                <a:gd name="T9" fmla="*/ 0 h 2305"/>
                <a:gd name="T10" fmla="*/ 0 w 2307"/>
                <a:gd name="T11" fmla="*/ 0 h 2305"/>
                <a:gd name="T12" fmla="*/ 0 w 2307"/>
                <a:gd name="T13" fmla="*/ 0 h 2305"/>
                <a:gd name="T14" fmla="*/ 0 w 2307"/>
                <a:gd name="T15" fmla="*/ 0 h 2305"/>
                <a:gd name="T16" fmla="*/ 0 w 2307"/>
                <a:gd name="T17" fmla="*/ 0 h 2305"/>
                <a:gd name="T18" fmla="*/ 0 w 2307"/>
                <a:gd name="T19" fmla="*/ 0 h 2305"/>
                <a:gd name="T20" fmla="*/ 0 w 2307"/>
                <a:gd name="T21" fmla="*/ 0 h 2305"/>
                <a:gd name="T22" fmla="*/ 0 w 2307"/>
                <a:gd name="T23" fmla="*/ 0 h 2305"/>
                <a:gd name="T24" fmla="*/ 0 w 2307"/>
                <a:gd name="T25" fmla="*/ 0 h 2305"/>
                <a:gd name="T26" fmla="*/ 0 w 2307"/>
                <a:gd name="T27" fmla="*/ 0 h 2305"/>
                <a:gd name="T28" fmla="*/ 0 w 2307"/>
                <a:gd name="T29" fmla="*/ 0 h 2305"/>
                <a:gd name="T30" fmla="*/ 0 w 2307"/>
                <a:gd name="T31" fmla="*/ 0 h 2305"/>
                <a:gd name="T32" fmla="*/ 0 w 2307"/>
                <a:gd name="T33" fmla="*/ 0 h 2305"/>
                <a:gd name="T34" fmla="*/ 0 w 2307"/>
                <a:gd name="T35" fmla="*/ 0 h 2305"/>
                <a:gd name="T36" fmla="*/ 0 w 2307"/>
                <a:gd name="T37" fmla="*/ 0 h 2305"/>
                <a:gd name="T38" fmla="*/ 0 w 2307"/>
                <a:gd name="T39" fmla="*/ 0 h 2305"/>
                <a:gd name="T40" fmla="*/ 0 w 2307"/>
                <a:gd name="T41" fmla="*/ 0 h 2305"/>
                <a:gd name="T42" fmla="*/ 0 w 2307"/>
                <a:gd name="T43" fmla="*/ 0 h 2305"/>
                <a:gd name="T44" fmla="*/ 0 w 2307"/>
                <a:gd name="T45" fmla="*/ 0 h 2305"/>
                <a:gd name="T46" fmla="*/ 0 w 2307"/>
                <a:gd name="T47" fmla="*/ 0 h 2305"/>
                <a:gd name="T48" fmla="*/ 0 w 2307"/>
                <a:gd name="T49" fmla="*/ 0 h 2305"/>
                <a:gd name="T50" fmla="*/ 0 w 2307"/>
                <a:gd name="T51" fmla="*/ 0 h 2305"/>
                <a:gd name="T52" fmla="*/ 0 w 2307"/>
                <a:gd name="T53" fmla="*/ 0 h 2305"/>
                <a:gd name="T54" fmla="*/ 0 w 2307"/>
                <a:gd name="T55" fmla="*/ 0 h 2305"/>
                <a:gd name="T56" fmla="*/ 0 w 2307"/>
                <a:gd name="T57" fmla="*/ 0 h 2305"/>
                <a:gd name="T58" fmla="*/ 0 w 2307"/>
                <a:gd name="T59" fmla="*/ 0 h 2305"/>
                <a:gd name="T60" fmla="*/ 0 w 2307"/>
                <a:gd name="T61" fmla="*/ 0 h 2305"/>
                <a:gd name="T62" fmla="*/ 0 w 2307"/>
                <a:gd name="T63" fmla="*/ 0 h 2305"/>
                <a:gd name="T64" fmla="*/ 0 w 2307"/>
                <a:gd name="T65" fmla="*/ 0 h 2305"/>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2307"/>
                <a:gd name="T100" fmla="*/ 0 h 2305"/>
                <a:gd name="T101" fmla="*/ 2307 w 2307"/>
                <a:gd name="T102" fmla="*/ 2305 h 2305"/>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2307" h="2305">
                  <a:moveTo>
                    <a:pt x="2" y="0"/>
                  </a:moveTo>
                  <a:cubicBezTo>
                    <a:pt x="2" y="83"/>
                    <a:pt x="2" y="192"/>
                    <a:pt x="2" y="288"/>
                  </a:cubicBezTo>
                  <a:cubicBezTo>
                    <a:pt x="2" y="384"/>
                    <a:pt x="3" y="479"/>
                    <a:pt x="3" y="576"/>
                  </a:cubicBezTo>
                  <a:lnTo>
                    <a:pt x="1" y="864"/>
                  </a:lnTo>
                  <a:lnTo>
                    <a:pt x="2" y="1152"/>
                  </a:lnTo>
                  <a:lnTo>
                    <a:pt x="1" y="1440"/>
                  </a:lnTo>
                  <a:lnTo>
                    <a:pt x="1" y="1728"/>
                  </a:lnTo>
                  <a:cubicBezTo>
                    <a:pt x="1" y="1728"/>
                    <a:pt x="1" y="1931"/>
                    <a:pt x="1" y="2016"/>
                  </a:cubicBezTo>
                  <a:cubicBezTo>
                    <a:pt x="0" y="2076"/>
                    <a:pt x="2" y="2239"/>
                    <a:pt x="1" y="2303"/>
                  </a:cubicBezTo>
                  <a:cubicBezTo>
                    <a:pt x="57" y="2305"/>
                    <a:pt x="203" y="2296"/>
                    <a:pt x="289" y="2304"/>
                  </a:cubicBezTo>
                  <a:lnTo>
                    <a:pt x="577" y="2303"/>
                  </a:lnTo>
                  <a:lnTo>
                    <a:pt x="865" y="2304"/>
                  </a:lnTo>
                  <a:lnTo>
                    <a:pt x="1153" y="2304"/>
                  </a:lnTo>
                  <a:lnTo>
                    <a:pt x="1441" y="2303"/>
                  </a:lnTo>
                  <a:lnTo>
                    <a:pt x="1729" y="2304"/>
                  </a:lnTo>
                  <a:cubicBezTo>
                    <a:pt x="1729" y="2304"/>
                    <a:pt x="2017" y="2304"/>
                    <a:pt x="2017" y="2304"/>
                  </a:cubicBezTo>
                  <a:cubicBezTo>
                    <a:pt x="2113" y="2304"/>
                    <a:pt x="2226" y="2304"/>
                    <a:pt x="2306" y="2304"/>
                  </a:cubicBezTo>
                  <a:cubicBezTo>
                    <a:pt x="2305" y="2231"/>
                    <a:pt x="2306" y="2112"/>
                    <a:pt x="2306" y="2016"/>
                  </a:cubicBezTo>
                  <a:cubicBezTo>
                    <a:pt x="2306" y="1920"/>
                    <a:pt x="2305" y="1824"/>
                    <a:pt x="2305" y="1728"/>
                  </a:cubicBezTo>
                  <a:lnTo>
                    <a:pt x="2305" y="1439"/>
                  </a:lnTo>
                  <a:lnTo>
                    <a:pt x="2305" y="1152"/>
                  </a:lnTo>
                  <a:lnTo>
                    <a:pt x="2305" y="864"/>
                  </a:lnTo>
                  <a:lnTo>
                    <a:pt x="2305" y="576"/>
                  </a:lnTo>
                  <a:cubicBezTo>
                    <a:pt x="2305" y="576"/>
                    <a:pt x="2306" y="288"/>
                    <a:pt x="2306" y="288"/>
                  </a:cubicBezTo>
                  <a:cubicBezTo>
                    <a:pt x="2306" y="192"/>
                    <a:pt x="2307" y="61"/>
                    <a:pt x="2305" y="1"/>
                  </a:cubicBezTo>
                  <a:cubicBezTo>
                    <a:pt x="2235" y="0"/>
                    <a:pt x="2113" y="0"/>
                    <a:pt x="2017" y="0"/>
                  </a:cubicBezTo>
                  <a:cubicBezTo>
                    <a:pt x="1921" y="0"/>
                    <a:pt x="1825" y="1"/>
                    <a:pt x="1729" y="1"/>
                  </a:cubicBezTo>
                  <a:lnTo>
                    <a:pt x="1442" y="1"/>
                  </a:lnTo>
                  <a:lnTo>
                    <a:pt x="1154" y="1"/>
                  </a:lnTo>
                  <a:lnTo>
                    <a:pt x="866" y="1"/>
                  </a:lnTo>
                  <a:lnTo>
                    <a:pt x="578" y="1"/>
                  </a:lnTo>
                  <a:cubicBezTo>
                    <a:pt x="578" y="1"/>
                    <a:pt x="290" y="0"/>
                    <a:pt x="290" y="0"/>
                  </a:cubicBezTo>
                  <a:cubicBezTo>
                    <a:pt x="194" y="0"/>
                    <a:pt x="60" y="0"/>
                    <a:pt x="2" y="0"/>
                  </a:cubicBezTo>
                  <a:close/>
                </a:path>
              </a:pathLst>
            </a:custGeom>
            <a:solidFill>
              <a:srgbClr val="C0C0C0"/>
            </a:solidFill>
            <a:ln w="28575" cap="flat" cmpd="sng">
              <a:solidFill>
                <a:schemeClr val="tx1"/>
              </a:solidFill>
              <a:prstDash val="solid"/>
              <a:round/>
              <a:headEnd type="none" w="med" len="med"/>
              <a:tailEnd type="none" w="sm" len="med"/>
            </a:ln>
          </p:spPr>
          <p:txBody>
            <a:bodyPr wrap="none" anchor="ctr"/>
            <a:lstStyle/>
            <a:p>
              <a:endParaRPr lang="en-US"/>
            </a:p>
          </p:txBody>
        </p:sp>
        <p:sp>
          <p:nvSpPr>
            <p:cNvPr id="6199" name="Text Box 713"/>
            <p:cNvSpPr txBox="1">
              <a:spLocks noChangeArrowheads="1"/>
            </p:cNvSpPr>
            <p:nvPr/>
          </p:nvSpPr>
          <p:spPr bwMode="auto">
            <a:xfrm>
              <a:off x="6156" y="6096"/>
              <a:ext cx="468" cy="1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1828800" eaLnBrk="0" hangingPunct="0">
                <a:defRPr sz="1200">
                  <a:solidFill>
                    <a:schemeClr val="tx1"/>
                  </a:solidFill>
                  <a:latin typeface="Arial" charset="0"/>
                </a:defRPr>
              </a:lvl1pPr>
              <a:lvl2pPr marL="742950" indent="-285750" defTabSz="1828800" eaLnBrk="0" hangingPunct="0">
                <a:defRPr sz="1200">
                  <a:solidFill>
                    <a:schemeClr val="tx1"/>
                  </a:solidFill>
                  <a:latin typeface="Arial" charset="0"/>
                </a:defRPr>
              </a:lvl2pPr>
              <a:lvl3pPr marL="1143000" indent="-228600" defTabSz="1828800" eaLnBrk="0" hangingPunct="0">
                <a:defRPr sz="1200">
                  <a:solidFill>
                    <a:schemeClr val="tx1"/>
                  </a:solidFill>
                  <a:latin typeface="Arial" charset="0"/>
                </a:defRPr>
              </a:lvl3pPr>
              <a:lvl4pPr marL="1600200" indent="-228600" defTabSz="1828800" eaLnBrk="0" hangingPunct="0">
                <a:defRPr sz="1200">
                  <a:solidFill>
                    <a:schemeClr val="tx1"/>
                  </a:solidFill>
                  <a:latin typeface="Arial" charset="0"/>
                </a:defRPr>
              </a:lvl4pPr>
              <a:lvl5pPr marL="2057400" indent="-228600" defTabSz="1828800" eaLnBrk="0" hangingPunct="0">
                <a:defRPr sz="1200">
                  <a:solidFill>
                    <a:schemeClr val="tx1"/>
                  </a:solidFill>
                  <a:latin typeface="Arial" charset="0"/>
                </a:defRPr>
              </a:lvl5pPr>
              <a:lvl6pPr marL="2514600" indent="-228600" algn="ctr" defTabSz="1828800" eaLnBrk="0" fontAlgn="base" hangingPunct="0">
                <a:spcBef>
                  <a:spcPct val="0"/>
                </a:spcBef>
                <a:spcAft>
                  <a:spcPct val="0"/>
                </a:spcAft>
                <a:defRPr sz="1200">
                  <a:solidFill>
                    <a:schemeClr val="tx1"/>
                  </a:solidFill>
                  <a:latin typeface="Arial" charset="0"/>
                </a:defRPr>
              </a:lvl6pPr>
              <a:lvl7pPr marL="2971800" indent="-228600" algn="ctr" defTabSz="1828800" eaLnBrk="0" fontAlgn="base" hangingPunct="0">
                <a:spcBef>
                  <a:spcPct val="0"/>
                </a:spcBef>
                <a:spcAft>
                  <a:spcPct val="0"/>
                </a:spcAft>
                <a:defRPr sz="1200">
                  <a:solidFill>
                    <a:schemeClr val="tx1"/>
                  </a:solidFill>
                  <a:latin typeface="Arial" charset="0"/>
                </a:defRPr>
              </a:lvl7pPr>
              <a:lvl8pPr marL="3429000" indent="-228600" algn="ctr" defTabSz="1828800" eaLnBrk="0" fontAlgn="base" hangingPunct="0">
                <a:spcBef>
                  <a:spcPct val="0"/>
                </a:spcBef>
                <a:spcAft>
                  <a:spcPct val="0"/>
                </a:spcAft>
                <a:defRPr sz="1200">
                  <a:solidFill>
                    <a:schemeClr val="tx1"/>
                  </a:solidFill>
                  <a:latin typeface="Arial" charset="0"/>
                </a:defRPr>
              </a:lvl8pPr>
              <a:lvl9pPr marL="3886200" indent="-228600" algn="ctr" defTabSz="1828800" eaLnBrk="0" fontAlgn="base" hangingPunct="0">
                <a:spcBef>
                  <a:spcPct val="0"/>
                </a:spcBef>
                <a:spcAft>
                  <a:spcPct val="0"/>
                </a:spcAft>
                <a:defRPr sz="1200">
                  <a:solidFill>
                    <a:schemeClr val="tx1"/>
                  </a:solidFill>
                  <a:latin typeface="Arial" charset="0"/>
                </a:defRPr>
              </a:lvl9pPr>
            </a:lstStyle>
            <a:p>
              <a:pPr eaLnBrk="1" hangingPunct="1">
                <a:spcBef>
                  <a:spcPct val="50000"/>
                </a:spcBef>
              </a:pPr>
              <a:r>
                <a:rPr lang="en-US"/>
                <a:t> Relay</a:t>
              </a:r>
            </a:p>
          </p:txBody>
        </p:sp>
        <p:cxnSp>
          <p:nvCxnSpPr>
            <p:cNvPr id="6200" name="AutoShape 714"/>
            <p:cNvCxnSpPr>
              <a:cxnSpLocks noChangeShapeType="1"/>
              <a:stCxn id="6198" idx="12"/>
            </p:cNvCxnSpPr>
            <p:nvPr/>
          </p:nvCxnSpPr>
          <p:spPr bwMode="auto">
            <a:xfrm>
              <a:off x="6411" y="6339"/>
              <a:ext cx="16" cy="1522"/>
            </a:xfrm>
            <a:prstGeom prst="straightConnector1">
              <a:avLst/>
            </a:prstGeom>
            <a:noFill/>
            <a:ln w="9525">
              <a:solidFill>
                <a:srgbClr val="0066FF"/>
              </a:solidFill>
              <a:round/>
              <a:headEnd/>
              <a:tailEnd type="triangle" w="med" len="med"/>
            </a:ln>
            <a:extLst>
              <a:ext uri="{909E8E84-426E-40DD-AFC4-6F175D3DCCD1}">
                <a14:hiddenFill xmlns:a14="http://schemas.microsoft.com/office/drawing/2010/main">
                  <a:noFill/>
                </a14:hiddenFill>
              </a:ext>
            </a:extLst>
          </p:spPr>
        </p:cxnSp>
        <p:sp>
          <p:nvSpPr>
            <p:cNvPr id="6201" name="Freeform 715"/>
            <p:cNvSpPr>
              <a:spLocks/>
            </p:cNvSpPr>
            <p:nvPr/>
          </p:nvSpPr>
          <p:spPr bwMode="auto">
            <a:xfrm>
              <a:off x="5184" y="1464"/>
              <a:ext cx="1440" cy="1440"/>
            </a:xfrm>
            <a:custGeom>
              <a:avLst/>
              <a:gdLst>
                <a:gd name="T0" fmla="*/ 1 w 2307"/>
                <a:gd name="T1" fmla="*/ 0 h 2305"/>
                <a:gd name="T2" fmla="*/ 1 w 2307"/>
                <a:gd name="T3" fmla="*/ 1 h 2305"/>
                <a:gd name="T4" fmla="*/ 1 w 2307"/>
                <a:gd name="T5" fmla="*/ 1 h 2305"/>
                <a:gd name="T6" fmla="*/ 1 w 2307"/>
                <a:gd name="T7" fmla="*/ 1 h 2305"/>
                <a:gd name="T8" fmla="*/ 1 w 2307"/>
                <a:gd name="T9" fmla="*/ 1 h 2305"/>
                <a:gd name="T10" fmla="*/ 1 w 2307"/>
                <a:gd name="T11" fmla="*/ 1 h 2305"/>
                <a:gd name="T12" fmla="*/ 1 w 2307"/>
                <a:gd name="T13" fmla="*/ 1 h 2305"/>
                <a:gd name="T14" fmla="*/ 1 w 2307"/>
                <a:gd name="T15" fmla="*/ 1 h 2305"/>
                <a:gd name="T16" fmla="*/ 1 w 2307"/>
                <a:gd name="T17" fmla="*/ 1 h 2305"/>
                <a:gd name="T18" fmla="*/ 1 w 2307"/>
                <a:gd name="T19" fmla="*/ 1 h 2305"/>
                <a:gd name="T20" fmla="*/ 1 w 2307"/>
                <a:gd name="T21" fmla="*/ 1 h 2305"/>
                <a:gd name="T22" fmla="*/ 1 w 2307"/>
                <a:gd name="T23" fmla="*/ 1 h 2305"/>
                <a:gd name="T24" fmla="*/ 1 w 2307"/>
                <a:gd name="T25" fmla="*/ 1 h 2305"/>
                <a:gd name="T26" fmla="*/ 1 w 2307"/>
                <a:gd name="T27" fmla="*/ 1 h 2305"/>
                <a:gd name="T28" fmla="*/ 1 w 2307"/>
                <a:gd name="T29" fmla="*/ 1 h 2305"/>
                <a:gd name="T30" fmla="*/ 1 w 2307"/>
                <a:gd name="T31" fmla="*/ 1 h 2305"/>
                <a:gd name="T32" fmla="*/ 1 w 2307"/>
                <a:gd name="T33" fmla="*/ 1 h 2305"/>
                <a:gd name="T34" fmla="*/ 1 w 2307"/>
                <a:gd name="T35" fmla="*/ 1 h 2305"/>
                <a:gd name="T36" fmla="*/ 1 w 2307"/>
                <a:gd name="T37" fmla="*/ 1 h 2305"/>
                <a:gd name="T38" fmla="*/ 1 w 2307"/>
                <a:gd name="T39" fmla="*/ 1 h 2305"/>
                <a:gd name="T40" fmla="*/ 1 w 2307"/>
                <a:gd name="T41" fmla="*/ 1 h 2305"/>
                <a:gd name="T42" fmla="*/ 1 w 2307"/>
                <a:gd name="T43" fmla="*/ 1 h 2305"/>
                <a:gd name="T44" fmla="*/ 1 w 2307"/>
                <a:gd name="T45" fmla="*/ 1 h 2305"/>
                <a:gd name="T46" fmla="*/ 1 w 2307"/>
                <a:gd name="T47" fmla="*/ 1 h 2305"/>
                <a:gd name="T48" fmla="*/ 1 w 2307"/>
                <a:gd name="T49" fmla="*/ 1 h 2305"/>
                <a:gd name="T50" fmla="*/ 1 w 2307"/>
                <a:gd name="T51" fmla="*/ 0 h 2305"/>
                <a:gd name="T52" fmla="*/ 1 w 2307"/>
                <a:gd name="T53" fmla="*/ 1 h 2305"/>
                <a:gd name="T54" fmla="*/ 1 w 2307"/>
                <a:gd name="T55" fmla="*/ 1 h 2305"/>
                <a:gd name="T56" fmla="*/ 1 w 2307"/>
                <a:gd name="T57" fmla="*/ 1 h 2305"/>
                <a:gd name="T58" fmla="*/ 1 w 2307"/>
                <a:gd name="T59" fmla="*/ 1 h 2305"/>
                <a:gd name="T60" fmla="*/ 1 w 2307"/>
                <a:gd name="T61" fmla="*/ 1 h 2305"/>
                <a:gd name="T62" fmla="*/ 1 w 2307"/>
                <a:gd name="T63" fmla="*/ 0 h 2305"/>
                <a:gd name="T64" fmla="*/ 1 w 2307"/>
                <a:gd name="T65" fmla="*/ 0 h 2305"/>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2307"/>
                <a:gd name="T100" fmla="*/ 0 h 2305"/>
                <a:gd name="T101" fmla="*/ 2307 w 2307"/>
                <a:gd name="T102" fmla="*/ 2305 h 2305"/>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2307" h="2305">
                  <a:moveTo>
                    <a:pt x="2" y="0"/>
                  </a:moveTo>
                  <a:cubicBezTo>
                    <a:pt x="2" y="83"/>
                    <a:pt x="2" y="192"/>
                    <a:pt x="2" y="288"/>
                  </a:cubicBezTo>
                  <a:cubicBezTo>
                    <a:pt x="2" y="384"/>
                    <a:pt x="3" y="479"/>
                    <a:pt x="3" y="576"/>
                  </a:cubicBezTo>
                  <a:lnTo>
                    <a:pt x="1" y="864"/>
                  </a:lnTo>
                  <a:lnTo>
                    <a:pt x="2" y="1152"/>
                  </a:lnTo>
                  <a:lnTo>
                    <a:pt x="1" y="1440"/>
                  </a:lnTo>
                  <a:lnTo>
                    <a:pt x="1" y="1728"/>
                  </a:lnTo>
                  <a:cubicBezTo>
                    <a:pt x="1" y="1728"/>
                    <a:pt x="1" y="1931"/>
                    <a:pt x="1" y="2016"/>
                  </a:cubicBezTo>
                  <a:cubicBezTo>
                    <a:pt x="0" y="2076"/>
                    <a:pt x="2" y="2239"/>
                    <a:pt x="1" y="2303"/>
                  </a:cubicBezTo>
                  <a:cubicBezTo>
                    <a:pt x="57" y="2305"/>
                    <a:pt x="203" y="2296"/>
                    <a:pt x="289" y="2304"/>
                  </a:cubicBezTo>
                  <a:lnTo>
                    <a:pt x="577" y="2303"/>
                  </a:lnTo>
                  <a:lnTo>
                    <a:pt x="865" y="2304"/>
                  </a:lnTo>
                  <a:lnTo>
                    <a:pt x="1153" y="2304"/>
                  </a:lnTo>
                  <a:lnTo>
                    <a:pt x="1441" y="2303"/>
                  </a:lnTo>
                  <a:lnTo>
                    <a:pt x="1729" y="2304"/>
                  </a:lnTo>
                  <a:cubicBezTo>
                    <a:pt x="1729" y="2304"/>
                    <a:pt x="2017" y="2304"/>
                    <a:pt x="2017" y="2304"/>
                  </a:cubicBezTo>
                  <a:cubicBezTo>
                    <a:pt x="2113" y="2304"/>
                    <a:pt x="2226" y="2304"/>
                    <a:pt x="2306" y="2304"/>
                  </a:cubicBezTo>
                  <a:cubicBezTo>
                    <a:pt x="2305" y="2231"/>
                    <a:pt x="2306" y="2112"/>
                    <a:pt x="2306" y="2016"/>
                  </a:cubicBezTo>
                  <a:cubicBezTo>
                    <a:pt x="2306" y="1920"/>
                    <a:pt x="2305" y="1824"/>
                    <a:pt x="2305" y="1728"/>
                  </a:cubicBezTo>
                  <a:lnTo>
                    <a:pt x="2305" y="1439"/>
                  </a:lnTo>
                  <a:lnTo>
                    <a:pt x="2305" y="1152"/>
                  </a:lnTo>
                  <a:lnTo>
                    <a:pt x="2305" y="864"/>
                  </a:lnTo>
                  <a:lnTo>
                    <a:pt x="2305" y="576"/>
                  </a:lnTo>
                  <a:cubicBezTo>
                    <a:pt x="2305" y="576"/>
                    <a:pt x="2306" y="288"/>
                    <a:pt x="2306" y="288"/>
                  </a:cubicBezTo>
                  <a:cubicBezTo>
                    <a:pt x="2306" y="192"/>
                    <a:pt x="2307" y="61"/>
                    <a:pt x="2305" y="1"/>
                  </a:cubicBezTo>
                  <a:cubicBezTo>
                    <a:pt x="2235" y="0"/>
                    <a:pt x="2113" y="0"/>
                    <a:pt x="2017" y="0"/>
                  </a:cubicBezTo>
                  <a:cubicBezTo>
                    <a:pt x="1921" y="0"/>
                    <a:pt x="1825" y="1"/>
                    <a:pt x="1729" y="1"/>
                  </a:cubicBezTo>
                  <a:lnTo>
                    <a:pt x="1442" y="1"/>
                  </a:lnTo>
                  <a:lnTo>
                    <a:pt x="1154" y="1"/>
                  </a:lnTo>
                  <a:lnTo>
                    <a:pt x="866" y="1"/>
                  </a:lnTo>
                  <a:lnTo>
                    <a:pt x="578" y="1"/>
                  </a:lnTo>
                  <a:cubicBezTo>
                    <a:pt x="578" y="1"/>
                    <a:pt x="290" y="0"/>
                    <a:pt x="290" y="0"/>
                  </a:cubicBezTo>
                  <a:cubicBezTo>
                    <a:pt x="194" y="0"/>
                    <a:pt x="60" y="0"/>
                    <a:pt x="2" y="0"/>
                  </a:cubicBezTo>
                  <a:close/>
                </a:path>
              </a:pathLst>
            </a:custGeom>
            <a:solidFill>
              <a:srgbClr val="DDDDDD"/>
            </a:solidFill>
            <a:ln w="28575" cap="flat" cmpd="sng">
              <a:solidFill>
                <a:schemeClr val="tx1"/>
              </a:solidFill>
              <a:prstDash val="solid"/>
              <a:round/>
              <a:headEnd type="none" w="med" len="med"/>
              <a:tailEnd type="none" w="sm" len="med"/>
            </a:ln>
          </p:spPr>
          <p:txBody>
            <a:bodyPr wrap="none" anchor="ctr"/>
            <a:lstStyle/>
            <a:p>
              <a:endParaRPr lang="en-US"/>
            </a:p>
          </p:txBody>
        </p:sp>
        <p:sp>
          <p:nvSpPr>
            <p:cNvPr id="6202" name="Text Box 716"/>
            <p:cNvSpPr txBox="1">
              <a:spLocks noChangeArrowheads="1"/>
            </p:cNvSpPr>
            <p:nvPr/>
          </p:nvSpPr>
          <p:spPr bwMode="auto">
            <a:xfrm>
              <a:off x="5323" y="1540"/>
              <a:ext cx="1205" cy="11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1828800" eaLnBrk="0" hangingPunct="0">
                <a:defRPr sz="1200">
                  <a:solidFill>
                    <a:schemeClr val="tx1"/>
                  </a:solidFill>
                  <a:latin typeface="Arial" charset="0"/>
                </a:defRPr>
              </a:lvl1pPr>
              <a:lvl2pPr marL="742950" indent="-285750" defTabSz="1828800" eaLnBrk="0" hangingPunct="0">
                <a:defRPr sz="1200">
                  <a:solidFill>
                    <a:schemeClr val="tx1"/>
                  </a:solidFill>
                  <a:latin typeface="Arial" charset="0"/>
                </a:defRPr>
              </a:lvl2pPr>
              <a:lvl3pPr marL="1143000" indent="-228600" defTabSz="1828800" eaLnBrk="0" hangingPunct="0">
                <a:defRPr sz="1200">
                  <a:solidFill>
                    <a:schemeClr val="tx1"/>
                  </a:solidFill>
                  <a:latin typeface="Arial" charset="0"/>
                </a:defRPr>
              </a:lvl3pPr>
              <a:lvl4pPr marL="1600200" indent="-228600" defTabSz="1828800" eaLnBrk="0" hangingPunct="0">
                <a:defRPr sz="1200">
                  <a:solidFill>
                    <a:schemeClr val="tx1"/>
                  </a:solidFill>
                  <a:latin typeface="Arial" charset="0"/>
                </a:defRPr>
              </a:lvl4pPr>
              <a:lvl5pPr marL="2057400" indent="-228600" defTabSz="1828800" eaLnBrk="0" hangingPunct="0">
                <a:defRPr sz="1200">
                  <a:solidFill>
                    <a:schemeClr val="tx1"/>
                  </a:solidFill>
                  <a:latin typeface="Arial" charset="0"/>
                </a:defRPr>
              </a:lvl5pPr>
              <a:lvl6pPr marL="2514600" indent="-228600" algn="ctr" defTabSz="1828800" eaLnBrk="0" fontAlgn="base" hangingPunct="0">
                <a:spcBef>
                  <a:spcPct val="0"/>
                </a:spcBef>
                <a:spcAft>
                  <a:spcPct val="0"/>
                </a:spcAft>
                <a:defRPr sz="1200">
                  <a:solidFill>
                    <a:schemeClr val="tx1"/>
                  </a:solidFill>
                  <a:latin typeface="Arial" charset="0"/>
                </a:defRPr>
              </a:lvl6pPr>
              <a:lvl7pPr marL="2971800" indent="-228600" algn="ctr" defTabSz="1828800" eaLnBrk="0" fontAlgn="base" hangingPunct="0">
                <a:spcBef>
                  <a:spcPct val="0"/>
                </a:spcBef>
                <a:spcAft>
                  <a:spcPct val="0"/>
                </a:spcAft>
                <a:defRPr sz="1200">
                  <a:solidFill>
                    <a:schemeClr val="tx1"/>
                  </a:solidFill>
                  <a:latin typeface="Arial" charset="0"/>
                </a:defRPr>
              </a:lvl7pPr>
              <a:lvl8pPr marL="3429000" indent="-228600" algn="ctr" defTabSz="1828800" eaLnBrk="0" fontAlgn="base" hangingPunct="0">
                <a:spcBef>
                  <a:spcPct val="0"/>
                </a:spcBef>
                <a:spcAft>
                  <a:spcPct val="0"/>
                </a:spcAft>
                <a:defRPr sz="1200">
                  <a:solidFill>
                    <a:schemeClr val="tx1"/>
                  </a:solidFill>
                  <a:latin typeface="Arial" charset="0"/>
                </a:defRPr>
              </a:lvl8pPr>
              <a:lvl9pPr marL="3886200" indent="-228600" algn="ctr" defTabSz="1828800" eaLnBrk="0" fontAlgn="base" hangingPunct="0">
                <a:spcBef>
                  <a:spcPct val="0"/>
                </a:spcBef>
                <a:spcAft>
                  <a:spcPct val="0"/>
                </a:spcAft>
                <a:defRPr sz="1200">
                  <a:solidFill>
                    <a:schemeClr val="tx1"/>
                  </a:solidFill>
                  <a:latin typeface="Arial" charset="0"/>
                </a:defRPr>
              </a:lvl9pPr>
            </a:lstStyle>
            <a:p>
              <a:pPr algn="l" eaLnBrk="1" hangingPunct="1">
                <a:spcBef>
                  <a:spcPct val="50000"/>
                </a:spcBef>
              </a:pPr>
              <a:r>
                <a:rPr lang="en-US" sz="2000" b="1"/>
                <a:t>Utilities:</a:t>
              </a:r>
            </a:p>
            <a:p>
              <a:pPr algn="l" eaLnBrk="1" hangingPunct="1">
                <a:spcBef>
                  <a:spcPct val="50000"/>
                </a:spcBef>
              </a:pPr>
              <a:r>
                <a:rPr lang="en-US" sz="1000"/>
                <a:t>1) DAS client (Spike Sorter) </a:t>
              </a:r>
            </a:p>
            <a:p>
              <a:pPr algn="l" eaLnBrk="1" hangingPunct="1">
                <a:spcBef>
                  <a:spcPct val="50000"/>
                </a:spcBef>
              </a:pPr>
              <a:r>
                <a:rPr lang="en-US" sz="1000"/>
                <a:t>2) Oscilloscope</a:t>
              </a:r>
            </a:p>
            <a:p>
              <a:pPr algn="l" eaLnBrk="1" hangingPunct="1">
                <a:spcBef>
                  <a:spcPct val="50000"/>
                </a:spcBef>
              </a:pPr>
              <a:r>
                <a:rPr lang="en-US" sz="1000"/>
                <a:t>3) Raster Plotter</a:t>
              </a:r>
            </a:p>
            <a:p>
              <a:pPr algn="l" eaLnBrk="1" hangingPunct="1">
                <a:spcBef>
                  <a:spcPct val="50000"/>
                </a:spcBef>
              </a:pPr>
              <a:r>
                <a:rPr lang="en-US" sz="1000"/>
                <a:t>4) Antidromic Stimulator</a:t>
              </a:r>
            </a:p>
            <a:p>
              <a:pPr algn="l" eaLnBrk="1" hangingPunct="1">
                <a:spcBef>
                  <a:spcPct val="50000"/>
                </a:spcBef>
              </a:pPr>
              <a:r>
                <a:rPr lang="en-US" sz="1000"/>
                <a:t>5) MOXY, </a:t>
              </a:r>
            </a:p>
            <a:p>
              <a:pPr algn="l" eaLnBrk="1" hangingPunct="1">
                <a:spcBef>
                  <a:spcPct val="50000"/>
                </a:spcBef>
              </a:pPr>
              <a:r>
                <a:rPr lang="en-US" sz="1000"/>
                <a:t>…</a:t>
              </a:r>
            </a:p>
          </p:txBody>
        </p:sp>
        <p:sp>
          <p:nvSpPr>
            <p:cNvPr id="6203" name="Text Box 717"/>
            <p:cNvSpPr txBox="1">
              <a:spLocks noChangeArrowheads="1"/>
            </p:cNvSpPr>
            <p:nvPr/>
          </p:nvSpPr>
          <p:spPr bwMode="auto">
            <a:xfrm>
              <a:off x="528" y="1248"/>
              <a:ext cx="510" cy="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1828800" eaLnBrk="0" hangingPunct="0">
                <a:defRPr sz="1200">
                  <a:solidFill>
                    <a:schemeClr val="tx1"/>
                  </a:solidFill>
                  <a:latin typeface="Arial" charset="0"/>
                </a:defRPr>
              </a:lvl1pPr>
              <a:lvl2pPr marL="742950" indent="-285750" defTabSz="1828800" eaLnBrk="0" hangingPunct="0">
                <a:defRPr sz="1200">
                  <a:solidFill>
                    <a:schemeClr val="tx1"/>
                  </a:solidFill>
                  <a:latin typeface="Arial" charset="0"/>
                </a:defRPr>
              </a:lvl2pPr>
              <a:lvl3pPr marL="1143000" indent="-228600" defTabSz="1828800" eaLnBrk="0" hangingPunct="0">
                <a:defRPr sz="1200">
                  <a:solidFill>
                    <a:schemeClr val="tx1"/>
                  </a:solidFill>
                  <a:latin typeface="Arial" charset="0"/>
                </a:defRPr>
              </a:lvl3pPr>
              <a:lvl4pPr marL="1600200" indent="-228600" defTabSz="1828800" eaLnBrk="0" hangingPunct="0">
                <a:defRPr sz="1200">
                  <a:solidFill>
                    <a:schemeClr val="tx1"/>
                  </a:solidFill>
                  <a:latin typeface="Arial" charset="0"/>
                </a:defRPr>
              </a:lvl4pPr>
              <a:lvl5pPr marL="2057400" indent="-228600" defTabSz="1828800" eaLnBrk="0" hangingPunct="0">
                <a:defRPr sz="1200">
                  <a:solidFill>
                    <a:schemeClr val="tx1"/>
                  </a:solidFill>
                  <a:latin typeface="Arial" charset="0"/>
                </a:defRPr>
              </a:lvl5pPr>
              <a:lvl6pPr marL="2514600" indent="-228600" algn="ctr" defTabSz="1828800" eaLnBrk="0" fontAlgn="base" hangingPunct="0">
                <a:spcBef>
                  <a:spcPct val="0"/>
                </a:spcBef>
                <a:spcAft>
                  <a:spcPct val="0"/>
                </a:spcAft>
                <a:defRPr sz="1200">
                  <a:solidFill>
                    <a:schemeClr val="tx1"/>
                  </a:solidFill>
                  <a:latin typeface="Arial" charset="0"/>
                </a:defRPr>
              </a:lvl6pPr>
              <a:lvl7pPr marL="2971800" indent="-228600" algn="ctr" defTabSz="1828800" eaLnBrk="0" fontAlgn="base" hangingPunct="0">
                <a:spcBef>
                  <a:spcPct val="0"/>
                </a:spcBef>
                <a:spcAft>
                  <a:spcPct val="0"/>
                </a:spcAft>
                <a:defRPr sz="1200">
                  <a:solidFill>
                    <a:schemeClr val="tx1"/>
                  </a:solidFill>
                  <a:latin typeface="Arial" charset="0"/>
                </a:defRPr>
              </a:lvl7pPr>
              <a:lvl8pPr marL="3429000" indent="-228600" algn="ctr" defTabSz="1828800" eaLnBrk="0" fontAlgn="base" hangingPunct="0">
                <a:spcBef>
                  <a:spcPct val="0"/>
                </a:spcBef>
                <a:spcAft>
                  <a:spcPct val="0"/>
                </a:spcAft>
                <a:defRPr sz="1200">
                  <a:solidFill>
                    <a:schemeClr val="tx1"/>
                  </a:solidFill>
                  <a:latin typeface="Arial" charset="0"/>
                </a:defRPr>
              </a:lvl8pPr>
              <a:lvl9pPr marL="3886200" indent="-228600" algn="ctr" defTabSz="1828800" eaLnBrk="0" fontAlgn="base" hangingPunct="0">
                <a:spcBef>
                  <a:spcPct val="0"/>
                </a:spcBef>
                <a:spcAft>
                  <a:spcPct val="0"/>
                </a:spcAft>
                <a:defRPr sz="1200">
                  <a:solidFill>
                    <a:schemeClr val="tx1"/>
                  </a:solidFill>
                  <a:latin typeface="Arial" charset="0"/>
                </a:defRPr>
              </a:lvl9pPr>
            </a:lstStyle>
            <a:p>
              <a:pPr eaLnBrk="1" hangingPunct="1">
                <a:spcBef>
                  <a:spcPct val="50000"/>
                </a:spcBef>
              </a:pPr>
              <a:r>
                <a:rPr lang="en-US" sz="2000" b="1"/>
                <a:t>VIS</a:t>
              </a:r>
            </a:p>
          </p:txBody>
        </p:sp>
        <p:cxnSp>
          <p:nvCxnSpPr>
            <p:cNvPr id="6204" name="AutoShape 718"/>
            <p:cNvCxnSpPr>
              <a:cxnSpLocks noChangeShapeType="1"/>
              <a:stCxn id="6165" idx="13"/>
              <a:endCxn id="6151" idx="12"/>
            </p:cNvCxnSpPr>
            <p:nvPr/>
          </p:nvCxnSpPr>
          <p:spPr bwMode="auto">
            <a:xfrm flipH="1" flipV="1">
              <a:off x="4567" y="3081"/>
              <a:ext cx="8" cy="863"/>
            </a:xfrm>
            <a:prstGeom prst="straightConnector1">
              <a:avLst/>
            </a:prstGeom>
            <a:noFill/>
            <a:ln w="76200">
              <a:solidFill>
                <a:srgbClr val="CC0000"/>
              </a:solidFill>
              <a:round/>
              <a:headEnd type="triangle" w="med" len="med"/>
              <a:tailEnd type="triangle" w="med" len="med"/>
            </a:ln>
            <a:extLst>
              <a:ext uri="{909E8E84-426E-40DD-AFC4-6F175D3DCCD1}">
                <a14:hiddenFill xmlns:a14="http://schemas.microsoft.com/office/drawing/2010/main">
                  <a:noFill/>
                </a14:hiddenFill>
              </a:ext>
            </a:extLst>
          </p:spPr>
        </p:cxnSp>
        <p:cxnSp>
          <p:nvCxnSpPr>
            <p:cNvPr id="6205" name="AutoShape 719"/>
            <p:cNvCxnSpPr>
              <a:cxnSpLocks noChangeShapeType="1"/>
              <a:stCxn id="6201" idx="2"/>
              <a:endCxn id="6179" idx="22"/>
            </p:cNvCxnSpPr>
            <p:nvPr/>
          </p:nvCxnSpPr>
          <p:spPr bwMode="auto">
            <a:xfrm rot="10800000">
              <a:off x="3944" y="1821"/>
              <a:ext cx="1233" cy="3"/>
            </a:xfrm>
            <a:prstGeom prst="bentConnector3">
              <a:avLst>
                <a:gd name="adj1" fmla="val 50042"/>
              </a:avLst>
            </a:prstGeom>
            <a:noFill/>
            <a:ln w="76200">
              <a:solidFill>
                <a:srgbClr val="0066FF"/>
              </a:solidFill>
              <a:miter lim="800000"/>
              <a:headEnd type="triangle" w="med" len="med"/>
              <a:tailEnd type="triangle" w="med" len="med"/>
            </a:ln>
            <a:extLst>
              <a:ext uri="{909E8E84-426E-40DD-AFC4-6F175D3DCCD1}">
                <a14:hiddenFill xmlns:a14="http://schemas.microsoft.com/office/drawing/2010/main">
                  <a:noFill/>
                </a14:hiddenFill>
              </a:ext>
            </a:extLst>
          </p:spPr>
        </p:cxnSp>
        <p:cxnSp>
          <p:nvCxnSpPr>
            <p:cNvPr id="6206" name="AutoShape 720"/>
            <p:cNvCxnSpPr>
              <a:cxnSpLocks noChangeShapeType="1"/>
              <a:stCxn id="6197" idx="0"/>
              <a:endCxn id="6179" idx="22"/>
            </p:cNvCxnSpPr>
            <p:nvPr/>
          </p:nvCxnSpPr>
          <p:spPr bwMode="auto">
            <a:xfrm rot="5400000" flipH="1">
              <a:off x="4034" y="1731"/>
              <a:ext cx="435" cy="616"/>
            </a:xfrm>
            <a:prstGeom prst="bentConnector2">
              <a:avLst/>
            </a:prstGeom>
            <a:noFill/>
            <a:ln w="76200">
              <a:solidFill>
                <a:srgbClr val="0066FF"/>
              </a:solidFill>
              <a:miter lim="800000"/>
              <a:headEnd type="triangle" w="med" len="med"/>
              <a:tailEnd type="triangle" w="med" len="med"/>
            </a:ln>
            <a:extLst>
              <a:ext uri="{909E8E84-426E-40DD-AFC4-6F175D3DCCD1}">
                <a14:hiddenFill xmlns:a14="http://schemas.microsoft.com/office/drawing/2010/main">
                  <a:noFill/>
                </a14:hiddenFill>
              </a:ext>
            </a:extLst>
          </p:spPr>
        </p:cxnSp>
        <p:cxnSp>
          <p:nvCxnSpPr>
            <p:cNvPr id="6207" name="AutoShape 721"/>
            <p:cNvCxnSpPr>
              <a:cxnSpLocks noChangeShapeType="1"/>
              <a:stCxn id="6179" idx="4"/>
              <a:endCxn id="6186" idx="5"/>
            </p:cNvCxnSpPr>
            <p:nvPr/>
          </p:nvCxnSpPr>
          <p:spPr bwMode="auto">
            <a:xfrm rot="10800000">
              <a:off x="1378" y="2190"/>
              <a:ext cx="1014" cy="0"/>
            </a:xfrm>
            <a:prstGeom prst="straightConnector1">
              <a:avLst/>
            </a:prstGeom>
            <a:noFill/>
            <a:ln w="76200">
              <a:solidFill>
                <a:srgbClr val="0066FF"/>
              </a:solidFill>
              <a:round/>
              <a:headEnd type="triangle" w="med" len="med"/>
              <a:tailEnd type="triangle" w="med" len="med"/>
            </a:ln>
            <a:extLst>
              <a:ext uri="{909E8E84-426E-40DD-AFC4-6F175D3DCCD1}">
                <a14:hiddenFill xmlns:a14="http://schemas.microsoft.com/office/drawing/2010/main">
                  <a:noFill/>
                </a14:hiddenFill>
              </a:ext>
            </a:extLst>
          </p:spPr>
        </p:cxnSp>
        <p:sp>
          <p:nvSpPr>
            <p:cNvPr id="6208" name="Text Box 699"/>
            <p:cNvSpPr txBox="1">
              <a:spLocks noChangeArrowheads="1"/>
            </p:cNvSpPr>
            <p:nvPr/>
          </p:nvSpPr>
          <p:spPr bwMode="auto">
            <a:xfrm>
              <a:off x="2669" y="2103"/>
              <a:ext cx="960" cy="1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1828800" eaLnBrk="0" hangingPunct="0">
                <a:defRPr sz="1200">
                  <a:solidFill>
                    <a:schemeClr val="tx1"/>
                  </a:solidFill>
                  <a:latin typeface="Arial" charset="0"/>
                </a:defRPr>
              </a:lvl1pPr>
              <a:lvl2pPr marL="742950" indent="-285750" defTabSz="1828800" eaLnBrk="0" hangingPunct="0">
                <a:defRPr sz="1200">
                  <a:solidFill>
                    <a:schemeClr val="tx1"/>
                  </a:solidFill>
                  <a:latin typeface="Arial" charset="0"/>
                </a:defRPr>
              </a:lvl2pPr>
              <a:lvl3pPr marL="1143000" indent="-228600" defTabSz="1828800" eaLnBrk="0" hangingPunct="0">
                <a:defRPr sz="1200">
                  <a:solidFill>
                    <a:schemeClr val="tx1"/>
                  </a:solidFill>
                  <a:latin typeface="Arial" charset="0"/>
                </a:defRPr>
              </a:lvl3pPr>
              <a:lvl4pPr marL="1600200" indent="-228600" defTabSz="1828800" eaLnBrk="0" hangingPunct="0">
                <a:defRPr sz="1200">
                  <a:solidFill>
                    <a:schemeClr val="tx1"/>
                  </a:solidFill>
                  <a:latin typeface="Arial" charset="0"/>
                </a:defRPr>
              </a:lvl4pPr>
              <a:lvl5pPr marL="2057400" indent="-228600" defTabSz="1828800" eaLnBrk="0" hangingPunct="0">
                <a:defRPr sz="1200">
                  <a:solidFill>
                    <a:schemeClr val="tx1"/>
                  </a:solidFill>
                  <a:latin typeface="Arial" charset="0"/>
                </a:defRPr>
              </a:lvl5pPr>
              <a:lvl6pPr marL="2514600" indent="-228600" algn="ctr" defTabSz="1828800" eaLnBrk="0" fontAlgn="base" hangingPunct="0">
                <a:spcBef>
                  <a:spcPct val="0"/>
                </a:spcBef>
                <a:spcAft>
                  <a:spcPct val="0"/>
                </a:spcAft>
                <a:defRPr sz="1200">
                  <a:solidFill>
                    <a:schemeClr val="tx1"/>
                  </a:solidFill>
                  <a:latin typeface="Arial" charset="0"/>
                </a:defRPr>
              </a:lvl6pPr>
              <a:lvl7pPr marL="2971800" indent="-228600" algn="ctr" defTabSz="1828800" eaLnBrk="0" fontAlgn="base" hangingPunct="0">
                <a:spcBef>
                  <a:spcPct val="0"/>
                </a:spcBef>
                <a:spcAft>
                  <a:spcPct val="0"/>
                </a:spcAft>
                <a:defRPr sz="1200">
                  <a:solidFill>
                    <a:schemeClr val="tx1"/>
                  </a:solidFill>
                  <a:latin typeface="Arial" charset="0"/>
                </a:defRPr>
              </a:lvl7pPr>
              <a:lvl8pPr marL="3429000" indent="-228600" algn="ctr" defTabSz="1828800" eaLnBrk="0" fontAlgn="base" hangingPunct="0">
                <a:spcBef>
                  <a:spcPct val="0"/>
                </a:spcBef>
                <a:spcAft>
                  <a:spcPct val="0"/>
                </a:spcAft>
                <a:defRPr sz="1200">
                  <a:solidFill>
                    <a:schemeClr val="tx1"/>
                  </a:solidFill>
                  <a:latin typeface="Arial" charset="0"/>
                </a:defRPr>
              </a:lvl8pPr>
              <a:lvl9pPr marL="3886200" indent="-228600" algn="ctr" defTabSz="1828800" eaLnBrk="0" fontAlgn="base" hangingPunct="0">
                <a:spcBef>
                  <a:spcPct val="0"/>
                </a:spcBef>
                <a:spcAft>
                  <a:spcPct val="0"/>
                </a:spcAft>
                <a:defRPr sz="1200">
                  <a:solidFill>
                    <a:schemeClr val="tx1"/>
                  </a:solidFill>
                  <a:latin typeface="Arial" charset="0"/>
                </a:defRPr>
              </a:lvl9pPr>
            </a:lstStyle>
            <a:p>
              <a:pPr eaLnBrk="1" hangingPunct="1">
                <a:spcBef>
                  <a:spcPct val="50000"/>
                </a:spcBef>
              </a:pPr>
              <a:r>
                <a:rPr lang="en-US"/>
                <a:t>Your tasks here!</a:t>
              </a:r>
            </a:p>
          </p:txBody>
        </p:sp>
      </p:grpSp>
      <p:sp>
        <p:nvSpPr>
          <p:cNvPr id="6147" name="Rectangle 723"/>
          <p:cNvSpPr>
            <a:spLocks noChangeArrowheads="1"/>
          </p:cNvSpPr>
          <p:nvPr/>
        </p:nvSpPr>
        <p:spPr bwMode="auto">
          <a:xfrm>
            <a:off x="0" y="0"/>
            <a:ext cx="18288000" cy="990600"/>
          </a:xfrm>
          <a:prstGeom prst="rect">
            <a:avLst/>
          </a:prstGeom>
          <a:gradFill rotWithShape="1">
            <a:gsLst>
              <a:gs pos="0">
                <a:srgbClr val="CACACA"/>
              </a:gs>
              <a:gs pos="50000">
                <a:srgbClr val="EAEAEA"/>
              </a:gs>
              <a:gs pos="100000">
                <a:srgbClr val="CACACA"/>
              </a:gs>
            </a:gsLst>
            <a:lin ang="5400000" scaled="1"/>
          </a:gradFill>
          <a:ln>
            <a:noFill/>
          </a:ln>
          <a:extLst>
            <a:ext uri="{91240B29-F687-4F45-9708-019B960494DF}">
              <a14:hiddenLine xmlns:a14="http://schemas.microsoft.com/office/drawing/2010/main" w="9525" algn="ctr">
                <a:solidFill>
                  <a:srgbClr val="000000"/>
                </a:solidFill>
                <a:miter lim="800000"/>
                <a:headEnd/>
                <a:tailEnd/>
              </a14:hiddenLine>
            </a:ext>
          </a:extLst>
        </p:spPr>
        <p:txBody>
          <a:bodyPr lIns="182880" tIns="91440" rIns="182880" bIns="91440" anchor="ctr"/>
          <a:lstStyle/>
          <a:p>
            <a:pPr defTabSz="1828800"/>
            <a:r>
              <a:rPr lang="en-US" sz="3600" b="1" smtClean="0">
                <a:solidFill>
                  <a:srgbClr val="A50021"/>
                </a:solidFill>
              </a:rPr>
              <a:t>Blip</a:t>
            </a:r>
            <a:endParaRPr lang="en-US" sz="3600" b="1" dirty="0">
              <a:solidFill>
                <a:srgbClr val="A50021"/>
              </a:solidFill>
            </a:endParaRPr>
          </a:p>
        </p:txBody>
      </p:sp>
      <p:sp>
        <p:nvSpPr>
          <p:cNvPr id="6148" name="Rectangle 704"/>
          <p:cNvSpPr>
            <a:spLocks noChangeArrowheads="1"/>
          </p:cNvSpPr>
          <p:nvPr/>
        </p:nvSpPr>
        <p:spPr bwMode="auto">
          <a:xfrm>
            <a:off x="14782800" y="7315200"/>
            <a:ext cx="3200400" cy="1362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68242" rIns="0" bIns="0" anchor="ctr">
            <a:spAutoFit/>
          </a:bodyPr>
          <a:lstStyle/>
          <a:p>
            <a:pPr algn="l"/>
            <a:r>
              <a:rPr lang="en-US" b="1"/>
              <a:t>Warning: USB version 6353 is not as time accurate as the PCIe version. USB version is useful only to “simulate” the recording situation. When it comes to something critical, such as antidromic stimulations, please use the PCIe version.</a:t>
            </a:r>
          </a:p>
          <a:p>
            <a:pPr algn="l" eaLnBrk="0" hangingPunct="0"/>
            <a:endParaRPr lang="en-US"/>
          </a:p>
        </p:txBody>
      </p:sp>
      <p:pic>
        <p:nvPicPr>
          <p:cNvPr id="6149" name="Picture 133" descr="http://www.hse.gov.uk/workplacetransport/images/warning-general-2.gif"/>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6154400" y="7086600"/>
            <a:ext cx="344488" cy="309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127"/>
          <p:cNvSpPr>
            <a:spLocks noChangeArrowheads="1"/>
          </p:cNvSpPr>
          <p:nvPr/>
        </p:nvSpPr>
        <p:spPr bwMode="auto">
          <a:xfrm>
            <a:off x="0" y="0"/>
            <a:ext cx="18288000" cy="990600"/>
          </a:xfrm>
          <a:prstGeom prst="rect">
            <a:avLst/>
          </a:prstGeom>
          <a:gradFill rotWithShape="1">
            <a:gsLst>
              <a:gs pos="0">
                <a:srgbClr val="CACACA"/>
              </a:gs>
              <a:gs pos="50000">
                <a:srgbClr val="EAEAEA"/>
              </a:gs>
              <a:gs pos="100000">
                <a:srgbClr val="CACACA"/>
              </a:gs>
            </a:gsLst>
            <a:lin ang="5400000" scaled="1"/>
          </a:gradFill>
          <a:ln>
            <a:noFill/>
          </a:ln>
          <a:extLst>
            <a:ext uri="{91240B29-F687-4F45-9708-019B960494DF}">
              <a14:hiddenLine xmlns:a14="http://schemas.microsoft.com/office/drawing/2010/main" w="9525" algn="ctr">
                <a:solidFill>
                  <a:srgbClr val="000000"/>
                </a:solidFill>
                <a:miter lim="800000"/>
                <a:headEnd/>
                <a:tailEnd/>
              </a14:hiddenLine>
            </a:ext>
          </a:extLst>
        </p:spPr>
        <p:txBody>
          <a:bodyPr lIns="182880" tIns="91440" rIns="182880" bIns="91440" anchor="ctr"/>
          <a:lstStyle/>
          <a:p>
            <a:pPr defTabSz="1828800"/>
            <a:r>
              <a:rPr lang="en-US" sz="3600" b="1" dirty="0">
                <a:solidFill>
                  <a:srgbClr val="A50021"/>
                </a:solidFill>
              </a:rPr>
              <a:t>REX/MEX/VEX      vs</a:t>
            </a:r>
            <a:r>
              <a:rPr lang="en-US" sz="3600" b="1">
                <a:solidFill>
                  <a:srgbClr val="A50021"/>
                </a:solidFill>
              </a:rPr>
              <a:t>.      </a:t>
            </a:r>
            <a:r>
              <a:rPr lang="en-US" sz="3600" b="1" smtClean="0">
                <a:solidFill>
                  <a:srgbClr val="A50021"/>
                </a:solidFill>
              </a:rPr>
              <a:t>Blip   </a:t>
            </a:r>
            <a:endParaRPr lang="en-US" sz="3600" b="1" dirty="0">
              <a:solidFill>
                <a:srgbClr val="A50021"/>
              </a:solidFill>
            </a:endParaRPr>
          </a:p>
        </p:txBody>
      </p:sp>
      <p:graphicFrame>
        <p:nvGraphicFramePr>
          <p:cNvPr id="4158" name="Group 62"/>
          <p:cNvGraphicFramePr>
            <a:graphicFrameLocks noGrp="1"/>
          </p:cNvGraphicFramePr>
          <p:nvPr>
            <p:extLst>
              <p:ext uri="{D42A27DB-BD31-4B8C-83A1-F6EECF244321}">
                <p14:modId xmlns:p14="http://schemas.microsoft.com/office/powerpoint/2010/main" val="544986183"/>
              </p:ext>
            </p:extLst>
          </p:nvPr>
        </p:nvGraphicFramePr>
        <p:xfrm>
          <a:off x="304800" y="1371600"/>
          <a:ext cx="17754600" cy="10815638"/>
        </p:xfrm>
        <a:graphic>
          <a:graphicData uri="http://schemas.openxmlformats.org/drawingml/2006/table">
            <a:tbl>
              <a:tblPr/>
              <a:tblGrid>
                <a:gridCol w="5283200"/>
                <a:gridCol w="5461000"/>
                <a:gridCol w="7010400"/>
              </a:tblGrid>
              <a:tr h="822325">
                <a:tc>
                  <a:txBody>
                    <a:bodyPr/>
                    <a:lstStyle/>
                    <a:p>
                      <a:pPr marL="0" marR="0" lvl="0" indent="0" algn="ctr" defTabSz="1828800" rtl="0" eaLnBrk="1" fontAlgn="base" latinLnBrk="0" hangingPunct="1">
                        <a:lnSpc>
                          <a:spcPct val="100000"/>
                        </a:lnSpc>
                        <a:spcBef>
                          <a:spcPct val="20000"/>
                        </a:spcBef>
                        <a:spcAft>
                          <a:spcPct val="0"/>
                        </a:spcAft>
                        <a:buClrTx/>
                        <a:buSzTx/>
                        <a:buFontTx/>
                        <a:buNone/>
                        <a:tabLst/>
                      </a:pPr>
                      <a:endParaRPr kumimoji="0" lang="en-US" sz="3600" b="0" i="0" u="none" strike="noStrike" cap="none" normalizeH="0" baseline="0" dirty="0" smtClean="0">
                        <a:ln>
                          <a:noFill/>
                        </a:ln>
                        <a:solidFill>
                          <a:schemeClr val="tx1"/>
                        </a:solidFill>
                        <a:effectLst/>
                        <a:latin typeface="Arial" charset="0"/>
                      </a:endParaRPr>
                    </a:p>
                  </a:txBody>
                  <a:tcPr marT="45713" marB="45713"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1828800" rtl="0" eaLnBrk="1" fontAlgn="base" latinLnBrk="0" hangingPunct="1">
                        <a:lnSpc>
                          <a:spcPct val="100000"/>
                        </a:lnSpc>
                        <a:spcBef>
                          <a:spcPct val="20000"/>
                        </a:spcBef>
                        <a:spcAft>
                          <a:spcPct val="0"/>
                        </a:spcAft>
                        <a:buClrTx/>
                        <a:buSzTx/>
                        <a:buFontTx/>
                        <a:buNone/>
                        <a:tabLst/>
                      </a:pPr>
                      <a:r>
                        <a:rPr kumimoji="0" lang="en-US" sz="3600" b="0" i="0" u="none" strike="noStrike" cap="none" normalizeH="0" baseline="0" smtClean="0">
                          <a:ln>
                            <a:noFill/>
                          </a:ln>
                          <a:solidFill>
                            <a:schemeClr val="tx1"/>
                          </a:solidFill>
                          <a:effectLst/>
                          <a:latin typeface="Arial" charset="0"/>
                        </a:rPr>
                        <a:t>REX/MEX/VEX</a:t>
                      </a:r>
                    </a:p>
                  </a:txBody>
                  <a:tcPr marT="45713" marB="4571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1828800" rtl="0" eaLnBrk="1" fontAlgn="base" latinLnBrk="0" hangingPunct="1">
                        <a:lnSpc>
                          <a:spcPct val="100000"/>
                        </a:lnSpc>
                        <a:spcBef>
                          <a:spcPct val="20000"/>
                        </a:spcBef>
                        <a:spcAft>
                          <a:spcPct val="0"/>
                        </a:spcAft>
                        <a:buClrTx/>
                        <a:buSzTx/>
                        <a:buFontTx/>
                        <a:buNone/>
                        <a:tabLst/>
                      </a:pPr>
                      <a:r>
                        <a:rPr kumimoji="0" lang="en-US" sz="3600" b="0" i="0" u="none" strike="noStrike" cap="none" normalizeH="0" baseline="0" smtClean="0">
                          <a:ln>
                            <a:noFill/>
                          </a:ln>
                          <a:solidFill>
                            <a:schemeClr val="tx1"/>
                          </a:solidFill>
                          <a:effectLst/>
                          <a:latin typeface="Arial" charset="0"/>
                        </a:rPr>
                        <a:t>Blip</a:t>
                      </a:r>
                      <a:endParaRPr kumimoji="0" lang="en-US" sz="3600" b="0" i="0" u="none" strike="noStrike" cap="none" normalizeH="0" baseline="0" dirty="0" smtClean="0">
                        <a:ln>
                          <a:noFill/>
                        </a:ln>
                        <a:solidFill>
                          <a:schemeClr val="tx1"/>
                        </a:solidFill>
                        <a:effectLst/>
                        <a:latin typeface="Arial" charset="0"/>
                      </a:endParaRPr>
                    </a:p>
                  </a:txBody>
                  <a:tcPr marT="45713" marB="45713"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1270000">
                <a:tc>
                  <a:txBody>
                    <a:bodyPr/>
                    <a:lstStyle/>
                    <a:p>
                      <a:pPr marL="0" marR="0" lvl="0" indent="0" algn="ctr" defTabSz="18288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smtClean="0">
                          <a:ln>
                            <a:noFill/>
                          </a:ln>
                          <a:solidFill>
                            <a:schemeClr val="tx1"/>
                          </a:solidFill>
                          <a:effectLst/>
                          <a:latin typeface="Arial" charset="0"/>
                        </a:rPr>
                        <a:t># of computers</a:t>
                      </a:r>
                    </a:p>
                  </a:txBody>
                  <a:tcPr marT="45713" marB="45713"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18288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smtClean="0">
                          <a:ln>
                            <a:noFill/>
                          </a:ln>
                          <a:solidFill>
                            <a:schemeClr val="tx1"/>
                          </a:solidFill>
                          <a:effectLst/>
                          <a:latin typeface="Arial" charset="0"/>
                        </a:rPr>
                        <a:t>3</a:t>
                      </a:r>
                    </a:p>
                    <a:p>
                      <a:pPr marL="0" marR="0" lvl="0" indent="0" algn="ctr" defTabSz="1828800" rtl="0" eaLnBrk="1" fontAlgn="base" latinLnBrk="0" hangingPunct="1">
                        <a:lnSpc>
                          <a:spcPct val="100000"/>
                        </a:lnSpc>
                        <a:spcBef>
                          <a:spcPct val="20000"/>
                        </a:spcBef>
                        <a:spcAft>
                          <a:spcPct val="0"/>
                        </a:spcAft>
                        <a:buClrTx/>
                        <a:buSzTx/>
                        <a:buFontTx/>
                        <a:buNone/>
                        <a:tabLst/>
                      </a:pPr>
                      <a:r>
                        <a:rPr kumimoji="0" lang="en-US" sz="1200" b="0" i="0" u="none" strike="noStrike" cap="none" normalizeH="0" baseline="0" smtClean="0">
                          <a:ln>
                            <a:noFill/>
                          </a:ln>
                          <a:solidFill>
                            <a:schemeClr val="tx1"/>
                          </a:solidFill>
                          <a:effectLst/>
                          <a:latin typeface="Arial" charset="0"/>
                        </a:rPr>
                        <a:t>(delay &amp; jitter of spike timing occur due to inter-computer communication)</a:t>
                      </a:r>
                    </a:p>
                  </a:txBody>
                  <a:tcPr marT="45713" marB="4571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18288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smtClean="0">
                          <a:ln>
                            <a:noFill/>
                          </a:ln>
                          <a:solidFill>
                            <a:schemeClr val="tx1"/>
                          </a:solidFill>
                          <a:effectLst/>
                          <a:latin typeface="Arial" charset="0"/>
                        </a:rPr>
                        <a:t>1 </a:t>
                      </a:r>
                    </a:p>
                    <a:p>
                      <a:pPr marL="0" marR="0" lvl="0" indent="0" algn="ctr" defTabSz="18288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smtClean="0">
                          <a:ln>
                            <a:noFill/>
                          </a:ln>
                          <a:solidFill>
                            <a:schemeClr val="tx1"/>
                          </a:solidFill>
                          <a:effectLst/>
                          <a:latin typeface="Arial" charset="0"/>
                        </a:rPr>
                        <a:t>(minimum quad core)</a:t>
                      </a:r>
                    </a:p>
                  </a:txBody>
                  <a:tcPr marT="45713" marB="45713"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723900">
                <a:tc>
                  <a:txBody>
                    <a:bodyPr/>
                    <a:lstStyle/>
                    <a:p>
                      <a:pPr marL="0" marR="0" lvl="0" indent="0" algn="ctr" defTabSz="18288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smtClean="0">
                          <a:ln>
                            <a:noFill/>
                          </a:ln>
                          <a:solidFill>
                            <a:schemeClr val="tx1"/>
                          </a:solidFill>
                          <a:effectLst/>
                          <a:latin typeface="Arial" charset="0"/>
                        </a:rPr>
                        <a:t># of PCI boards</a:t>
                      </a:r>
                    </a:p>
                  </a:txBody>
                  <a:tcPr marT="45713" marB="45713"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18288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smtClean="0">
                          <a:ln>
                            <a:noFill/>
                          </a:ln>
                          <a:solidFill>
                            <a:schemeClr val="tx1"/>
                          </a:solidFill>
                          <a:effectLst/>
                          <a:latin typeface="Arial" charset="0"/>
                        </a:rPr>
                        <a:t>3+?</a:t>
                      </a:r>
                    </a:p>
                  </a:txBody>
                  <a:tcPr marT="45713" marB="4571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18288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smtClean="0">
                          <a:ln>
                            <a:noFill/>
                          </a:ln>
                          <a:solidFill>
                            <a:schemeClr val="tx1"/>
                          </a:solidFill>
                          <a:effectLst/>
                          <a:latin typeface="Arial" charset="0"/>
                        </a:rPr>
                        <a:t>1</a:t>
                      </a:r>
                    </a:p>
                  </a:txBody>
                  <a:tcPr marT="45713" marB="45713"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723900">
                <a:tc>
                  <a:txBody>
                    <a:bodyPr/>
                    <a:lstStyle/>
                    <a:p>
                      <a:pPr marL="0" marR="0" lvl="0" indent="0" algn="ctr" defTabSz="18288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smtClean="0">
                          <a:ln>
                            <a:noFill/>
                          </a:ln>
                          <a:solidFill>
                            <a:schemeClr val="tx1"/>
                          </a:solidFill>
                          <a:effectLst/>
                          <a:latin typeface="Arial" charset="0"/>
                        </a:rPr>
                        <a:t>Operating system</a:t>
                      </a:r>
                    </a:p>
                  </a:txBody>
                  <a:tcPr marT="45713" marB="45713"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18288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smtClean="0">
                          <a:ln>
                            <a:noFill/>
                          </a:ln>
                          <a:solidFill>
                            <a:schemeClr val="tx1"/>
                          </a:solidFill>
                          <a:effectLst/>
                          <a:latin typeface="Arial" charset="0"/>
                        </a:rPr>
                        <a:t>QNX</a:t>
                      </a:r>
                    </a:p>
                  </a:txBody>
                  <a:tcPr marT="45713" marB="4571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1828800" rtl="0" eaLnBrk="1" fontAlgn="base" latinLnBrk="0" hangingPunct="1">
                        <a:lnSpc>
                          <a:spcPct val="100000"/>
                        </a:lnSpc>
                        <a:spcBef>
                          <a:spcPct val="50000"/>
                        </a:spcBef>
                        <a:spcAft>
                          <a:spcPct val="0"/>
                        </a:spcAft>
                        <a:buClrTx/>
                        <a:buSzTx/>
                        <a:buFontTx/>
                        <a:buNone/>
                        <a:tabLst/>
                      </a:pPr>
                      <a:r>
                        <a:rPr kumimoji="0" lang="en-US" sz="2400" b="0" i="0" u="none" strike="noStrike" cap="none" normalizeH="0" baseline="0" smtClean="0">
                          <a:ln>
                            <a:noFill/>
                          </a:ln>
                          <a:solidFill>
                            <a:schemeClr val="tx1"/>
                          </a:solidFill>
                          <a:effectLst/>
                          <a:latin typeface="Arial" charset="0"/>
                        </a:rPr>
                        <a:t>Widows XP &amp; later versions (32bit / 64bit)</a:t>
                      </a:r>
                    </a:p>
                  </a:txBody>
                  <a:tcPr marT="45713" marB="45713"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720725">
                <a:tc>
                  <a:txBody>
                    <a:bodyPr/>
                    <a:lstStyle/>
                    <a:p>
                      <a:pPr marL="0" marR="0" lvl="0" indent="0" algn="ctr" defTabSz="18288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smtClean="0">
                          <a:ln>
                            <a:noFill/>
                          </a:ln>
                          <a:solidFill>
                            <a:schemeClr val="tx1"/>
                          </a:solidFill>
                          <a:effectLst/>
                          <a:latin typeface="Arial" charset="0"/>
                        </a:rPr>
                        <a:t>Tools</a:t>
                      </a:r>
                    </a:p>
                  </a:txBody>
                  <a:tcPr marT="45713" marB="45713"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18288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smtClean="0">
                          <a:ln>
                            <a:noFill/>
                          </a:ln>
                          <a:solidFill>
                            <a:schemeClr val="tx1"/>
                          </a:solidFill>
                          <a:effectLst/>
                          <a:latin typeface="Arial" charset="0"/>
                        </a:rPr>
                        <a:t>Many</a:t>
                      </a:r>
                    </a:p>
                  </a:txBody>
                  <a:tcPr marT="45713" marB="4571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18288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dirty="0" smtClean="0">
                          <a:ln>
                            <a:noFill/>
                          </a:ln>
                          <a:solidFill>
                            <a:schemeClr val="tx1"/>
                          </a:solidFill>
                          <a:effectLst/>
                          <a:latin typeface="Arial" charset="0"/>
                        </a:rPr>
                        <a:t>A few</a:t>
                      </a:r>
                    </a:p>
                  </a:txBody>
                  <a:tcPr marT="45713" marB="45713"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949325">
                <a:tc>
                  <a:txBody>
                    <a:bodyPr/>
                    <a:lstStyle/>
                    <a:p>
                      <a:pPr marL="0" marR="0" lvl="0" indent="0" algn="ctr" defTabSz="18288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smtClean="0">
                          <a:ln>
                            <a:noFill/>
                          </a:ln>
                          <a:solidFill>
                            <a:schemeClr val="tx1"/>
                          </a:solidFill>
                          <a:effectLst/>
                          <a:latin typeface="Arial" charset="0"/>
                        </a:rPr>
                        <a:t>Support</a:t>
                      </a:r>
                    </a:p>
                  </a:txBody>
                  <a:tcPr marT="45713" marB="45713"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18288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smtClean="0">
                          <a:ln>
                            <a:noFill/>
                          </a:ln>
                          <a:solidFill>
                            <a:schemeClr val="tx1"/>
                          </a:solidFill>
                          <a:effectLst/>
                          <a:latin typeface="Arial" charset="0"/>
                        </a:rPr>
                        <a:t>Technicians  (dedicated)</a:t>
                      </a:r>
                    </a:p>
                  </a:txBody>
                  <a:tcPr marT="45713" marB="4571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1828800" rtl="0" eaLnBrk="1" fontAlgn="base" latinLnBrk="0" hangingPunct="1">
                        <a:lnSpc>
                          <a:spcPct val="75000"/>
                        </a:lnSpc>
                        <a:spcBef>
                          <a:spcPct val="50000"/>
                        </a:spcBef>
                        <a:spcAft>
                          <a:spcPct val="0"/>
                        </a:spcAft>
                        <a:buClrTx/>
                        <a:buSzTx/>
                        <a:buFontTx/>
                        <a:buNone/>
                        <a:tabLst/>
                      </a:pPr>
                      <a:r>
                        <a:rPr kumimoji="0" lang="en-US" sz="2400" b="0" i="0" u="none" strike="noStrike" cap="none" normalizeH="0" baseline="0" smtClean="0">
                          <a:ln>
                            <a:noFill/>
                          </a:ln>
                          <a:solidFill>
                            <a:schemeClr val="tx1"/>
                          </a:solidFill>
                          <a:effectLst/>
                          <a:latin typeface="Arial" charset="0"/>
                        </a:rPr>
                        <a:t>Simon                               </a:t>
                      </a:r>
                    </a:p>
                    <a:p>
                      <a:pPr marL="0" marR="0" lvl="0" indent="0" algn="ctr" defTabSz="1828800" rtl="0" eaLnBrk="1" fontAlgn="base" latinLnBrk="0" hangingPunct="1">
                        <a:lnSpc>
                          <a:spcPct val="35000"/>
                        </a:lnSpc>
                        <a:spcBef>
                          <a:spcPct val="50000"/>
                        </a:spcBef>
                        <a:spcAft>
                          <a:spcPct val="0"/>
                        </a:spcAft>
                        <a:buClrTx/>
                        <a:buSzTx/>
                        <a:buFontTx/>
                        <a:buNone/>
                        <a:tabLst/>
                      </a:pPr>
                      <a:r>
                        <a:rPr kumimoji="0" lang="en-US" sz="2400" b="0" i="0" u="none" strike="noStrike" cap="none" normalizeH="0" baseline="0" smtClean="0">
                          <a:ln>
                            <a:noFill/>
                          </a:ln>
                          <a:solidFill>
                            <a:schemeClr val="tx1"/>
                          </a:solidFill>
                          <a:effectLst/>
                          <a:latin typeface="Arial" charset="0"/>
                        </a:rPr>
                        <a:t>(</a:t>
                      </a:r>
                      <a:r>
                        <a:rPr kumimoji="0" lang="en-US" sz="1600" b="0" i="0" u="none" strike="noStrike" cap="none" normalizeH="0" baseline="0" smtClean="0">
                          <a:ln>
                            <a:noFill/>
                          </a:ln>
                          <a:solidFill>
                            <a:schemeClr val="tx1"/>
                          </a:solidFill>
                          <a:effectLst/>
                          <a:latin typeface="Arial" charset="0"/>
                        </a:rPr>
                        <a:t>busy doing other things</a:t>
                      </a:r>
                      <a:r>
                        <a:rPr kumimoji="0" lang="en-US" sz="1100" b="0" i="0" u="none" strike="noStrike" cap="none" normalizeH="0" baseline="0" smtClean="0">
                          <a:ln>
                            <a:noFill/>
                          </a:ln>
                          <a:solidFill>
                            <a:schemeClr val="tx1"/>
                          </a:solidFill>
                          <a:effectLst/>
                          <a:latin typeface="Arial" charset="0"/>
                        </a:rPr>
                        <a:t> - but his is nice</a:t>
                      </a:r>
                      <a:r>
                        <a:rPr kumimoji="0" lang="en-US" sz="2400" b="0" i="0" u="none" strike="noStrike" cap="none" normalizeH="0" baseline="0" smtClean="0">
                          <a:ln>
                            <a:noFill/>
                          </a:ln>
                          <a:solidFill>
                            <a:schemeClr val="tx1"/>
                          </a:solidFill>
                          <a:effectLst/>
                          <a:latin typeface="Arial" charset="0"/>
                        </a:rPr>
                        <a:t>)</a:t>
                      </a:r>
                    </a:p>
                  </a:txBody>
                  <a:tcPr marT="45713" marB="45713"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1266825">
                <a:tc>
                  <a:txBody>
                    <a:bodyPr/>
                    <a:lstStyle/>
                    <a:p>
                      <a:pPr marL="0" marR="0" lvl="0" indent="0" algn="ctr" defTabSz="1828800" rtl="0" eaLnBrk="1" fontAlgn="base" latinLnBrk="0" hangingPunct="1">
                        <a:lnSpc>
                          <a:spcPct val="100000"/>
                        </a:lnSpc>
                        <a:spcBef>
                          <a:spcPct val="20000"/>
                        </a:spcBef>
                        <a:spcAft>
                          <a:spcPct val="0"/>
                        </a:spcAft>
                        <a:buClrTx/>
                        <a:buSzTx/>
                        <a:buFontTx/>
                        <a:buNone/>
                        <a:tabLst/>
                      </a:pPr>
                      <a:r>
                        <a:rPr kumimoji="0" lang="en-US" sz="1800" b="0" i="0" u="none" strike="noStrike" cap="none" normalizeH="0" baseline="0" smtClean="0">
                          <a:ln>
                            <a:noFill/>
                          </a:ln>
                          <a:solidFill>
                            <a:schemeClr val="tx1"/>
                          </a:solidFill>
                          <a:effectLst/>
                          <a:latin typeface="Arial" charset="0"/>
                        </a:rPr>
                        <a:t>Language</a:t>
                      </a:r>
                    </a:p>
                  </a:txBody>
                  <a:tcPr marT="45713" marB="45713"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1828800" rtl="0" eaLnBrk="1" fontAlgn="base" latinLnBrk="0" hangingPunct="1">
                        <a:lnSpc>
                          <a:spcPct val="100000"/>
                        </a:lnSpc>
                        <a:spcBef>
                          <a:spcPct val="20000"/>
                        </a:spcBef>
                        <a:spcAft>
                          <a:spcPct val="0"/>
                        </a:spcAft>
                        <a:buClrTx/>
                        <a:buSzTx/>
                        <a:buFontTx/>
                        <a:buNone/>
                        <a:tabLst/>
                      </a:pPr>
                      <a:r>
                        <a:rPr kumimoji="0" lang="en-US" sz="1800" b="0" i="0" u="none" strike="noStrike" cap="none" normalizeH="0" baseline="0" smtClean="0">
                          <a:ln>
                            <a:noFill/>
                          </a:ln>
                          <a:solidFill>
                            <a:schemeClr val="tx1"/>
                          </a:solidFill>
                          <a:effectLst/>
                          <a:latin typeface="Arial" charset="0"/>
                        </a:rPr>
                        <a:t>Special script language</a:t>
                      </a:r>
                    </a:p>
                  </a:txBody>
                  <a:tcPr marT="45713" marB="4571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1828800" rtl="0" eaLnBrk="1" fontAlgn="base" latinLnBrk="0" hangingPunct="1">
                        <a:lnSpc>
                          <a:spcPct val="100000"/>
                        </a:lnSpc>
                        <a:spcBef>
                          <a:spcPct val="50000"/>
                        </a:spcBef>
                        <a:spcAft>
                          <a:spcPct val="0"/>
                        </a:spcAft>
                        <a:buClrTx/>
                        <a:buSzTx/>
                        <a:buFontTx/>
                        <a:buNone/>
                        <a:tabLst/>
                      </a:pPr>
                      <a:r>
                        <a:rPr kumimoji="0" lang="en-US" sz="1800" b="0" i="0" u="none" strike="noStrike" cap="none" normalizeH="0" baseline="0" dirty="0" smtClean="0">
                          <a:ln>
                            <a:noFill/>
                          </a:ln>
                          <a:solidFill>
                            <a:schemeClr val="tx1"/>
                          </a:solidFill>
                          <a:effectLst/>
                          <a:latin typeface="Arial" charset="0"/>
                        </a:rPr>
                        <a:t>C/C++</a:t>
                      </a:r>
                    </a:p>
                    <a:p>
                      <a:pPr marL="0" marR="0" lvl="0" indent="0" algn="ctr" defTabSz="1828800" rtl="0" eaLnBrk="1" fontAlgn="base" latinLnBrk="0" hangingPunct="1">
                        <a:lnSpc>
                          <a:spcPct val="100000"/>
                        </a:lnSpc>
                        <a:spcBef>
                          <a:spcPct val="50000"/>
                        </a:spcBef>
                        <a:spcAft>
                          <a:spcPct val="0"/>
                        </a:spcAft>
                        <a:buClrTx/>
                        <a:buSzTx/>
                        <a:buFontTx/>
                        <a:buNone/>
                        <a:tabLst/>
                      </a:pPr>
                      <a:r>
                        <a:rPr kumimoji="0" lang="en-US" sz="1800" b="0" i="0" u="none" strike="noStrike" cap="none" normalizeH="0" baseline="0" dirty="0" smtClean="0">
                          <a:ln>
                            <a:noFill/>
                          </a:ln>
                          <a:solidFill>
                            <a:schemeClr val="tx1"/>
                          </a:solidFill>
                          <a:effectLst/>
                          <a:latin typeface="Arial" charset="0"/>
                        </a:rPr>
                        <a:t>(Visual C++ 2012)</a:t>
                      </a:r>
                    </a:p>
                  </a:txBody>
                  <a:tcPr marT="45713" marB="45713"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723900">
                <a:tc>
                  <a:txBody>
                    <a:bodyPr/>
                    <a:lstStyle/>
                    <a:p>
                      <a:pPr marL="0" marR="0" lvl="0" indent="0" algn="ctr" defTabSz="1828800" rtl="0" eaLnBrk="1" fontAlgn="base" latinLnBrk="0" hangingPunct="1">
                        <a:lnSpc>
                          <a:spcPct val="100000"/>
                        </a:lnSpc>
                        <a:spcBef>
                          <a:spcPct val="20000"/>
                        </a:spcBef>
                        <a:spcAft>
                          <a:spcPct val="0"/>
                        </a:spcAft>
                        <a:buClrTx/>
                        <a:buSzTx/>
                        <a:buFontTx/>
                        <a:buNone/>
                        <a:tabLst/>
                      </a:pPr>
                      <a:r>
                        <a:rPr kumimoji="0" lang="en-US" sz="1800" b="0" i="0" u="none" strike="noStrike" cap="none" normalizeH="0" baseline="0" smtClean="0">
                          <a:ln>
                            <a:noFill/>
                          </a:ln>
                          <a:solidFill>
                            <a:schemeClr val="tx1"/>
                          </a:solidFill>
                          <a:effectLst/>
                          <a:latin typeface="Arial" charset="0"/>
                        </a:rPr>
                        <a:t># of neural channels</a:t>
                      </a:r>
                    </a:p>
                  </a:txBody>
                  <a:tcPr marT="45713" marB="45713"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1828800" rtl="0" eaLnBrk="1" fontAlgn="base" latinLnBrk="0" hangingPunct="1">
                        <a:lnSpc>
                          <a:spcPct val="100000"/>
                        </a:lnSpc>
                        <a:spcBef>
                          <a:spcPct val="20000"/>
                        </a:spcBef>
                        <a:spcAft>
                          <a:spcPct val="0"/>
                        </a:spcAft>
                        <a:buClrTx/>
                        <a:buSzTx/>
                        <a:buFontTx/>
                        <a:buNone/>
                        <a:tabLst/>
                      </a:pPr>
                      <a:r>
                        <a:rPr kumimoji="0" lang="en-US" sz="1800" b="0" i="0" u="none" strike="noStrike" cap="none" normalizeH="0" baseline="0" smtClean="0">
                          <a:ln>
                            <a:noFill/>
                          </a:ln>
                          <a:solidFill>
                            <a:schemeClr val="tx1"/>
                          </a:solidFill>
                          <a:effectLst/>
                          <a:latin typeface="Arial" charset="0"/>
                        </a:rPr>
                        <a:t>2 +?</a:t>
                      </a:r>
                    </a:p>
                  </a:txBody>
                  <a:tcPr marT="45713" marB="4571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1828800" rtl="0" eaLnBrk="1" fontAlgn="base" latinLnBrk="0" hangingPunct="1">
                        <a:lnSpc>
                          <a:spcPct val="100000"/>
                        </a:lnSpc>
                        <a:spcBef>
                          <a:spcPct val="20000"/>
                        </a:spcBef>
                        <a:spcAft>
                          <a:spcPct val="0"/>
                        </a:spcAft>
                        <a:buClrTx/>
                        <a:buSzTx/>
                        <a:buFontTx/>
                        <a:buNone/>
                        <a:tabLst/>
                      </a:pPr>
                      <a:r>
                        <a:rPr kumimoji="0" lang="en-US" sz="1800" b="0" i="0" u="none" strike="noStrike" cap="none" normalizeH="0" baseline="0" smtClean="0">
                          <a:ln>
                            <a:noFill/>
                          </a:ln>
                          <a:solidFill>
                            <a:schemeClr val="tx1"/>
                          </a:solidFill>
                          <a:effectLst/>
                          <a:latin typeface="Arial" charset="0"/>
                        </a:rPr>
                        <a:t>32+</a:t>
                      </a:r>
                    </a:p>
                  </a:txBody>
                  <a:tcPr marT="45713" marB="45713"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720725">
                <a:tc>
                  <a:txBody>
                    <a:bodyPr/>
                    <a:lstStyle/>
                    <a:p>
                      <a:pPr marL="0" marR="0" lvl="0" indent="0" algn="ctr" defTabSz="18288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smtClean="0">
                          <a:ln>
                            <a:noFill/>
                          </a:ln>
                          <a:solidFill>
                            <a:schemeClr val="tx1"/>
                          </a:solidFill>
                          <a:effectLst/>
                          <a:latin typeface="Arial" charset="0"/>
                        </a:rPr>
                        <a:t>Reliability</a:t>
                      </a:r>
                    </a:p>
                  </a:txBody>
                  <a:tcPr marT="45713" marB="45713"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18288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smtClean="0">
                          <a:ln>
                            <a:noFill/>
                          </a:ln>
                          <a:solidFill>
                            <a:schemeClr val="tx1"/>
                          </a:solidFill>
                          <a:effectLst/>
                          <a:latin typeface="Arial" charset="0"/>
                        </a:rPr>
                        <a:t>Tested</a:t>
                      </a:r>
                    </a:p>
                  </a:txBody>
                  <a:tcPr marT="45713" marB="4571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18288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smtClean="0">
                          <a:ln>
                            <a:noFill/>
                          </a:ln>
                          <a:solidFill>
                            <a:schemeClr val="tx1"/>
                          </a:solidFill>
                          <a:effectLst/>
                          <a:latin typeface="Arial" charset="0"/>
                        </a:rPr>
                        <a:t>Being tested since the beginning of 2011</a:t>
                      </a:r>
                    </a:p>
                  </a:txBody>
                  <a:tcPr marT="45713" marB="45713"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723900">
                <a:tc>
                  <a:txBody>
                    <a:bodyPr/>
                    <a:lstStyle/>
                    <a:p>
                      <a:pPr marL="0" marR="0" lvl="0" indent="0" algn="ctr" defTabSz="18288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smtClean="0">
                          <a:ln>
                            <a:noFill/>
                          </a:ln>
                          <a:solidFill>
                            <a:schemeClr val="tx1"/>
                          </a:solidFill>
                          <a:effectLst/>
                          <a:latin typeface="Arial" charset="0"/>
                        </a:rPr>
                        <a:t>Ease of use</a:t>
                      </a:r>
                    </a:p>
                  </a:txBody>
                  <a:tcPr marT="45713" marB="45713"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18288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smtClean="0">
                          <a:ln>
                            <a:noFill/>
                          </a:ln>
                          <a:solidFill>
                            <a:schemeClr val="tx1"/>
                          </a:solidFill>
                          <a:effectLst/>
                          <a:latin typeface="Arial" charset="0"/>
                        </a:rPr>
                        <a:t>?</a:t>
                      </a:r>
                    </a:p>
                  </a:txBody>
                  <a:tcPr marT="45713" marB="4571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18288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smtClean="0">
                          <a:ln>
                            <a:noFill/>
                          </a:ln>
                          <a:solidFill>
                            <a:schemeClr val="tx1"/>
                          </a:solidFill>
                          <a:effectLst/>
                          <a:latin typeface="Arial" charset="0"/>
                        </a:rPr>
                        <a:t>You be the judge</a:t>
                      </a:r>
                    </a:p>
                  </a:txBody>
                  <a:tcPr marT="45713" marB="45713"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1173163">
                <a:tc>
                  <a:txBody>
                    <a:bodyPr/>
                    <a:lstStyle/>
                    <a:p>
                      <a:pPr marL="0" marR="0" lvl="0" indent="0" algn="ctr" defTabSz="18288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smtClean="0">
                          <a:ln>
                            <a:noFill/>
                          </a:ln>
                          <a:solidFill>
                            <a:schemeClr val="tx1"/>
                          </a:solidFill>
                          <a:effectLst/>
                          <a:latin typeface="Arial" charset="0"/>
                        </a:rPr>
                        <a:t>Data logging method</a:t>
                      </a:r>
                    </a:p>
                  </a:txBody>
                  <a:tcPr marT="45713" marB="45713"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18288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smtClean="0">
                          <a:ln>
                            <a:noFill/>
                          </a:ln>
                          <a:solidFill>
                            <a:schemeClr val="tx1"/>
                          </a:solidFill>
                          <a:effectLst/>
                          <a:latin typeface="Arial" charset="0"/>
                        </a:rPr>
                        <a:t>Reports the earliest time available after an event.</a:t>
                      </a:r>
                    </a:p>
                  </a:txBody>
                  <a:tcPr marT="45713" marB="4571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18288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smtClean="0">
                          <a:ln>
                            <a:noFill/>
                          </a:ln>
                          <a:solidFill>
                            <a:schemeClr val="tx1"/>
                          </a:solidFill>
                          <a:effectLst/>
                          <a:latin typeface="Arial" charset="0"/>
                        </a:rPr>
                        <a:t>Reports the time when it really happened, by examining data back in time.</a:t>
                      </a:r>
                    </a:p>
                  </a:txBody>
                  <a:tcPr marT="45713" marB="45713"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996950">
                <a:tc>
                  <a:txBody>
                    <a:bodyPr/>
                    <a:lstStyle/>
                    <a:p>
                      <a:pPr marL="0" marR="0" lvl="0" indent="0" algn="ctr" defTabSz="18288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smtClean="0">
                          <a:ln>
                            <a:noFill/>
                          </a:ln>
                          <a:solidFill>
                            <a:schemeClr val="tx1"/>
                          </a:solidFill>
                          <a:effectLst/>
                          <a:latin typeface="Arial" charset="0"/>
                        </a:rPr>
                        <a:t>Real time</a:t>
                      </a:r>
                    </a:p>
                  </a:txBody>
                  <a:tcPr marT="45713" marB="45713"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18288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smtClean="0">
                          <a:ln>
                            <a:noFill/>
                          </a:ln>
                          <a:solidFill>
                            <a:schemeClr val="tx1"/>
                          </a:solidFill>
                          <a:effectLst/>
                          <a:latin typeface="Arial" charset="0"/>
                        </a:rPr>
                        <a:t>Yes (maybe)</a:t>
                      </a:r>
                    </a:p>
                  </a:txBody>
                  <a:tcPr marT="45713" marB="4571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18288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smtClean="0">
                          <a:ln>
                            <a:noFill/>
                          </a:ln>
                          <a:solidFill>
                            <a:schemeClr val="tx1"/>
                          </a:solidFill>
                          <a:effectLst/>
                          <a:latin typeface="Arial" charset="0"/>
                        </a:rPr>
                        <a:t>Almost</a:t>
                      </a:r>
                    </a:p>
                  </a:txBody>
                  <a:tcPr marT="45713" marB="45713"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sp>
        <p:nvSpPr>
          <p:cNvPr id="7225" name="Text Box 225"/>
          <p:cNvSpPr txBox="1">
            <a:spLocks noChangeArrowheads="1"/>
          </p:cNvSpPr>
          <p:nvPr/>
        </p:nvSpPr>
        <p:spPr bwMode="auto">
          <a:xfrm>
            <a:off x="5334000" y="12861925"/>
            <a:ext cx="8763000" cy="701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eaLnBrk="0" hangingPunct="0">
              <a:defRPr sz="1200">
                <a:solidFill>
                  <a:schemeClr val="tx1"/>
                </a:solidFill>
                <a:latin typeface="Arial" charset="0"/>
              </a:defRPr>
            </a:lvl1pPr>
            <a:lvl2pPr marL="742950" indent="-285750" eaLnBrk="0" hangingPunct="0">
              <a:defRPr sz="1200">
                <a:solidFill>
                  <a:schemeClr val="tx1"/>
                </a:solidFill>
                <a:latin typeface="Arial" charset="0"/>
              </a:defRPr>
            </a:lvl2pPr>
            <a:lvl3pPr marL="1143000" indent="-228600" eaLnBrk="0" hangingPunct="0">
              <a:defRPr sz="1200">
                <a:solidFill>
                  <a:schemeClr val="tx1"/>
                </a:solidFill>
                <a:latin typeface="Arial" charset="0"/>
              </a:defRPr>
            </a:lvl3pPr>
            <a:lvl4pPr marL="1600200" indent="-228600" eaLnBrk="0" hangingPunct="0">
              <a:defRPr sz="1200">
                <a:solidFill>
                  <a:schemeClr val="tx1"/>
                </a:solidFill>
                <a:latin typeface="Arial" charset="0"/>
              </a:defRPr>
            </a:lvl4pPr>
            <a:lvl5pPr marL="2057400" indent="-228600" eaLnBrk="0" hangingPunct="0">
              <a:defRPr sz="1200">
                <a:solidFill>
                  <a:schemeClr val="tx1"/>
                </a:solidFill>
                <a:latin typeface="Arial" charset="0"/>
              </a:defRPr>
            </a:lvl5pPr>
            <a:lvl6pPr marL="2514600" indent="-228600" algn="ctr" eaLnBrk="0" fontAlgn="base" hangingPunct="0">
              <a:spcBef>
                <a:spcPct val="0"/>
              </a:spcBef>
              <a:spcAft>
                <a:spcPct val="0"/>
              </a:spcAft>
              <a:defRPr sz="1200">
                <a:solidFill>
                  <a:schemeClr val="tx1"/>
                </a:solidFill>
                <a:latin typeface="Arial" charset="0"/>
              </a:defRPr>
            </a:lvl6pPr>
            <a:lvl7pPr marL="2971800" indent="-228600" algn="ctr" eaLnBrk="0" fontAlgn="base" hangingPunct="0">
              <a:spcBef>
                <a:spcPct val="0"/>
              </a:spcBef>
              <a:spcAft>
                <a:spcPct val="0"/>
              </a:spcAft>
              <a:defRPr sz="1200">
                <a:solidFill>
                  <a:schemeClr val="tx1"/>
                </a:solidFill>
                <a:latin typeface="Arial" charset="0"/>
              </a:defRPr>
            </a:lvl7pPr>
            <a:lvl8pPr marL="3429000" indent="-228600" algn="ctr" eaLnBrk="0" fontAlgn="base" hangingPunct="0">
              <a:spcBef>
                <a:spcPct val="0"/>
              </a:spcBef>
              <a:spcAft>
                <a:spcPct val="0"/>
              </a:spcAft>
              <a:defRPr sz="1200">
                <a:solidFill>
                  <a:schemeClr val="tx1"/>
                </a:solidFill>
                <a:latin typeface="Arial" charset="0"/>
              </a:defRPr>
            </a:lvl8pPr>
            <a:lvl9pPr marL="3886200" indent="-228600" algn="ctr" eaLnBrk="0" fontAlgn="base" hangingPunct="0">
              <a:spcBef>
                <a:spcPct val="0"/>
              </a:spcBef>
              <a:spcAft>
                <a:spcPct val="0"/>
              </a:spcAft>
              <a:defRPr sz="1200">
                <a:solidFill>
                  <a:schemeClr val="tx1"/>
                </a:solidFill>
                <a:latin typeface="Arial" charset="0"/>
              </a:defRPr>
            </a:lvl9pPr>
          </a:lstStyle>
          <a:p>
            <a:pPr eaLnBrk="1" hangingPunct="1">
              <a:spcBef>
                <a:spcPct val="50000"/>
              </a:spcBef>
            </a:pPr>
            <a:r>
              <a:rPr lang="en-US" sz="4000"/>
              <a:t>What do you mean by almost?</a:t>
            </a: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p:cNvSpPr>
            <a:spLocks noChangeArrowheads="1"/>
          </p:cNvSpPr>
          <p:nvPr/>
        </p:nvSpPr>
        <p:spPr bwMode="auto">
          <a:xfrm>
            <a:off x="0" y="0"/>
            <a:ext cx="18288000" cy="990600"/>
          </a:xfrm>
          <a:prstGeom prst="rect">
            <a:avLst/>
          </a:prstGeom>
          <a:gradFill rotWithShape="1">
            <a:gsLst>
              <a:gs pos="0">
                <a:srgbClr val="CACACA"/>
              </a:gs>
              <a:gs pos="50000">
                <a:srgbClr val="EAEAEA"/>
              </a:gs>
              <a:gs pos="100000">
                <a:srgbClr val="CACACA"/>
              </a:gs>
            </a:gsLst>
            <a:lin ang="5400000" scaled="1"/>
          </a:gradFill>
          <a:ln>
            <a:noFill/>
          </a:ln>
          <a:extLst>
            <a:ext uri="{91240B29-F687-4F45-9708-019B960494DF}">
              <a14:hiddenLine xmlns:a14="http://schemas.microsoft.com/office/drawing/2010/main" w="9525" algn="ctr">
                <a:solidFill>
                  <a:srgbClr val="000000"/>
                </a:solidFill>
                <a:miter lim="800000"/>
                <a:headEnd/>
                <a:tailEnd/>
              </a14:hiddenLine>
            </a:ext>
          </a:extLst>
        </p:spPr>
        <p:txBody>
          <a:bodyPr lIns="182880" tIns="91440" rIns="182880" bIns="91440" anchor="ctr"/>
          <a:lstStyle/>
          <a:p>
            <a:pPr defTabSz="1828800"/>
            <a:r>
              <a:rPr lang="en-US" sz="3600" b="1">
                <a:solidFill>
                  <a:srgbClr val="A50021"/>
                </a:solidFill>
              </a:rPr>
              <a:t>Windows, real time (here defined as: “jitter” &lt;1ms) ?</a:t>
            </a:r>
          </a:p>
        </p:txBody>
      </p:sp>
      <p:pic>
        <p:nvPicPr>
          <p:cNvPr id="8195" name="Picture 5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296400" y="1600200"/>
            <a:ext cx="7467600" cy="6623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8196" name="Text Box 54"/>
          <p:cNvSpPr txBox="1">
            <a:spLocks noChangeArrowheads="1"/>
          </p:cNvSpPr>
          <p:nvPr/>
        </p:nvSpPr>
        <p:spPr bwMode="auto">
          <a:xfrm>
            <a:off x="762000" y="8763000"/>
            <a:ext cx="17145000" cy="2308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eaLnBrk="0" hangingPunct="0">
              <a:defRPr sz="1200">
                <a:solidFill>
                  <a:schemeClr val="tx1"/>
                </a:solidFill>
                <a:latin typeface="Arial" charset="0"/>
              </a:defRPr>
            </a:lvl1pPr>
            <a:lvl2pPr marL="742950" indent="-285750" eaLnBrk="0" hangingPunct="0">
              <a:defRPr sz="1200">
                <a:solidFill>
                  <a:schemeClr val="tx1"/>
                </a:solidFill>
                <a:latin typeface="Arial" charset="0"/>
              </a:defRPr>
            </a:lvl2pPr>
            <a:lvl3pPr marL="1143000" indent="-228600" eaLnBrk="0" hangingPunct="0">
              <a:defRPr sz="1200">
                <a:solidFill>
                  <a:schemeClr val="tx1"/>
                </a:solidFill>
                <a:latin typeface="Arial" charset="0"/>
              </a:defRPr>
            </a:lvl3pPr>
            <a:lvl4pPr marL="1600200" indent="-228600" eaLnBrk="0" hangingPunct="0">
              <a:defRPr sz="1200">
                <a:solidFill>
                  <a:schemeClr val="tx1"/>
                </a:solidFill>
                <a:latin typeface="Arial" charset="0"/>
              </a:defRPr>
            </a:lvl4pPr>
            <a:lvl5pPr marL="2057400" indent="-228600" eaLnBrk="0" hangingPunct="0">
              <a:defRPr sz="1200">
                <a:solidFill>
                  <a:schemeClr val="tx1"/>
                </a:solidFill>
                <a:latin typeface="Arial" charset="0"/>
              </a:defRPr>
            </a:lvl5pPr>
            <a:lvl6pPr marL="2514600" indent="-228600" algn="ctr" eaLnBrk="0" fontAlgn="base" hangingPunct="0">
              <a:spcBef>
                <a:spcPct val="0"/>
              </a:spcBef>
              <a:spcAft>
                <a:spcPct val="0"/>
              </a:spcAft>
              <a:defRPr sz="1200">
                <a:solidFill>
                  <a:schemeClr val="tx1"/>
                </a:solidFill>
                <a:latin typeface="Arial" charset="0"/>
              </a:defRPr>
            </a:lvl6pPr>
            <a:lvl7pPr marL="2971800" indent="-228600" algn="ctr" eaLnBrk="0" fontAlgn="base" hangingPunct="0">
              <a:spcBef>
                <a:spcPct val="0"/>
              </a:spcBef>
              <a:spcAft>
                <a:spcPct val="0"/>
              </a:spcAft>
              <a:defRPr sz="1200">
                <a:solidFill>
                  <a:schemeClr val="tx1"/>
                </a:solidFill>
                <a:latin typeface="Arial" charset="0"/>
              </a:defRPr>
            </a:lvl7pPr>
            <a:lvl8pPr marL="3429000" indent="-228600" algn="ctr" eaLnBrk="0" fontAlgn="base" hangingPunct="0">
              <a:spcBef>
                <a:spcPct val="0"/>
              </a:spcBef>
              <a:spcAft>
                <a:spcPct val="0"/>
              </a:spcAft>
              <a:defRPr sz="1200">
                <a:solidFill>
                  <a:schemeClr val="tx1"/>
                </a:solidFill>
                <a:latin typeface="Arial" charset="0"/>
              </a:defRPr>
            </a:lvl8pPr>
            <a:lvl9pPr marL="3886200" indent="-228600" algn="ctr" eaLnBrk="0" fontAlgn="base" hangingPunct="0">
              <a:spcBef>
                <a:spcPct val="0"/>
              </a:spcBef>
              <a:spcAft>
                <a:spcPct val="0"/>
              </a:spcAft>
              <a:defRPr sz="1200">
                <a:solidFill>
                  <a:schemeClr val="tx1"/>
                </a:solidFill>
                <a:latin typeface="Arial" charset="0"/>
              </a:defRPr>
            </a:lvl9pPr>
          </a:lstStyle>
          <a:p>
            <a:pPr algn="l" eaLnBrk="1" hangingPunct="1"/>
            <a:r>
              <a:rPr lang="en-US" sz="3600"/>
              <a:t>Tom: </a:t>
            </a:r>
          </a:p>
          <a:p>
            <a:pPr algn="l" eaLnBrk="1" hangingPunct="1"/>
            <a:r>
              <a:rPr lang="en-US" sz="3600"/>
              <a:t>Long buffer delays (exceeding 1 ms) are much rarer on quad-core than</a:t>
            </a:r>
          </a:p>
          <a:p>
            <a:pPr algn="l" eaLnBrk="1" hangingPunct="1"/>
            <a:r>
              <a:rPr lang="en-US" sz="3600"/>
              <a:t>dual-core machine. This is evidenced by the large downward shift of the blue trace</a:t>
            </a:r>
          </a:p>
          <a:p>
            <a:pPr algn="l" eaLnBrk="1" hangingPunct="1"/>
            <a:r>
              <a:rPr lang="en-US" sz="3600"/>
              <a:t>relative to the pink trace. </a:t>
            </a:r>
          </a:p>
        </p:txBody>
      </p:sp>
      <p:pic>
        <p:nvPicPr>
          <p:cNvPr id="8197" name="Picture 5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90600" y="1616075"/>
            <a:ext cx="7315200" cy="6578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8198" name="Text Box 56"/>
          <p:cNvSpPr txBox="1">
            <a:spLocks noChangeArrowheads="1"/>
          </p:cNvSpPr>
          <p:nvPr/>
        </p:nvSpPr>
        <p:spPr bwMode="auto">
          <a:xfrm>
            <a:off x="14681200" y="1562100"/>
            <a:ext cx="1993900"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eaLnBrk="0" hangingPunct="0">
              <a:defRPr sz="1200">
                <a:solidFill>
                  <a:schemeClr val="tx1"/>
                </a:solidFill>
                <a:latin typeface="Arial" charset="0"/>
              </a:defRPr>
            </a:lvl1pPr>
            <a:lvl2pPr marL="742950" indent="-285750" eaLnBrk="0" hangingPunct="0">
              <a:defRPr sz="1200">
                <a:solidFill>
                  <a:schemeClr val="tx1"/>
                </a:solidFill>
                <a:latin typeface="Arial" charset="0"/>
              </a:defRPr>
            </a:lvl2pPr>
            <a:lvl3pPr marL="1143000" indent="-228600" eaLnBrk="0" hangingPunct="0">
              <a:defRPr sz="1200">
                <a:solidFill>
                  <a:schemeClr val="tx1"/>
                </a:solidFill>
                <a:latin typeface="Arial" charset="0"/>
              </a:defRPr>
            </a:lvl3pPr>
            <a:lvl4pPr marL="1600200" indent="-228600" eaLnBrk="0" hangingPunct="0">
              <a:defRPr sz="1200">
                <a:solidFill>
                  <a:schemeClr val="tx1"/>
                </a:solidFill>
                <a:latin typeface="Arial" charset="0"/>
              </a:defRPr>
            </a:lvl4pPr>
            <a:lvl5pPr marL="2057400" indent="-228600" eaLnBrk="0" hangingPunct="0">
              <a:defRPr sz="1200">
                <a:solidFill>
                  <a:schemeClr val="tx1"/>
                </a:solidFill>
                <a:latin typeface="Arial" charset="0"/>
              </a:defRPr>
            </a:lvl5pPr>
            <a:lvl6pPr marL="2514600" indent="-228600" algn="ctr" eaLnBrk="0" fontAlgn="base" hangingPunct="0">
              <a:spcBef>
                <a:spcPct val="0"/>
              </a:spcBef>
              <a:spcAft>
                <a:spcPct val="0"/>
              </a:spcAft>
              <a:defRPr sz="1200">
                <a:solidFill>
                  <a:schemeClr val="tx1"/>
                </a:solidFill>
                <a:latin typeface="Arial" charset="0"/>
              </a:defRPr>
            </a:lvl6pPr>
            <a:lvl7pPr marL="2971800" indent="-228600" algn="ctr" eaLnBrk="0" fontAlgn="base" hangingPunct="0">
              <a:spcBef>
                <a:spcPct val="0"/>
              </a:spcBef>
              <a:spcAft>
                <a:spcPct val="0"/>
              </a:spcAft>
              <a:defRPr sz="1200">
                <a:solidFill>
                  <a:schemeClr val="tx1"/>
                </a:solidFill>
                <a:latin typeface="Arial" charset="0"/>
              </a:defRPr>
            </a:lvl7pPr>
            <a:lvl8pPr marL="3429000" indent="-228600" algn="ctr" eaLnBrk="0" fontAlgn="base" hangingPunct="0">
              <a:spcBef>
                <a:spcPct val="0"/>
              </a:spcBef>
              <a:spcAft>
                <a:spcPct val="0"/>
              </a:spcAft>
              <a:defRPr sz="1200">
                <a:solidFill>
                  <a:schemeClr val="tx1"/>
                </a:solidFill>
                <a:latin typeface="Arial" charset="0"/>
              </a:defRPr>
            </a:lvl8pPr>
            <a:lvl9pPr marL="3886200" indent="-228600" algn="ctr" eaLnBrk="0" fontAlgn="base" hangingPunct="0">
              <a:spcBef>
                <a:spcPct val="0"/>
              </a:spcBef>
              <a:spcAft>
                <a:spcPct val="0"/>
              </a:spcAft>
              <a:defRPr sz="1200">
                <a:solidFill>
                  <a:schemeClr val="tx1"/>
                </a:solidFill>
                <a:latin typeface="Arial" charset="0"/>
              </a:defRPr>
            </a:lvl9pPr>
          </a:lstStyle>
          <a:p>
            <a:pPr eaLnBrk="1" hangingPunct="1">
              <a:spcBef>
                <a:spcPct val="50000"/>
              </a:spcBef>
            </a:pPr>
            <a:r>
              <a:rPr lang="en-US" sz="1600" b="1"/>
              <a:t>on </a:t>
            </a:r>
            <a:r>
              <a:rPr lang="en-US" sz="1600" b="1">
                <a:solidFill>
                  <a:srgbClr val="CC0000"/>
                </a:solidFill>
              </a:rPr>
              <a:t>quad</a:t>
            </a:r>
            <a:r>
              <a:rPr lang="en-US" sz="1600" b="1"/>
              <a:t> core CPU</a:t>
            </a:r>
          </a:p>
        </p:txBody>
      </p:sp>
      <p:sp>
        <p:nvSpPr>
          <p:cNvPr id="8199" name="Rectangle 57"/>
          <p:cNvSpPr>
            <a:spLocks noChangeArrowheads="1"/>
          </p:cNvSpPr>
          <p:nvPr/>
        </p:nvSpPr>
        <p:spPr bwMode="auto">
          <a:xfrm>
            <a:off x="15049500" y="1584325"/>
            <a:ext cx="571500" cy="285750"/>
          </a:xfrm>
          <a:prstGeom prst="rect">
            <a:avLst/>
          </a:prstGeom>
          <a:noFill/>
          <a:ln w="9525" algn="ctr">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anchor="ctr">
            <a:spAutoFit/>
          </a:bodyPr>
          <a:lstStyle/>
          <a:p>
            <a:endParaRPr lang="en-US"/>
          </a:p>
        </p:txBody>
      </p:sp>
      <p:sp>
        <p:nvSpPr>
          <p:cNvPr id="8200" name="Rectangle 58"/>
          <p:cNvSpPr>
            <a:spLocks noChangeArrowheads="1"/>
          </p:cNvSpPr>
          <p:nvPr/>
        </p:nvSpPr>
        <p:spPr bwMode="auto">
          <a:xfrm>
            <a:off x="5689600" y="1660525"/>
            <a:ext cx="431800" cy="285750"/>
          </a:xfrm>
          <a:prstGeom prst="rect">
            <a:avLst/>
          </a:prstGeom>
          <a:noFill/>
          <a:ln w="9525" algn="ctr">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anchor="ctr">
            <a:spAutoFit/>
          </a:bodyPr>
          <a:lstStyle/>
          <a:p>
            <a:endParaRPr lang="en-US"/>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p:cNvSpPr>
            <a:spLocks noChangeArrowheads="1"/>
          </p:cNvSpPr>
          <p:nvPr/>
        </p:nvSpPr>
        <p:spPr bwMode="auto">
          <a:xfrm>
            <a:off x="0" y="0"/>
            <a:ext cx="18288000" cy="990600"/>
          </a:xfrm>
          <a:prstGeom prst="rect">
            <a:avLst/>
          </a:prstGeom>
          <a:gradFill rotWithShape="1">
            <a:gsLst>
              <a:gs pos="0">
                <a:srgbClr val="CACACA"/>
              </a:gs>
              <a:gs pos="50000">
                <a:srgbClr val="EAEAEA"/>
              </a:gs>
              <a:gs pos="100000">
                <a:srgbClr val="CACACA"/>
              </a:gs>
            </a:gsLst>
            <a:lin ang="5400000" scaled="1"/>
          </a:gradFill>
          <a:ln>
            <a:noFill/>
          </a:ln>
          <a:extLst>
            <a:ext uri="{91240B29-F687-4F45-9708-019B960494DF}">
              <a14:hiddenLine xmlns:a14="http://schemas.microsoft.com/office/drawing/2010/main" w="9525" algn="ctr">
                <a:solidFill>
                  <a:srgbClr val="000000"/>
                </a:solidFill>
                <a:miter lim="800000"/>
                <a:headEnd/>
                <a:tailEnd/>
              </a14:hiddenLine>
            </a:ext>
          </a:extLst>
        </p:spPr>
        <p:txBody>
          <a:bodyPr lIns="182880" tIns="91440" rIns="182880" bIns="91440" anchor="ctr"/>
          <a:lstStyle/>
          <a:p>
            <a:pPr defTabSz="1828800"/>
            <a:r>
              <a:rPr lang="en-US" sz="3600" b="1">
                <a:solidFill>
                  <a:srgbClr val="A50021"/>
                </a:solidFill>
              </a:rPr>
              <a:t>Conclusion of windows’ capability of being a real time machine</a:t>
            </a:r>
          </a:p>
        </p:txBody>
      </p:sp>
      <p:sp>
        <p:nvSpPr>
          <p:cNvPr id="9219" name="Text Box 4"/>
          <p:cNvSpPr txBox="1">
            <a:spLocks noChangeArrowheads="1"/>
          </p:cNvSpPr>
          <p:nvPr/>
        </p:nvSpPr>
        <p:spPr bwMode="auto">
          <a:xfrm>
            <a:off x="609600" y="3505200"/>
            <a:ext cx="17145000" cy="4708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marL="406400" indent="-406400" eaLnBrk="0" hangingPunct="0">
              <a:defRPr sz="1200">
                <a:solidFill>
                  <a:schemeClr val="tx1"/>
                </a:solidFill>
                <a:latin typeface="Arial" charset="0"/>
              </a:defRPr>
            </a:lvl1pPr>
            <a:lvl2pPr marL="863600" indent="-406400" eaLnBrk="0" hangingPunct="0">
              <a:defRPr sz="1200">
                <a:solidFill>
                  <a:schemeClr val="tx1"/>
                </a:solidFill>
                <a:latin typeface="Arial" charset="0"/>
              </a:defRPr>
            </a:lvl2pPr>
            <a:lvl3pPr marL="1143000" indent="-228600" eaLnBrk="0" hangingPunct="0">
              <a:defRPr sz="1200">
                <a:solidFill>
                  <a:schemeClr val="tx1"/>
                </a:solidFill>
                <a:latin typeface="Arial" charset="0"/>
              </a:defRPr>
            </a:lvl3pPr>
            <a:lvl4pPr marL="1600200" indent="-228600" eaLnBrk="0" hangingPunct="0">
              <a:defRPr sz="1200">
                <a:solidFill>
                  <a:schemeClr val="tx1"/>
                </a:solidFill>
                <a:latin typeface="Arial" charset="0"/>
              </a:defRPr>
            </a:lvl4pPr>
            <a:lvl5pPr marL="2057400" indent="-228600" eaLnBrk="0" hangingPunct="0">
              <a:defRPr sz="1200">
                <a:solidFill>
                  <a:schemeClr val="tx1"/>
                </a:solidFill>
                <a:latin typeface="Arial" charset="0"/>
              </a:defRPr>
            </a:lvl5pPr>
            <a:lvl6pPr marL="2514600" indent="-228600" algn="ctr" eaLnBrk="0" fontAlgn="base" hangingPunct="0">
              <a:spcBef>
                <a:spcPct val="0"/>
              </a:spcBef>
              <a:spcAft>
                <a:spcPct val="0"/>
              </a:spcAft>
              <a:defRPr sz="1200">
                <a:solidFill>
                  <a:schemeClr val="tx1"/>
                </a:solidFill>
                <a:latin typeface="Arial" charset="0"/>
              </a:defRPr>
            </a:lvl6pPr>
            <a:lvl7pPr marL="2971800" indent="-228600" algn="ctr" eaLnBrk="0" fontAlgn="base" hangingPunct="0">
              <a:spcBef>
                <a:spcPct val="0"/>
              </a:spcBef>
              <a:spcAft>
                <a:spcPct val="0"/>
              </a:spcAft>
              <a:defRPr sz="1200">
                <a:solidFill>
                  <a:schemeClr val="tx1"/>
                </a:solidFill>
                <a:latin typeface="Arial" charset="0"/>
              </a:defRPr>
            </a:lvl7pPr>
            <a:lvl8pPr marL="3429000" indent="-228600" algn="ctr" eaLnBrk="0" fontAlgn="base" hangingPunct="0">
              <a:spcBef>
                <a:spcPct val="0"/>
              </a:spcBef>
              <a:spcAft>
                <a:spcPct val="0"/>
              </a:spcAft>
              <a:defRPr sz="1200">
                <a:solidFill>
                  <a:schemeClr val="tx1"/>
                </a:solidFill>
                <a:latin typeface="Arial" charset="0"/>
              </a:defRPr>
            </a:lvl8pPr>
            <a:lvl9pPr marL="3886200" indent="-228600" algn="ctr" eaLnBrk="0" fontAlgn="base" hangingPunct="0">
              <a:spcBef>
                <a:spcPct val="0"/>
              </a:spcBef>
              <a:spcAft>
                <a:spcPct val="0"/>
              </a:spcAft>
              <a:defRPr sz="1200">
                <a:solidFill>
                  <a:schemeClr val="tx1"/>
                </a:solidFill>
                <a:latin typeface="Arial" charset="0"/>
              </a:defRPr>
            </a:lvl9pPr>
          </a:lstStyle>
          <a:p>
            <a:pPr algn="l" eaLnBrk="1" hangingPunct="1">
              <a:lnSpc>
                <a:spcPct val="150000"/>
              </a:lnSpc>
              <a:buFontTx/>
              <a:buChar char="•"/>
            </a:pPr>
            <a:r>
              <a:rPr lang="en-US" sz="3600">
                <a:solidFill>
                  <a:schemeClr val="accent2"/>
                </a:solidFill>
              </a:rPr>
              <a:t>It is NOT a real-time machine. </a:t>
            </a:r>
          </a:p>
          <a:p>
            <a:pPr algn="l" eaLnBrk="1" hangingPunct="1">
              <a:lnSpc>
                <a:spcPct val="150000"/>
              </a:lnSpc>
              <a:buFontTx/>
              <a:buChar char="•"/>
            </a:pPr>
            <a:r>
              <a:rPr lang="en-US" sz="3600">
                <a:solidFill>
                  <a:schemeClr val="accent2"/>
                </a:solidFill>
              </a:rPr>
              <a:t>BUT, with some cleaver tweaks, it can be real-time most of the time.                 </a:t>
            </a:r>
          </a:p>
          <a:p>
            <a:pPr lvl="1" algn="l" eaLnBrk="1" hangingPunct="1">
              <a:lnSpc>
                <a:spcPct val="150000"/>
              </a:lnSpc>
              <a:buFontTx/>
              <a:buChar char="•"/>
            </a:pPr>
            <a:r>
              <a:rPr lang="en-US" sz="2000">
                <a:solidFill>
                  <a:schemeClr val="accent2"/>
                </a:solidFill>
              </a:rPr>
              <a:t>(It uses a high-performance clock instead of those commonly used timing functions, such as “GetTickCount()”) </a:t>
            </a:r>
          </a:p>
          <a:p>
            <a:pPr algn="l" eaLnBrk="1" hangingPunct="1">
              <a:lnSpc>
                <a:spcPct val="150000"/>
              </a:lnSpc>
              <a:buFontTx/>
              <a:buChar char="•"/>
            </a:pPr>
            <a:r>
              <a:rPr lang="en-US" sz="3600">
                <a:solidFill>
                  <a:schemeClr val="accent2"/>
                </a:solidFill>
              </a:rPr>
              <a:t>Occasional jitter of timing (&lt; 0.01%) doesn’t seem to affect the overall results that we acquire. (Did I mention the jitter in the REX/MEX system?)</a:t>
            </a:r>
          </a:p>
          <a:p>
            <a:pPr algn="l" eaLnBrk="1" hangingPunct="1">
              <a:lnSpc>
                <a:spcPct val="150000"/>
              </a:lnSpc>
              <a:buFontTx/>
              <a:buChar char="•"/>
            </a:pPr>
            <a:r>
              <a:rPr lang="en-US" sz="3600">
                <a:solidFill>
                  <a:schemeClr val="accent2"/>
                </a:solidFill>
              </a:rPr>
              <a:t>Almost-Real-Time</a:t>
            </a: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0242" name="Group 722"/>
          <p:cNvGrpSpPr>
            <a:grpSpLocks/>
          </p:cNvGrpSpPr>
          <p:nvPr/>
        </p:nvGrpSpPr>
        <p:grpSpPr bwMode="auto">
          <a:xfrm>
            <a:off x="1981200" y="1752600"/>
            <a:ext cx="10668000" cy="11563350"/>
            <a:chOff x="144" y="1104"/>
            <a:chExt cx="6720" cy="7283"/>
          </a:xfrm>
        </p:grpSpPr>
        <p:sp>
          <p:nvSpPr>
            <p:cNvPr id="10246" name="AutoShape 594"/>
            <p:cNvSpPr>
              <a:spLocks noChangeArrowheads="1"/>
            </p:cNvSpPr>
            <p:nvPr/>
          </p:nvSpPr>
          <p:spPr bwMode="auto">
            <a:xfrm rot="10800000">
              <a:off x="2008" y="1104"/>
              <a:ext cx="4856" cy="2094"/>
            </a:xfrm>
            <a:prstGeom prst="bevel">
              <a:avLst>
                <a:gd name="adj" fmla="val 4722"/>
              </a:avLst>
            </a:prstGeom>
            <a:solidFill>
              <a:srgbClr val="EAEAEA"/>
            </a:solidFill>
            <a:ln w="9525">
              <a:solidFill>
                <a:schemeClr val="tx1"/>
              </a:solidFill>
              <a:miter lim="800000"/>
              <a:headEnd/>
              <a:tailEnd/>
            </a:ln>
          </p:spPr>
          <p:txBody>
            <a:bodyPr rot="10800000" wrap="none" anchor="ctr"/>
            <a:lstStyle/>
            <a:p>
              <a:endParaRPr lang="en-US"/>
            </a:p>
          </p:txBody>
        </p:sp>
        <p:sp>
          <p:nvSpPr>
            <p:cNvPr id="10247" name="Freeform 595"/>
            <p:cNvSpPr>
              <a:spLocks/>
            </p:cNvSpPr>
            <p:nvPr/>
          </p:nvSpPr>
          <p:spPr bwMode="auto">
            <a:xfrm>
              <a:off x="4015" y="2288"/>
              <a:ext cx="1104" cy="784"/>
            </a:xfrm>
            <a:custGeom>
              <a:avLst/>
              <a:gdLst>
                <a:gd name="T0" fmla="*/ 0 w 2307"/>
                <a:gd name="T1" fmla="*/ 0 h 2305"/>
                <a:gd name="T2" fmla="*/ 0 w 2307"/>
                <a:gd name="T3" fmla="*/ 0 h 2305"/>
                <a:gd name="T4" fmla="*/ 0 w 2307"/>
                <a:gd name="T5" fmla="*/ 0 h 2305"/>
                <a:gd name="T6" fmla="*/ 0 w 2307"/>
                <a:gd name="T7" fmla="*/ 0 h 2305"/>
                <a:gd name="T8" fmla="*/ 0 w 2307"/>
                <a:gd name="T9" fmla="*/ 0 h 2305"/>
                <a:gd name="T10" fmla="*/ 0 w 2307"/>
                <a:gd name="T11" fmla="*/ 0 h 2305"/>
                <a:gd name="T12" fmla="*/ 0 w 2307"/>
                <a:gd name="T13" fmla="*/ 0 h 2305"/>
                <a:gd name="T14" fmla="*/ 0 w 2307"/>
                <a:gd name="T15" fmla="*/ 0 h 2305"/>
                <a:gd name="T16" fmla="*/ 0 w 2307"/>
                <a:gd name="T17" fmla="*/ 0 h 2305"/>
                <a:gd name="T18" fmla="*/ 0 w 2307"/>
                <a:gd name="T19" fmla="*/ 0 h 2305"/>
                <a:gd name="T20" fmla="*/ 0 w 2307"/>
                <a:gd name="T21" fmla="*/ 0 h 2305"/>
                <a:gd name="T22" fmla="*/ 0 w 2307"/>
                <a:gd name="T23" fmla="*/ 0 h 2305"/>
                <a:gd name="T24" fmla="*/ 0 w 2307"/>
                <a:gd name="T25" fmla="*/ 0 h 2305"/>
                <a:gd name="T26" fmla="*/ 0 w 2307"/>
                <a:gd name="T27" fmla="*/ 0 h 2305"/>
                <a:gd name="T28" fmla="*/ 0 w 2307"/>
                <a:gd name="T29" fmla="*/ 0 h 2305"/>
                <a:gd name="T30" fmla="*/ 0 w 2307"/>
                <a:gd name="T31" fmla="*/ 0 h 2305"/>
                <a:gd name="T32" fmla="*/ 0 w 2307"/>
                <a:gd name="T33" fmla="*/ 0 h 2305"/>
                <a:gd name="T34" fmla="*/ 0 w 2307"/>
                <a:gd name="T35" fmla="*/ 0 h 2305"/>
                <a:gd name="T36" fmla="*/ 0 w 2307"/>
                <a:gd name="T37" fmla="*/ 0 h 2305"/>
                <a:gd name="T38" fmla="*/ 0 w 2307"/>
                <a:gd name="T39" fmla="*/ 0 h 2305"/>
                <a:gd name="T40" fmla="*/ 0 w 2307"/>
                <a:gd name="T41" fmla="*/ 0 h 2305"/>
                <a:gd name="T42" fmla="*/ 0 w 2307"/>
                <a:gd name="T43" fmla="*/ 0 h 2305"/>
                <a:gd name="T44" fmla="*/ 0 w 2307"/>
                <a:gd name="T45" fmla="*/ 0 h 2305"/>
                <a:gd name="T46" fmla="*/ 0 w 2307"/>
                <a:gd name="T47" fmla="*/ 0 h 2305"/>
                <a:gd name="T48" fmla="*/ 0 w 2307"/>
                <a:gd name="T49" fmla="*/ 0 h 2305"/>
                <a:gd name="T50" fmla="*/ 0 w 2307"/>
                <a:gd name="T51" fmla="*/ 0 h 2305"/>
                <a:gd name="T52" fmla="*/ 0 w 2307"/>
                <a:gd name="T53" fmla="*/ 0 h 2305"/>
                <a:gd name="T54" fmla="*/ 0 w 2307"/>
                <a:gd name="T55" fmla="*/ 0 h 2305"/>
                <a:gd name="T56" fmla="*/ 0 w 2307"/>
                <a:gd name="T57" fmla="*/ 0 h 2305"/>
                <a:gd name="T58" fmla="*/ 0 w 2307"/>
                <a:gd name="T59" fmla="*/ 0 h 2305"/>
                <a:gd name="T60" fmla="*/ 0 w 2307"/>
                <a:gd name="T61" fmla="*/ 0 h 2305"/>
                <a:gd name="T62" fmla="*/ 0 w 2307"/>
                <a:gd name="T63" fmla="*/ 0 h 2305"/>
                <a:gd name="T64" fmla="*/ 0 w 2307"/>
                <a:gd name="T65" fmla="*/ 0 h 2305"/>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2307"/>
                <a:gd name="T100" fmla="*/ 0 h 2305"/>
                <a:gd name="T101" fmla="*/ 2307 w 2307"/>
                <a:gd name="T102" fmla="*/ 2305 h 2305"/>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2307" h="2305">
                  <a:moveTo>
                    <a:pt x="2" y="0"/>
                  </a:moveTo>
                  <a:cubicBezTo>
                    <a:pt x="2" y="83"/>
                    <a:pt x="2" y="192"/>
                    <a:pt x="2" y="288"/>
                  </a:cubicBezTo>
                  <a:cubicBezTo>
                    <a:pt x="2" y="384"/>
                    <a:pt x="3" y="479"/>
                    <a:pt x="3" y="576"/>
                  </a:cubicBezTo>
                  <a:lnTo>
                    <a:pt x="1" y="864"/>
                  </a:lnTo>
                  <a:lnTo>
                    <a:pt x="2" y="1152"/>
                  </a:lnTo>
                  <a:lnTo>
                    <a:pt x="1" y="1440"/>
                  </a:lnTo>
                  <a:lnTo>
                    <a:pt x="1" y="1728"/>
                  </a:lnTo>
                  <a:cubicBezTo>
                    <a:pt x="1" y="1728"/>
                    <a:pt x="1" y="1931"/>
                    <a:pt x="1" y="2016"/>
                  </a:cubicBezTo>
                  <a:cubicBezTo>
                    <a:pt x="0" y="2076"/>
                    <a:pt x="2" y="2239"/>
                    <a:pt x="1" y="2303"/>
                  </a:cubicBezTo>
                  <a:cubicBezTo>
                    <a:pt x="57" y="2305"/>
                    <a:pt x="203" y="2296"/>
                    <a:pt x="289" y="2304"/>
                  </a:cubicBezTo>
                  <a:lnTo>
                    <a:pt x="577" y="2303"/>
                  </a:lnTo>
                  <a:lnTo>
                    <a:pt x="865" y="2304"/>
                  </a:lnTo>
                  <a:lnTo>
                    <a:pt x="1153" y="2304"/>
                  </a:lnTo>
                  <a:lnTo>
                    <a:pt x="1441" y="2303"/>
                  </a:lnTo>
                  <a:lnTo>
                    <a:pt x="1729" y="2304"/>
                  </a:lnTo>
                  <a:cubicBezTo>
                    <a:pt x="1729" y="2304"/>
                    <a:pt x="2017" y="2304"/>
                    <a:pt x="2017" y="2304"/>
                  </a:cubicBezTo>
                  <a:cubicBezTo>
                    <a:pt x="2113" y="2304"/>
                    <a:pt x="2226" y="2304"/>
                    <a:pt x="2306" y="2304"/>
                  </a:cubicBezTo>
                  <a:cubicBezTo>
                    <a:pt x="2305" y="2231"/>
                    <a:pt x="2306" y="2112"/>
                    <a:pt x="2306" y="2016"/>
                  </a:cubicBezTo>
                  <a:cubicBezTo>
                    <a:pt x="2306" y="1920"/>
                    <a:pt x="2305" y="1824"/>
                    <a:pt x="2305" y="1728"/>
                  </a:cubicBezTo>
                  <a:lnTo>
                    <a:pt x="2305" y="1439"/>
                  </a:lnTo>
                  <a:lnTo>
                    <a:pt x="2305" y="1152"/>
                  </a:lnTo>
                  <a:lnTo>
                    <a:pt x="2305" y="864"/>
                  </a:lnTo>
                  <a:lnTo>
                    <a:pt x="2305" y="576"/>
                  </a:lnTo>
                  <a:cubicBezTo>
                    <a:pt x="2305" y="576"/>
                    <a:pt x="2306" y="288"/>
                    <a:pt x="2306" y="288"/>
                  </a:cubicBezTo>
                  <a:cubicBezTo>
                    <a:pt x="2306" y="192"/>
                    <a:pt x="2307" y="61"/>
                    <a:pt x="2305" y="1"/>
                  </a:cubicBezTo>
                  <a:cubicBezTo>
                    <a:pt x="2235" y="0"/>
                    <a:pt x="2113" y="0"/>
                    <a:pt x="2017" y="0"/>
                  </a:cubicBezTo>
                  <a:cubicBezTo>
                    <a:pt x="1921" y="0"/>
                    <a:pt x="1825" y="1"/>
                    <a:pt x="1729" y="1"/>
                  </a:cubicBezTo>
                  <a:lnTo>
                    <a:pt x="1442" y="1"/>
                  </a:lnTo>
                  <a:lnTo>
                    <a:pt x="1154" y="1"/>
                  </a:lnTo>
                  <a:lnTo>
                    <a:pt x="866" y="1"/>
                  </a:lnTo>
                  <a:lnTo>
                    <a:pt x="578" y="1"/>
                  </a:lnTo>
                  <a:cubicBezTo>
                    <a:pt x="578" y="1"/>
                    <a:pt x="290" y="0"/>
                    <a:pt x="290" y="0"/>
                  </a:cubicBezTo>
                  <a:cubicBezTo>
                    <a:pt x="194" y="0"/>
                    <a:pt x="60" y="0"/>
                    <a:pt x="2" y="0"/>
                  </a:cubicBezTo>
                  <a:close/>
                </a:path>
              </a:pathLst>
            </a:custGeom>
            <a:gradFill rotWithShape="1">
              <a:gsLst>
                <a:gs pos="0">
                  <a:srgbClr val="B1C5D8"/>
                </a:gs>
                <a:gs pos="100000">
                  <a:srgbClr val="D1E8FF"/>
                </a:gs>
              </a:gsLst>
              <a:lin ang="5400000" scaled="1"/>
            </a:gradFill>
            <a:ln w="28575" cap="flat" cmpd="sng">
              <a:solidFill>
                <a:schemeClr val="tx1"/>
              </a:solidFill>
              <a:prstDash val="solid"/>
              <a:round/>
              <a:headEnd type="none" w="med" len="med"/>
              <a:tailEnd type="none" w="sm" len="med"/>
            </a:ln>
          </p:spPr>
          <p:txBody>
            <a:bodyPr wrap="none" anchor="ctr"/>
            <a:lstStyle/>
            <a:p>
              <a:endParaRPr lang="en-US"/>
            </a:p>
          </p:txBody>
        </p:sp>
        <p:sp>
          <p:nvSpPr>
            <p:cNvPr id="10248" name="Freeform 596"/>
            <p:cNvSpPr>
              <a:spLocks/>
            </p:cNvSpPr>
            <p:nvPr/>
          </p:nvSpPr>
          <p:spPr bwMode="auto">
            <a:xfrm>
              <a:off x="2440" y="4320"/>
              <a:ext cx="4320" cy="960"/>
            </a:xfrm>
            <a:custGeom>
              <a:avLst/>
              <a:gdLst>
                <a:gd name="T0" fmla="*/ 2147483647 w 2307"/>
                <a:gd name="T1" fmla="*/ 0 h 2305"/>
                <a:gd name="T2" fmla="*/ 2147483647 w 2307"/>
                <a:gd name="T3" fmla="*/ 0 h 2305"/>
                <a:gd name="T4" fmla="*/ 2147483647 w 2307"/>
                <a:gd name="T5" fmla="*/ 0 h 2305"/>
                <a:gd name="T6" fmla="*/ 2147483647 w 2307"/>
                <a:gd name="T7" fmla="*/ 0 h 2305"/>
                <a:gd name="T8" fmla="*/ 2147483647 w 2307"/>
                <a:gd name="T9" fmla="*/ 0 h 2305"/>
                <a:gd name="T10" fmla="*/ 2147483647 w 2307"/>
                <a:gd name="T11" fmla="*/ 0 h 2305"/>
                <a:gd name="T12" fmla="*/ 2147483647 w 2307"/>
                <a:gd name="T13" fmla="*/ 0 h 2305"/>
                <a:gd name="T14" fmla="*/ 2147483647 w 2307"/>
                <a:gd name="T15" fmla="*/ 0 h 2305"/>
                <a:gd name="T16" fmla="*/ 2147483647 w 2307"/>
                <a:gd name="T17" fmla="*/ 0 h 2305"/>
                <a:gd name="T18" fmla="*/ 2147483647 w 2307"/>
                <a:gd name="T19" fmla="*/ 0 h 2305"/>
                <a:gd name="T20" fmla="*/ 2147483647 w 2307"/>
                <a:gd name="T21" fmla="*/ 0 h 2305"/>
                <a:gd name="T22" fmla="*/ 2147483647 w 2307"/>
                <a:gd name="T23" fmla="*/ 0 h 2305"/>
                <a:gd name="T24" fmla="*/ 2147483647 w 2307"/>
                <a:gd name="T25" fmla="*/ 0 h 2305"/>
                <a:gd name="T26" fmla="*/ 2147483647 w 2307"/>
                <a:gd name="T27" fmla="*/ 0 h 2305"/>
                <a:gd name="T28" fmla="*/ 2147483647 w 2307"/>
                <a:gd name="T29" fmla="*/ 0 h 2305"/>
                <a:gd name="T30" fmla="*/ 2147483647 w 2307"/>
                <a:gd name="T31" fmla="*/ 0 h 2305"/>
                <a:gd name="T32" fmla="*/ 2147483647 w 2307"/>
                <a:gd name="T33" fmla="*/ 0 h 2305"/>
                <a:gd name="T34" fmla="*/ 2147483647 w 2307"/>
                <a:gd name="T35" fmla="*/ 0 h 2305"/>
                <a:gd name="T36" fmla="*/ 2147483647 w 2307"/>
                <a:gd name="T37" fmla="*/ 0 h 2305"/>
                <a:gd name="T38" fmla="*/ 2147483647 w 2307"/>
                <a:gd name="T39" fmla="*/ 0 h 2305"/>
                <a:gd name="T40" fmla="*/ 2147483647 w 2307"/>
                <a:gd name="T41" fmla="*/ 0 h 2305"/>
                <a:gd name="T42" fmla="*/ 2147483647 w 2307"/>
                <a:gd name="T43" fmla="*/ 0 h 2305"/>
                <a:gd name="T44" fmla="*/ 2147483647 w 2307"/>
                <a:gd name="T45" fmla="*/ 0 h 2305"/>
                <a:gd name="T46" fmla="*/ 2147483647 w 2307"/>
                <a:gd name="T47" fmla="*/ 0 h 2305"/>
                <a:gd name="T48" fmla="*/ 2147483647 w 2307"/>
                <a:gd name="T49" fmla="*/ 0 h 2305"/>
                <a:gd name="T50" fmla="*/ 2147483647 w 2307"/>
                <a:gd name="T51" fmla="*/ 0 h 2305"/>
                <a:gd name="T52" fmla="*/ 2147483647 w 2307"/>
                <a:gd name="T53" fmla="*/ 0 h 2305"/>
                <a:gd name="T54" fmla="*/ 2147483647 w 2307"/>
                <a:gd name="T55" fmla="*/ 0 h 2305"/>
                <a:gd name="T56" fmla="*/ 2147483647 w 2307"/>
                <a:gd name="T57" fmla="*/ 0 h 2305"/>
                <a:gd name="T58" fmla="*/ 2147483647 w 2307"/>
                <a:gd name="T59" fmla="*/ 0 h 2305"/>
                <a:gd name="T60" fmla="*/ 2147483647 w 2307"/>
                <a:gd name="T61" fmla="*/ 0 h 2305"/>
                <a:gd name="T62" fmla="*/ 2147483647 w 2307"/>
                <a:gd name="T63" fmla="*/ 0 h 2305"/>
                <a:gd name="T64" fmla="*/ 2147483647 w 2307"/>
                <a:gd name="T65" fmla="*/ 0 h 2305"/>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2307"/>
                <a:gd name="T100" fmla="*/ 0 h 2305"/>
                <a:gd name="T101" fmla="*/ 2307 w 2307"/>
                <a:gd name="T102" fmla="*/ 2305 h 2305"/>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2307" h="2305">
                  <a:moveTo>
                    <a:pt x="2" y="0"/>
                  </a:moveTo>
                  <a:cubicBezTo>
                    <a:pt x="2" y="83"/>
                    <a:pt x="2" y="192"/>
                    <a:pt x="2" y="288"/>
                  </a:cubicBezTo>
                  <a:cubicBezTo>
                    <a:pt x="2" y="384"/>
                    <a:pt x="3" y="479"/>
                    <a:pt x="3" y="576"/>
                  </a:cubicBezTo>
                  <a:lnTo>
                    <a:pt x="1" y="864"/>
                  </a:lnTo>
                  <a:lnTo>
                    <a:pt x="2" y="1152"/>
                  </a:lnTo>
                  <a:lnTo>
                    <a:pt x="1" y="1440"/>
                  </a:lnTo>
                  <a:lnTo>
                    <a:pt x="1" y="1728"/>
                  </a:lnTo>
                  <a:cubicBezTo>
                    <a:pt x="1" y="1728"/>
                    <a:pt x="1" y="1931"/>
                    <a:pt x="1" y="2016"/>
                  </a:cubicBezTo>
                  <a:cubicBezTo>
                    <a:pt x="0" y="2076"/>
                    <a:pt x="2" y="2239"/>
                    <a:pt x="1" y="2303"/>
                  </a:cubicBezTo>
                  <a:cubicBezTo>
                    <a:pt x="57" y="2305"/>
                    <a:pt x="203" y="2296"/>
                    <a:pt x="289" y="2304"/>
                  </a:cubicBezTo>
                  <a:lnTo>
                    <a:pt x="577" y="2303"/>
                  </a:lnTo>
                  <a:lnTo>
                    <a:pt x="865" y="2304"/>
                  </a:lnTo>
                  <a:lnTo>
                    <a:pt x="1153" y="2304"/>
                  </a:lnTo>
                  <a:lnTo>
                    <a:pt x="1441" y="2303"/>
                  </a:lnTo>
                  <a:lnTo>
                    <a:pt x="1729" y="2304"/>
                  </a:lnTo>
                  <a:cubicBezTo>
                    <a:pt x="1729" y="2304"/>
                    <a:pt x="2017" y="2304"/>
                    <a:pt x="2017" y="2304"/>
                  </a:cubicBezTo>
                  <a:cubicBezTo>
                    <a:pt x="2113" y="2304"/>
                    <a:pt x="2226" y="2304"/>
                    <a:pt x="2306" y="2304"/>
                  </a:cubicBezTo>
                  <a:cubicBezTo>
                    <a:pt x="2305" y="2231"/>
                    <a:pt x="2306" y="2112"/>
                    <a:pt x="2306" y="2016"/>
                  </a:cubicBezTo>
                  <a:cubicBezTo>
                    <a:pt x="2306" y="1920"/>
                    <a:pt x="2305" y="1824"/>
                    <a:pt x="2305" y="1728"/>
                  </a:cubicBezTo>
                  <a:lnTo>
                    <a:pt x="2305" y="1439"/>
                  </a:lnTo>
                  <a:lnTo>
                    <a:pt x="2305" y="1152"/>
                  </a:lnTo>
                  <a:lnTo>
                    <a:pt x="2305" y="864"/>
                  </a:lnTo>
                  <a:lnTo>
                    <a:pt x="2305" y="576"/>
                  </a:lnTo>
                  <a:cubicBezTo>
                    <a:pt x="2305" y="576"/>
                    <a:pt x="2306" y="288"/>
                    <a:pt x="2306" y="288"/>
                  </a:cubicBezTo>
                  <a:cubicBezTo>
                    <a:pt x="2306" y="192"/>
                    <a:pt x="2307" y="61"/>
                    <a:pt x="2305" y="1"/>
                  </a:cubicBezTo>
                  <a:cubicBezTo>
                    <a:pt x="2235" y="0"/>
                    <a:pt x="2113" y="0"/>
                    <a:pt x="2017" y="0"/>
                  </a:cubicBezTo>
                  <a:cubicBezTo>
                    <a:pt x="1921" y="0"/>
                    <a:pt x="1825" y="1"/>
                    <a:pt x="1729" y="1"/>
                  </a:cubicBezTo>
                  <a:lnTo>
                    <a:pt x="1442" y="1"/>
                  </a:lnTo>
                  <a:lnTo>
                    <a:pt x="1154" y="1"/>
                  </a:lnTo>
                  <a:lnTo>
                    <a:pt x="866" y="1"/>
                  </a:lnTo>
                  <a:lnTo>
                    <a:pt x="578" y="1"/>
                  </a:lnTo>
                  <a:cubicBezTo>
                    <a:pt x="578" y="1"/>
                    <a:pt x="290" y="0"/>
                    <a:pt x="290" y="0"/>
                  </a:cubicBezTo>
                  <a:cubicBezTo>
                    <a:pt x="194" y="0"/>
                    <a:pt x="60" y="0"/>
                    <a:pt x="2" y="0"/>
                  </a:cubicBezTo>
                  <a:close/>
                </a:path>
              </a:pathLst>
            </a:custGeom>
            <a:solidFill>
              <a:srgbClr val="D1E8FF"/>
            </a:solidFill>
            <a:ln w="28575" cap="flat" cmpd="sng">
              <a:solidFill>
                <a:schemeClr val="tx1"/>
              </a:solidFill>
              <a:prstDash val="solid"/>
              <a:round/>
              <a:headEnd type="none" w="med" len="med"/>
              <a:tailEnd type="none" w="sm" len="med"/>
            </a:ln>
          </p:spPr>
          <p:txBody>
            <a:bodyPr wrap="none" anchor="ctr"/>
            <a:lstStyle/>
            <a:p>
              <a:endParaRPr lang="en-US"/>
            </a:p>
          </p:txBody>
        </p:sp>
        <p:sp>
          <p:nvSpPr>
            <p:cNvPr id="10249" name="Text Box 597"/>
            <p:cNvSpPr txBox="1">
              <a:spLocks noChangeArrowheads="1"/>
            </p:cNvSpPr>
            <p:nvPr/>
          </p:nvSpPr>
          <p:spPr bwMode="auto">
            <a:xfrm>
              <a:off x="5464" y="4752"/>
              <a:ext cx="434" cy="256"/>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defTabSz="1828800" eaLnBrk="0" hangingPunct="0">
                <a:defRPr sz="1200">
                  <a:solidFill>
                    <a:schemeClr val="tx1"/>
                  </a:solidFill>
                  <a:latin typeface="Arial" charset="0"/>
                </a:defRPr>
              </a:lvl1pPr>
              <a:lvl2pPr marL="742950" indent="-285750" defTabSz="1828800" eaLnBrk="0" hangingPunct="0">
                <a:defRPr sz="1200">
                  <a:solidFill>
                    <a:schemeClr val="tx1"/>
                  </a:solidFill>
                  <a:latin typeface="Arial" charset="0"/>
                </a:defRPr>
              </a:lvl2pPr>
              <a:lvl3pPr marL="1143000" indent="-228600" defTabSz="1828800" eaLnBrk="0" hangingPunct="0">
                <a:defRPr sz="1200">
                  <a:solidFill>
                    <a:schemeClr val="tx1"/>
                  </a:solidFill>
                  <a:latin typeface="Arial" charset="0"/>
                </a:defRPr>
              </a:lvl3pPr>
              <a:lvl4pPr marL="1600200" indent="-228600" defTabSz="1828800" eaLnBrk="0" hangingPunct="0">
                <a:defRPr sz="1200">
                  <a:solidFill>
                    <a:schemeClr val="tx1"/>
                  </a:solidFill>
                  <a:latin typeface="Arial" charset="0"/>
                </a:defRPr>
              </a:lvl4pPr>
              <a:lvl5pPr marL="2057400" indent="-228600" defTabSz="1828800" eaLnBrk="0" hangingPunct="0">
                <a:defRPr sz="1200">
                  <a:solidFill>
                    <a:schemeClr val="tx1"/>
                  </a:solidFill>
                  <a:latin typeface="Arial" charset="0"/>
                </a:defRPr>
              </a:lvl5pPr>
              <a:lvl6pPr marL="2514600" indent="-228600" algn="ctr" defTabSz="1828800" eaLnBrk="0" fontAlgn="base" hangingPunct="0">
                <a:spcBef>
                  <a:spcPct val="0"/>
                </a:spcBef>
                <a:spcAft>
                  <a:spcPct val="0"/>
                </a:spcAft>
                <a:defRPr sz="1200">
                  <a:solidFill>
                    <a:schemeClr val="tx1"/>
                  </a:solidFill>
                  <a:latin typeface="Arial" charset="0"/>
                </a:defRPr>
              </a:lvl6pPr>
              <a:lvl7pPr marL="2971800" indent="-228600" algn="ctr" defTabSz="1828800" eaLnBrk="0" fontAlgn="base" hangingPunct="0">
                <a:spcBef>
                  <a:spcPct val="0"/>
                </a:spcBef>
                <a:spcAft>
                  <a:spcPct val="0"/>
                </a:spcAft>
                <a:defRPr sz="1200">
                  <a:solidFill>
                    <a:schemeClr val="tx1"/>
                  </a:solidFill>
                  <a:latin typeface="Arial" charset="0"/>
                </a:defRPr>
              </a:lvl7pPr>
              <a:lvl8pPr marL="3429000" indent="-228600" algn="ctr" defTabSz="1828800" eaLnBrk="0" fontAlgn="base" hangingPunct="0">
                <a:spcBef>
                  <a:spcPct val="0"/>
                </a:spcBef>
                <a:spcAft>
                  <a:spcPct val="0"/>
                </a:spcAft>
                <a:defRPr sz="1200">
                  <a:solidFill>
                    <a:schemeClr val="tx1"/>
                  </a:solidFill>
                  <a:latin typeface="Arial" charset="0"/>
                </a:defRPr>
              </a:lvl8pPr>
              <a:lvl9pPr marL="3886200" indent="-228600" algn="ctr" defTabSz="1828800" eaLnBrk="0" fontAlgn="base" hangingPunct="0">
                <a:spcBef>
                  <a:spcPct val="0"/>
                </a:spcBef>
                <a:spcAft>
                  <a:spcPct val="0"/>
                </a:spcAft>
                <a:defRPr sz="1200">
                  <a:solidFill>
                    <a:schemeClr val="tx1"/>
                  </a:solidFill>
                  <a:latin typeface="Arial" charset="0"/>
                </a:defRPr>
              </a:lvl9pPr>
            </a:lstStyle>
            <a:p>
              <a:pPr eaLnBrk="1" hangingPunct="1">
                <a:spcBef>
                  <a:spcPct val="50000"/>
                </a:spcBef>
              </a:pPr>
              <a:r>
                <a:rPr lang="en-US" sz="1000" dirty="0"/>
                <a:t> Digital Output</a:t>
              </a:r>
            </a:p>
          </p:txBody>
        </p:sp>
        <p:grpSp>
          <p:nvGrpSpPr>
            <p:cNvPr id="10250" name="Group 598"/>
            <p:cNvGrpSpPr>
              <a:grpSpLocks/>
            </p:cNvGrpSpPr>
            <p:nvPr/>
          </p:nvGrpSpPr>
          <p:grpSpPr bwMode="auto">
            <a:xfrm>
              <a:off x="2392" y="7148"/>
              <a:ext cx="2448" cy="1146"/>
              <a:chOff x="1920" y="3598"/>
              <a:chExt cx="1404" cy="573"/>
            </a:xfrm>
          </p:grpSpPr>
          <p:sp>
            <p:nvSpPr>
              <p:cNvPr id="10314" name="Freeform 599"/>
              <p:cNvSpPr>
                <a:spLocks/>
              </p:cNvSpPr>
              <p:nvPr/>
            </p:nvSpPr>
            <p:spPr bwMode="auto">
              <a:xfrm>
                <a:off x="1924" y="3657"/>
                <a:ext cx="202" cy="514"/>
              </a:xfrm>
              <a:custGeom>
                <a:avLst/>
                <a:gdLst>
                  <a:gd name="T0" fmla="*/ 0 w 768"/>
                  <a:gd name="T1" fmla="*/ 0 h 2064"/>
                  <a:gd name="T2" fmla="*/ 0 w 768"/>
                  <a:gd name="T3" fmla="*/ 0 h 2064"/>
                  <a:gd name="T4" fmla="*/ 0 w 768"/>
                  <a:gd name="T5" fmla="*/ 0 h 2064"/>
                  <a:gd name="T6" fmla="*/ 0 w 768"/>
                  <a:gd name="T7" fmla="*/ 0 h 2064"/>
                  <a:gd name="T8" fmla="*/ 0 w 768"/>
                  <a:gd name="T9" fmla="*/ 0 h 2064"/>
                  <a:gd name="T10" fmla="*/ 0 60000 65536"/>
                  <a:gd name="T11" fmla="*/ 0 60000 65536"/>
                  <a:gd name="T12" fmla="*/ 0 60000 65536"/>
                  <a:gd name="T13" fmla="*/ 0 60000 65536"/>
                  <a:gd name="T14" fmla="*/ 0 60000 65536"/>
                  <a:gd name="T15" fmla="*/ 0 w 768"/>
                  <a:gd name="T16" fmla="*/ 0 h 2064"/>
                  <a:gd name="T17" fmla="*/ 768 w 768"/>
                  <a:gd name="T18" fmla="*/ 2064 h 2064"/>
                </a:gdLst>
                <a:ahLst/>
                <a:cxnLst>
                  <a:cxn ang="T10">
                    <a:pos x="T0" y="T1"/>
                  </a:cxn>
                  <a:cxn ang="T11">
                    <a:pos x="T2" y="T3"/>
                  </a:cxn>
                  <a:cxn ang="T12">
                    <a:pos x="T4" y="T5"/>
                  </a:cxn>
                  <a:cxn ang="T13">
                    <a:pos x="T6" y="T7"/>
                  </a:cxn>
                  <a:cxn ang="T14">
                    <a:pos x="T8" y="T9"/>
                  </a:cxn>
                </a:cxnLst>
                <a:rect l="T15" t="T16" r="T17" b="T18"/>
                <a:pathLst>
                  <a:path w="768" h="2064">
                    <a:moveTo>
                      <a:pt x="0" y="0"/>
                    </a:moveTo>
                    <a:lnTo>
                      <a:pt x="0" y="2064"/>
                    </a:lnTo>
                    <a:lnTo>
                      <a:pt x="768" y="1632"/>
                    </a:lnTo>
                    <a:lnTo>
                      <a:pt x="768" y="384"/>
                    </a:lnTo>
                    <a:lnTo>
                      <a:pt x="0" y="0"/>
                    </a:lnTo>
                    <a:close/>
                  </a:path>
                </a:pathLst>
              </a:custGeom>
              <a:gradFill rotWithShape="1">
                <a:gsLst>
                  <a:gs pos="0">
                    <a:srgbClr val="737373"/>
                  </a:gs>
                  <a:gs pos="100000">
                    <a:srgbClr val="F8F8F8"/>
                  </a:gs>
                </a:gsLst>
                <a:lin ang="5400000" scaled="1"/>
              </a:gradFill>
              <a:ln w="9525">
                <a:solidFill>
                  <a:schemeClr val="tx1"/>
                </a:solidFill>
                <a:round/>
                <a:headEnd/>
                <a:tailEnd/>
              </a:ln>
            </p:spPr>
            <p:txBody>
              <a:bodyPr/>
              <a:lstStyle/>
              <a:p>
                <a:endParaRPr lang="en-US"/>
              </a:p>
            </p:txBody>
          </p:sp>
          <p:sp>
            <p:nvSpPr>
              <p:cNvPr id="10315" name="Oval 600"/>
              <p:cNvSpPr>
                <a:spLocks noChangeArrowheads="1"/>
              </p:cNvSpPr>
              <p:nvPr/>
            </p:nvSpPr>
            <p:spPr bwMode="auto">
              <a:xfrm rot="10800000">
                <a:off x="2046" y="3902"/>
                <a:ext cx="6" cy="12"/>
              </a:xfrm>
              <a:prstGeom prst="ellipse">
                <a:avLst/>
              </a:prstGeom>
              <a:solidFill>
                <a:srgbClr val="A50021"/>
              </a:solidFill>
              <a:ln>
                <a:noFill/>
              </a:ln>
              <a:extLst>
                <a:ext uri="{91240B29-F687-4F45-9708-019B960494DF}">
                  <a14:hiddenLine xmlns:a14="http://schemas.microsoft.com/office/drawing/2010/main" w="9525">
                    <a:solidFill>
                      <a:srgbClr val="000000"/>
                    </a:solidFill>
                    <a:round/>
                    <a:headEnd/>
                    <a:tailEnd/>
                  </a14:hiddenLine>
                </a:ext>
              </a:extLst>
            </p:spPr>
            <p:txBody>
              <a:bodyPr rot="10800000" wrap="none" anchor="ctr"/>
              <a:lstStyle/>
              <a:p>
                <a:endParaRPr lang="en-US"/>
              </a:p>
            </p:txBody>
          </p:sp>
          <p:grpSp>
            <p:nvGrpSpPr>
              <p:cNvPr id="10316" name="Group 601"/>
              <p:cNvGrpSpPr>
                <a:grpSpLocks noChangeAspect="1"/>
              </p:cNvGrpSpPr>
              <p:nvPr/>
            </p:nvGrpSpPr>
            <p:grpSpPr bwMode="auto">
              <a:xfrm rot="16200000" flipH="1">
                <a:off x="2551" y="3844"/>
                <a:ext cx="112" cy="128"/>
                <a:chOff x="9264" y="4848"/>
                <a:chExt cx="575" cy="601"/>
              </a:xfrm>
            </p:grpSpPr>
            <p:sp>
              <p:nvSpPr>
                <p:cNvPr id="10363" name="Oval 602"/>
                <p:cNvSpPr>
                  <a:spLocks noChangeAspect="1" noChangeArrowheads="1"/>
                </p:cNvSpPr>
                <p:nvPr/>
              </p:nvSpPr>
              <p:spPr bwMode="auto">
                <a:xfrm rot="5400000">
                  <a:off x="9264" y="4874"/>
                  <a:ext cx="575" cy="575"/>
                </a:xfrm>
                <a:prstGeom prst="ellipse">
                  <a:avLst/>
                </a:prstGeom>
                <a:gradFill rotWithShape="1">
                  <a:gsLst>
                    <a:gs pos="0">
                      <a:srgbClr val="FFFFFF">
                        <a:alpha val="39998"/>
                      </a:srgbClr>
                    </a:gs>
                    <a:gs pos="100000">
                      <a:srgbClr val="C2C2C2"/>
                    </a:gs>
                  </a:gsLst>
                  <a:path path="shape">
                    <a:fillToRect l="50000" t="50000" r="50000" b="50000"/>
                  </a:path>
                </a:gradFill>
                <a:ln>
                  <a:noFill/>
                </a:ln>
                <a:extLst>
                  <a:ext uri="{91240B29-F687-4F45-9708-019B960494DF}">
                    <a14:hiddenLine xmlns:a14="http://schemas.microsoft.com/office/drawing/2010/main" w="9525">
                      <a:solidFill>
                        <a:srgbClr val="000000"/>
                      </a:solidFill>
                      <a:round/>
                      <a:headEnd/>
                      <a:tailEnd/>
                    </a14:hiddenLine>
                  </a:ext>
                </a:extLst>
              </p:spPr>
              <p:txBody>
                <a:bodyPr rot="10800000" anchor="ctr"/>
                <a:lstStyle/>
                <a:p>
                  <a:endParaRPr lang="en-US"/>
                </a:p>
              </p:txBody>
            </p:sp>
            <p:sp>
              <p:nvSpPr>
                <p:cNvPr id="10364" name="Freeform 603"/>
                <p:cNvSpPr>
                  <a:spLocks noChangeAspect="1"/>
                </p:cNvSpPr>
                <p:nvPr/>
              </p:nvSpPr>
              <p:spPr bwMode="auto">
                <a:xfrm>
                  <a:off x="9365" y="4848"/>
                  <a:ext cx="372" cy="123"/>
                </a:xfrm>
                <a:custGeom>
                  <a:avLst/>
                  <a:gdLst>
                    <a:gd name="T0" fmla="*/ 0 w 372"/>
                    <a:gd name="T1" fmla="*/ 97 h 123"/>
                    <a:gd name="T2" fmla="*/ 186 w 372"/>
                    <a:gd name="T3" fmla="*/ 0 h 123"/>
                    <a:gd name="T4" fmla="*/ 372 w 372"/>
                    <a:gd name="T5" fmla="*/ 97 h 123"/>
                    <a:gd name="T6" fmla="*/ 186 w 372"/>
                    <a:gd name="T7" fmla="*/ 123 h 123"/>
                    <a:gd name="T8" fmla="*/ 0 w 372"/>
                    <a:gd name="T9" fmla="*/ 97 h 123"/>
                    <a:gd name="T10" fmla="*/ 0 60000 65536"/>
                    <a:gd name="T11" fmla="*/ 0 60000 65536"/>
                    <a:gd name="T12" fmla="*/ 0 60000 65536"/>
                    <a:gd name="T13" fmla="*/ 0 60000 65536"/>
                    <a:gd name="T14" fmla="*/ 0 60000 65536"/>
                    <a:gd name="T15" fmla="*/ 0 w 372"/>
                    <a:gd name="T16" fmla="*/ 0 h 123"/>
                    <a:gd name="T17" fmla="*/ 372 w 372"/>
                    <a:gd name="T18" fmla="*/ 123 h 123"/>
                  </a:gdLst>
                  <a:ahLst/>
                  <a:cxnLst>
                    <a:cxn ang="T10">
                      <a:pos x="T0" y="T1"/>
                    </a:cxn>
                    <a:cxn ang="T11">
                      <a:pos x="T2" y="T3"/>
                    </a:cxn>
                    <a:cxn ang="T12">
                      <a:pos x="T4" y="T5"/>
                    </a:cxn>
                    <a:cxn ang="T13">
                      <a:pos x="T6" y="T7"/>
                    </a:cxn>
                    <a:cxn ang="T14">
                      <a:pos x="T8" y="T9"/>
                    </a:cxn>
                  </a:cxnLst>
                  <a:rect l="T15" t="T16" r="T17" b="T18"/>
                  <a:pathLst>
                    <a:path w="372" h="123">
                      <a:moveTo>
                        <a:pt x="0" y="97"/>
                      </a:moveTo>
                      <a:cubicBezTo>
                        <a:pt x="20" y="74"/>
                        <a:pt x="79" y="0"/>
                        <a:pt x="186" y="0"/>
                      </a:cubicBezTo>
                      <a:cubicBezTo>
                        <a:pt x="293" y="0"/>
                        <a:pt x="355" y="76"/>
                        <a:pt x="372" y="97"/>
                      </a:cubicBezTo>
                      <a:cubicBezTo>
                        <a:pt x="352" y="110"/>
                        <a:pt x="248" y="123"/>
                        <a:pt x="186" y="123"/>
                      </a:cubicBezTo>
                      <a:cubicBezTo>
                        <a:pt x="124" y="123"/>
                        <a:pt x="20" y="110"/>
                        <a:pt x="0" y="97"/>
                      </a:cubicBezTo>
                      <a:close/>
                    </a:path>
                  </a:pathLst>
                </a:custGeom>
                <a:gradFill rotWithShape="1">
                  <a:gsLst>
                    <a:gs pos="0">
                      <a:srgbClr val="472F18"/>
                    </a:gs>
                    <a:gs pos="100000">
                      <a:srgbClr val="996633"/>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grpSp>
              <p:nvGrpSpPr>
                <p:cNvPr id="10365" name="Group 604"/>
                <p:cNvGrpSpPr>
                  <a:grpSpLocks noChangeAspect="1"/>
                </p:cNvGrpSpPr>
                <p:nvPr/>
              </p:nvGrpSpPr>
              <p:grpSpPr bwMode="auto">
                <a:xfrm rot="5400000">
                  <a:off x="9522" y="4761"/>
                  <a:ext cx="59" cy="367"/>
                  <a:chOff x="1677" y="18458"/>
                  <a:chExt cx="144" cy="384"/>
                </a:xfrm>
              </p:grpSpPr>
              <p:sp>
                <p:nvSpPr>
                  <p:cNvPr id="10366" name="Oval 605"/>
                  <p:cNvSpPr>
                    <a:spLocks noChangeAspect="1" noChangeArrowheads="1"/>
                  </p:cNvSpPr>
                  <p:nvPr/>
                </p:nvSpPr>
                <p:spPr bwMode="auto">
                  <a:xfrm>
                    <a:off x="1677" y="18458"/>
                    <a:ext cx="144" cy="384"/>
                  </a:xfrm>
                  <a:prstGeom prst="ellipse">
                    <a:avLst/>
                  </a:prstGeom>
                  <a:solidFill>
                    <a:srgbClr val="573A1D"/>
                  </a:solidFill>
                  <a:ln>
                    <a:noFill/>
                  </a:ln>
                  <a:extLst>
                    <a:ext uri="{91240B29-F687-4F45-9708-019B960494DF}">
                      <a14:hiddenLine xmlns:a14="http://schemas.microsoft.com/office/drawing/2010/main" w="9525">
                        <a:solidFill>
                          <a:srgbClr val="000000"/>
                        </a:solidFill>
                        <a:round/>
                        <a:headEnd/>
                        <a:tailEnd/>
                      </a14:hiddenLine>
                    </a:ext>
                  </a:extLst>
                </p:spPr>
                <p:txBody>
                  <a:bodyPr rot="10800000" anchor="ctr"/>
                  <a:lstStyle/>
                  <a:p>
                    <a:endParaRPr lang="en-US"/>
                  </a:p>
                </p:txBody>
              </p:sp>
              <p:sp>
                <p:nvSpPr>
                  <p:cNvPr id="10367" name="Oval 606"/>
                  <p:cNvSpPr>
                    <a:spLocks noChangeAspect="1" noChangeArrowheads="1"/>
                  </p:cNvSpPr>
                  <p:nvPr/>
                </p:nvSpPr>
                <p:spPr bwMode="auto">
                  <a:xfrm>
                    <a:off x="1683" y="18584"/>
                    <a:ext cx="48" cy="144"/>
                  </a:xfrm>
                  <a:prstGeom prst="ellipse">
                    <a:avLst/>
                  </a:prstGeom>
                  <a:solidFill>
                    <a:srgbClr val="000000"/>
                  </a:solidFill>
                  <a:ln w="9525">
                    <a:solidFill>
                      <a:srgbClr val="000000"/>
                    </a:solidFill>
                    <a:round/>
                    <a:headEnd/>
                    <a:tailEnd/>
                  </a:ln>
                </p:spPr>
                <p:txBody>
                  <a:bodyPr rot="10800000" anchor="ctr"/>
                  <a:lstStyle/>
                  <a:p>
                    <a:endParaRPr lang="en-US"/>
                  </a:p>
                </p:txBody>
              </p:sp>
            </p:grpSp>
          </p:grpSp>
          <p:sp>
            <p:nvSpPr>
              <p:cNvPr id="10317" name="Freeform 607"/>
              <p:cNvSpPr>
                <a:spLocks/>
              </p:cNvSpPr>
              <p:nvPr/>
            </p:nvSpPr>
            <p:spPr bwMode="auto">
              <a:xfrm>
                <a:off x="2663" y="3881"/>
                <a:ext cx="79" cy="34"/>
              </a:xfrm>
              <a:custGeom>
                <a:avLst/>
                <a:gdLst>
                  <a:gd name="T0" fmla="*/ 0 w 480"/>
                  <a:gd name="T1" fmla="*/ 0 h 240"/>
                  <a:gd name="T2" fmla="*/ 0 w 480"/>
                  <a:gd name="T3" fmla="*/ 0 h 240"/>
                  <a:gd name="T4" fmla="*/ 0 w 480"/>
                  <a:gd name="T5" fmla="*/ 0 h 240"/>
                  <a:gd name="T6" fmla="*/ 0 w 480"/>
                  <a:gd name="T7" fmla="*/ 0 h 240"/>
                  <a:gd name="T8" fmla="*/ 0 w 480"/>
                  <a:gd name="T9" fmla="*/ 0 h 240"/>
                  <a:gd name="T10" fmla="*/ 0 w 480"/>
                  <a:gd name="T11" fmla="*/ 0 h 240"/>
                  <a:gd name="T12" fmla="*/ 0 w 480"/>
                  <a:gd name="T13" fmla="*/ 0 h 240"/>
                  <a:gd name="T14" fmla="*/ 0 w 480"/>
                  <a:gd name="T15" fmla="*/ 0 h 240"/>
                  <a:gd name="T16" fmla="*/ 0 w 480"/>
                  <a:gd name="T17" fmla="*/ 0 h 240"/>
                  <a:gd name="T18" fmla="*/ 0 w 480"/>
                  <a:gd name="T19" fmla="*/ 0 h 24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480"/>
                  <a:gd name="T31" fmla="*/ 0 h 240"/>
                  <a:gd name="T32" fmla="*/ 480 w 480"/>
                  <a:gd name="T33" fmla="*/ 240 h 240"/>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480" h="240">
                    <a:moveTo>
                      <a:pt x="0" y="0"/>
                    </a:moveTo>
                    <a:cubicBezTo>
                      <a:pt x="42" y="12"/>
                      <a:pt x="67" y="25"/>
                      <a:pt x="109" y="30"/>
                    </a:cubicBezTo>
                    <a:cubicBezTo>
                      <a:pt x="151" y="35"/>
                      <a:pt x="192" y="33"/>
                      <a:pt x="253" y="30"/>
                    </a:cubicBezTo>
                    <a:cubicBezTo>
                      <a:pt x="314" y="27"/>
                      <a:pt x="439" y="17"/>
                      <a:pt x="474" y="12"/>
                    </a:cubicBezTo>
                    <a:cubicBezTo>
                      <a:pt x="477" y="46"/>
                      <a:pt x="473" y="83"/>
                      <a:pt x="474" y="114"/>
                    </a:cubicBezTo>
                    <a:cubicBezTo>
                      <a:pt x="475" y="145"/>
                      <a:pt x="480" y="159"/>
                      <a:pt x="478" y="198"/>
                    </a:cubicBezTo>
                    <a:cubicBezTo>
                      <a:pt x="408" y="194"/>
                      <a:pt x="254" y="187"/>
                      <a:pt x="180" y="194"/>
                    </a:cubicBezTo>
                    <a:cubicBezTo>
                      <a:pt x="106" y="201"/>
                      <a:pt x="61" y="228"/>
                      <a:pt x="31" y="240"/>
                    </a:cubicBezTo>
                    <a:cubicBezTo>
                      <a:pt x="42" y="212"/>
                      <a:pt x="48" y="162"/>
                      <a:pt x="43" y="122"/>
                    </a:cubicBezTo>
                    <a:cubicBezTo>
                      <a:pt x="38" y="82"/>
                      <a:pt x="9" y="25"/>
                      <a:pt x="0" y="0"/>
                    </a:cubicBezTo>
                    <a:close/>
                  </a:path>
                </a:pathLst>
              </a:custGeom>
              <a:gradFill rotWithShape="1">
                <a:gsLst>
                  <a:gs pos="0">
                    <a:srgbClr val="595959"/>
                  </a:gs>
                  <a:gs pos="100000">
                    <a:srgbClr val="C0C0C0"/>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0318" name="Freeform 608"/>
              <p:cNvSpPr>
                <a:spLocks/>
              </p:cNvSpPr>
              <p:nvPr/>
            </p:nvSpPr>
            <p:spPr bwMode="auto">
              <a:xfrm>
                <a:off x="2545" y="3598"/>
                <a:ext cx="779" cy="445"/>
              </a:xfrm>
              <a:custGeom>
                <a:avLst/>
                <a:gdLst>
                  <a:gd name="T0" fmla="*/ 0 w 4711"/>
                  <a:gd name="T1" fmla="*/ 0 h 3109"/>
                  <a:gd name="T2" fmla="*/ 0 w 4711"/>
                  <a:gd name="T3" fmla="*/ 0 h 3109"/>
                  <a:gd name="T4" fmla="*/ 0 w 4711"/>
                  <a:gd name="T5" fmla="*/ 0 h 3109"/>
                  <a:gd name="T6" fmla="*/ 0 w 4711"/>
                  <a:gd name="T7" fmla="*/ 0 h 3109"/>
                  <a:gd name="T8" fmla="*/ 0 w 4711"/>
                  <a:gd name="T9" fmla="*/ 0 h 3109"/>
                  <a:gd name="T10" fmla="*/ 0 w 4711"/>
                  <a:gd name="T11" fmla="*/ 0 h 3109"/>
                  <a:gd name="T12" fmla="*/ 0 w 4711"/>
                  <a:gd name="T13" fmla="*/ 0 h 3109"/>
                  <a:gd name="T14" fmla="*/ 0 w 4711"/>
                  <a:gd name="T15" fmla="*/ 0 h 3109"/>
                  <a:gd name="T16" fmla="*/ 0 w 4711"/>
                  <a:gd name="T17" fmla="*/ 0 h 3109"/>
                  <a:gd name="T18" fmla="*/ 0 w 4711"/>
                  <a:gd name="T19" fmla="*/ 0 h 3109"/>
                  <a:gd name="T20" fmla="*/ 0 w 4711"/>
                  <a:gd name="T21" fmla="*/ 0 h 3109"/>
                  <a:gd name="T22" fmla="*/ 0 w 4711"/>
                  <a:gd name="T23" fmla="*/ 0 h 3109"/>
                  <a:gd name="T24" fmla="*/ 0 w 4711"/>
                  <a:gd name="T25" fmla="*/ 0 h 3109"/>
                  <a:gd name="T26" fmla="*/ 0 w 4711"/>
                  <a:gd name="T27" fmla="*/ 0 h 3109"/>
                  <a:gd name="T28" fmla="*/ 0 w 4711"/>
                  <a:gd name="T29" fmla="*/ 0 h 3109"/>
                  <a:gd name="T30" fmla="*/ 0 w 4711"/>
                  <a:gd name="T31" fmla="*/ 0 h 3109"/>
                  <a:gd name="T32" fmla="*/ 0 w 4711"/>
                  <a:gd name="T33" fmla="*/ 0 h 3109"/>
                  <a:gd name="T34" fmla="*/ 0 w 4711"/>
                  <a:gd name="T35" fmla="*/ 0 h 3109"/>
                  <a:gd name="T36" fmla="*/ 0 w 4711"/>
                  <a:gd name="T37" fmla="*/ 0 h 3109"/>
                  <a:gd name="T38" fmla="*/ 0 w 4711"/>
                  <a:gd name="T39" fmla="*/ 0 h 3109"/>
                  <a:gd name="T40" fmla="*/ 0 w 4711"/>
                  <a:gd name="T41" fmla="*/ 0 h 3109"/>
                  <a:gd name="T42" fmla="*/ 0 w 4711"/>
                  <a:gd name="T43" fmla="*/ 0 h 3109"/>
                  <a:gd name="T44" fmla="*/ 0 w 4711"/>
                  <a:gd name="T45" fmla="*/ 0 h 3109"/>
                  <a:gd name="T46" fmla="*/ 0 w 4711"/>
                  <a:gd name="T47" fmla="*/ 0 h 3109"/>
                  <a:gd name="T48" fmla="*/ 0 w 4711"/>
                  <a:gd name="T49" fmla="*/ 0 h 3109"/>
                  <a:gd name="T50" fmla="*/ 0 w 4711"/>
                  <a:gd name="T51" fmla="*/ 0 h 3109"/>
                  <a:gd name="T52" fmla="*/ 0 w 4711"/>
                  <a:gd name="T53" fmla="*/ 0 h 3109"/>
                  <a:gd name="T54" fmla="*/ 0 w 4711"/>
                  <a:gd name="T55" fmla="*/ 0 h 3109"/>
                  <a:gd name="T56" fmla="*/ 0 w 4711"/>
                  <a:gd name="T57" fmla="*/ 0 h 3109"/>
                  <a:gd name="T58" fmla="*/ 0 w 4711"/>
                  <a:gd name="T59" fmla="*/ 0 h 3109"/>
                  <a:gd name="T60" fmla="*/ 0 w 4711"/>
                  <a:gd name="T61" fmla="*/ 0 h 3109"/>
                  <a:gd name="T62" fmla="*/ 0 w 4711"/>
                  <a:gd name="T63" fmla="*/ 0 h 3109"/>
                  <a:gd name="T64" fmla="*/ 0 w 4711"/>
                  <a:gd name="T65" fmla="*/ 0 h 3109"/>
                  <a:gd name="T66" fmla="*/ 0 w 4711"/>
                  <a:gd name="T67" fmla="*/ 0 h 3109"/>
                  <a:gd name="T68" fmla="*/ 0 w 4711"/>
                  <a:gd name="T69" fmla="*/ 0 h 3109"/>
                  <a:gd name="T70" fmla="*/ 0 w 4711"/>
                  <a:gd name="T71" fmla="*/ 0 h 3109"/>
                  <a:gd name="T72" fmla="*/ 0 w 4711"/>
                  <a:gd name="T73" fmla="*/ 0 h 3109"/>
                  <a:gd name="T74" fmla="*/ 0 w 4711"/>
                  <a:gd name="T75" fmla="*/ 0 h 3109"/>
                  <a:gd name="T76" fmla="*/ 0 w 4711"/>
                  <a:gd name="T77" fmla="*/ 0 h 3109"/>
                  <a:gd name="T78" fmla="*/ 0 w 4711"/>
                  <a:gd name="T79" fmla="*/ 0 h 3109"/>
                  <a:gd name="T80" fmla="*/ 0 w 4711"/>
                  <a:gd name="T81" fmla="*/ 0 h 3109"/>
                  <a:gd name="T82" fmla="*/ 0 w 4711"/>
                  <a:gd name="T83" fmla="*/ 0 h 3109"/>
                  <a:gd name="T84" fmla="*/ 0 w 4711"/>
                  <a:gd name="T85" fmla="*/ 0 h 3109"/>
                  <a:gd name="T86" fmla="*/ 0 w 4711"/>
                  <a:gd name="T87" fmla="*/ 0 h 3109"/>
                  <a:gd name="T88" fmla="*/ 0 w 4711"/>
                  <a:gd name="T89" fmla="*/ 0 h 3109"/>
                  <a:gd name="T90" fmla="*/ 0 w 4711"/>
                  <a:gd name="T91" fmla="*/ 0 h 3109"/>
                  <a:gd name="T92" fmla="*/ 0 w 4711"/>
                  <a:gd name="T93" fmla="*/ 0 h 3109"/>
                  <a:gd name="T94" fmla="*/ 0 w 4711"/>
                  <a:gd name="T95" fmla="*/ 0 h 3109"/>
                  <a:gd name="T96" fmla="*/ 0 w 4711"/>
                  <a:gd name="T97" fmla="*/ 0 h 3109"/>
                  <a:gd name="T98" fmla="*/ 0 w 4711"/>
                  <a:gd name="T99" fmla="*/ 0 h 3109"/>
                  <a:gd name="T100" fmla="*/ 0 w 4711"/>
                  <a:gd name="T101" fmla="*/ 0 h 3109"/>
                  <a:gd name="T102" fmla="*/ 0 w 4711"/>
                  <a:gd name="T103" fmla="*/ 0 h 3109"/>
                  <a:gd name="T104" fmla="*/ 0 w 4711"/>
                  <a:gd name="T105" fmla="*/ 0 h 3109"/>
                  <a:gd name="T106" fmla="*/ 0 w 4711"/>
                  <a:gd name="T107" fmla="*/ 0 h 3109"/>
                  <a:gd name="T108" fmla="*/ 0 w 4711"/>
                  <a:gd name="T109" fmla="*/ 0 h 3109"/>
                  <a:gd name="T110" fmla="*/ 0 w 4711"/>
                  <a:gd name="T111" fmla="*/ 0 h 3109"/>
                  <a:gd name="T112" fmla="*/ 0 w 4711"/>
                  <a:gd name="T113" fmla="*/ 0 h 3109"/>
                  <a:gd name="T114" fmla="*/ 0 w 4711"/>
                  <a:gd name="T115" fmla="*/ 0 h 3109"/>
                  <a:gd name="T116" fmla="*/ 0 w 4711"/>
                  <a:gd name="T117" fmla="*/ 0 h 3109"/>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4711"/>
                  <a:gd name="T178" fmla="*/ 0 h 3109"/>
                  <a:gd name="T179" fmla="*/ 4711 w 4711"/>
                  <a:gd name="T180" fmla="*/ 3109 h 3109"/>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4711" h="3109">
                    <a:moveTo>
                      <a:pt x="0" y="1176"/>
                    </a:moveTo>
                    <a:cubicBezTo>
                      <a:pt x="2" y="1135"/>
                      <a:pt x="12" y="1038"/>
                      <a:pt x="22" y="980"/>
                    </a:cubicBezTo>
                    <a:cubicBezTo>
                      <a:pt x="32" y="922"/>
                      <a:pt x="48" y="865"/>
                      <a:pt x="63" y="828"/>
                    </a:cubicBezTo>
                    <a:cubicBezTo>
                      <a:pt x="78" y="791"/>
                      <a:pt x="96" y="782"/>
                      <a:pt x="113" y="755"/>
                    </a:cubicBezTo>
                    <a:cubicBezTo>
                      <a:pt x="126" y="733"/>
                      <a:pt x="141" y="696"/>
                      <a:pt x="164" y="668"/>
                    </a:cubicBezTo>
                    <a:cubicBezTo>
                      <a:pt x="187" y="640"/>
                      <a:pt x="210" y="564"/>
                      <a:pt x="288" y="504"/>
                    </a:cubicBezTo>
                    <a:cubicBezTo>
                      <a:pt x="366" y="444"/>
                      <a:pt x="447" y="389"/>
                      <a:pt x="630" y="308"/>
                    </a:cubicBezTo>
                    <a:cubicBezTo>
                      <a:pt x="813" y="227"/>
                      <a:pt x="1169" y="98"/>
                      <a:pt x="1394" y="68"/>
                    </a:cubicBezTo>
                    <a:cubicBezTo>
                      <a:pt x="1619" y="38"/>
                      <a:pt x="1844" y="29"/>
                      <a:pt x="2015" y="18"/>
                    </a:cubicBezTo>
                    <a:cubicBezTo>
                      <a:pt x="2186" y="7"/>
                      <a:pt x="2253" y="0"/>
                      <a:pt x="2422" y="2"/>
                    </a:cubicBezTo>
                    <a:cubicBezTo>
                      <a:pt x="2591" y="4"/>
                      <a:pt x="2867" y="15"/>
                      <a:pt x="3027" y="32"/>
                    </a:cubicBezTo>
                    <a:cubicBezTo>
                      <a:pt x="3187" y="49"/>
                      <a:pt x="3274" y="68"/>
                      <a:pt x="3380" y="104"/>
                    </a:cubicBezTo>
                    <a:cubicBezTo>
                      <a:pt x="3486" y="140"/>
                      <a:pt x="3591" y="201"/>
                      <a:pt x="3663" y="246"/>
                    </a:cubicBezTo>
                    <a:cubicBezTo>
                      <a:pt x="3729" y="289"/>
                      <a:pt x="3744" y="319"/>
                      <a:pt x="3813" y="374"/>
                    </a:cubicBezTo>
                    <a:cubicBezTo>
                      <a:pt x="3907" y="464"/>
                      <a:pt x="3991" y="504"/>
                      <a:pt x="4076" y="575"/>
                    </a:cubicBezTo>
                    <a:cubicBezTo>
                      <a:pt x="4161" y="646"/>
                      <a:pt x="4261" y="726"/>
                      <a:pt x="4322" y="797"/>
                    </a:cubicBezTo>
                    <a:cubicBezTo>
                      <a:pt x="4377" y="872"/>
                      <a:pt x="4413" y="939"/>
                      <a:pt x="4443" y="998"/>
                    </a:cubicBezTo>
                    <a:cubicBezTo>
                      <a:pt x="4473" y="1057"/>
                      <a:pt x="4488" y="1102"/>
                      <a:pt x="4500" y="1154"/>
                    </a:cubicBezTo>
                    <a:cubicBezTo>
                      <a:pt x="4514" y="1202"/>
                      <a:pt x="4508" y="1257"/>
                      <a:pt x="4514" y="1308"/>
                    </a:cubicBezTo>
                    <a:cubicBezTo>
                      <a:pt x="4520" y="1359"/>
                      <a:pt x="4614" y="1650"/>
                      <a:pt x="4646" y="1764"/>
                    </a:cubicBezTo>
                    <a:cubicBezTo>
                      <a:pt x="4678" y="1878"/>
                      <a:pt x="4697" y="1924"/>
                      <a:pt x="4704" y="1992"/>
                    </a:cubicBezTo>
                    <a:cubicBezTo>
                      <a:pt x="4711" y="2060"/>
                      <a:pt x="4702" y="2144"/>
                      <a:pt x="4691" y="2171"/>
                    </a:cubicBezTo>
                    <a:cubicBezTo>
                      <a:pt x="4680" y="2198"/>
                      <a:pt x="4653" y="2220"/>
                      <a:pt x="4634" y="2245"/>
                    </a:cubicBezTo>
                    <a:cubicBezTo>
                      <a:pt x="4615" y="2270"/>
                      <a:pt x="4599" y="2288"/>
                      <a:pt x="4577" y="2321"/>
                    </a:cubicBezTo>
                    <a:cubicBezTo>
                      <a:pt x="4555" y="2354"/>
                      <a:pt x="4536" y="2394"/>
                      <a:pt x="4503" y="2441"/>
                    </a:cubicBezTo>
                    <a:cubicBezTo>
                      <a:pt x="4470" y="2488"/>
                      <a:pt x="4420" y="2563"/>
                      <a:pt x="4380" y="2600"/>
                    </a:cubicBezTo>
                    <a:cubicBezTo>
                      <a:pt x="4340" y="2637"/>
                      <a:pt x="4311" y="2647"/>
                      <a:pt x="4260" y="2661"/>
                    </a:cubicBezTo>
                    <a:cubicBezTo>
                      <a:pt x="4209" y="2675"/>
                      <a:pt x="4123" y="2680"/>
                      <a:pt x="4074" y="2682"/>
                    </a:cubicBezTo>
                    <a:cubicBezTo>
                      <a:pt x="4025" y="2684"/>
                      <a:pt x="4031" y="2669"/>
                      <a:pt x="3966" y="2670"/>
                    </a:cubicBezTo>
                    <a:cubicBezTo>
                      <a:pt x="3901" y="2671"/>
                      <a:pt x="3775" y="2687"/>
                      <a:pt x="3686" y="2690"/>
                    </a:cubicBezTo>
                    <a:cubicBezTo>
                      <a:pt x="3597" y="2693"/>
                      <a:pt x="3514" y="2688"/>
                      <a:pt x="3430" y="2690"/>
                    </a:cubicBezTo>
                    <a:cubicBezTo>
                      <a:pt x="3346" y="2692"/>
                      <a:pt x="3251" y="2696"/>
                      <a:pt x="3183" y="2703"/>
                    </a:cubicBezTo>
                    <a:cubicBezTo>
                      <a:pt x="3115" y="2710"/>
                      <a:pt x="3075" y="2718"/>
                      <a:pt x="3023" y="2732"/>
                    </a:cubicBezTo>
                    <a:cubicBezTo>
                      <a:pt x="2971" y="2746"/>
                      <a:pt x="2925" y="2766"/>
                      <a:pt x="2870" y="2787"/>
                    </a:cubicBezTo>
                    <a:cubicBezTo>
                      <a:pt x="2815" y="2808"/>
                      <a:pt x="2747" y="2834"/>
                      <a:pt x="2690" y="2861"/>
                    </a:cubicBezTo>
                    <a:cubicBezTo>
                      <a:pt x="2633" y="2888"/>
                      <a:pt x="2579" y="2919"/>
                      <a:pt x="2526" y="2948"/>
                    </a:cubicBezTo>
                    <a:cubicBezTo>
                      <a:pt x="2473" y="2977"/>
                      <a:pt x="2417" y="3012"/>
                      <a:pt x="2374" y="3035"/>
                    </a:cubicBezTo>
                    <a:cubicBezTo>
                      <a:pt x="2331" y="3058"/>
                      <a:pt x="2318" y="3074"/>
                      <a:pt x="2270" y="3089"/>
                    </a:cubicBezTo>
                    <a:cubicBezTo>
                      <a:pt x="2222" y="3104"/>
                      <a:pt x="2137" y="3109"/>
                      <a:pt x="2047" y="3105"/>
                    </a:cubicBezTo>
                    <a:cubicBezTo>
                      <a:pt x="1957" y="3101"/>
                      <a:pt x="1811" y="3073"/>
                      <a:pt x="1732" y="3065"/>
                    </a:cubicBezTo>
                    <a:cubicBezTo>
                      <a:pt x="1653" y="3057"/>
                      <a:pt x="1635" y="3057"/>
                      <a:pt x="1572" y="3054"/>
                    </a:cubicBezTo>
                    <a:cubicBezTo>
                      <a:pt x="1509" y="3051"/>
                      <a:pt x="1402" y="3046"/>
                      <a:pt x="1344" y="3026"/>
                    </a:cubicBezTo>
                    <a:cubicBezTo>
                      <a:pt x="1286" y="3006"/>
                      <a:pt x="1257" y="2977"/>
                      <a:pt x="1221" y="2931"/>
                    </a:cubicBezTo>
                    <a:cubicBezTo>
                      <a:pt x="1185" y="2885"/>
                      <a:pt x="1147" y="2809"/>
                      <a:pt x="1130" y="2751"/>
                    </a:cubicBezTo>
                    <a:cubicBezTo>
                      <a:pt x="1119" y="2702"/>
                      <a:pt x="1121" y="2632"/>
                      <a:pt x="1119" y="2585"/>
                    </a:cubicBezTo>
                    <a:cubicBezTo>
                      <a:pt x="1117" y="2538"/>
                      <a:pt x="1113" y="2520"/>
                      <a:pt x="1116" y="2471"/>
                    </a:cubicBezTo>
                    <a:cubicBezTo>
                      <a:pt x="1119" y="2422"/>
                      <a:pt x="1197" y="2272"/>
                      <a:pt x="1203" y="2216"/>
                    </a:cubicBezTo>
                    <a:cubicBezTo>
                      <a:pt x="1209" y="2160"/>
                      <a:pt x="1182" y="2176"/>
                      <a:pt x="1152" y="2136"/>
                    </a:cubicBezTo>
                    <a:cubicBezTo>
                      <a:pt x="1122" y="2096"/>
                      <a:pt x="1060" y="2028"/>
                      <a:pt x="1025" y="1975"/>
                    </a:cubicBezTo>
                    <a:cubicBezTo>
                      <a:pt x="990" y="1922"/>
                      <a:pt x="970" y="1870"/>
                      <a:pt x="944" y="1820"/>
                    </a:cubicBezTo>
                    <a:cubicBezTo>
                      <a:pt x="918" y="1770"/>
                      <a:pt x="898" y="1713"/>
                      <a:pt x="867" y="1677"/>
                    </a:cubicBezTo>
                    <a:cubicBezTo>
                      <a:pt x="836" y="1641"/>
                      <a:pt x="807" y="1627"/>
                      <a:pt x="758" y="1605"/>
                    </a:cubicBezTo>
                    <a:cubicBezTo>
                      <a:pt x="709" y="1583"/>
                      <a:pt x="624" y="1562"/>
                      <a:pt x="572" y="1547"/>
                    </a:cubicBezTo>
                    <a:cubicBezTo>
                      <a:pt x="520" y="1532"/>
                      <a:pt x="483" y="1527"/>
                      <a:pt x="444" y="1512"/>
                    </a:cubicBezTo>
                    <a:cubicBezTo>
                      <a:pt x="405" y="1497"/>
                      <a:pt x="384" y="1480"/>
                      <a:pt x="336" y="1455"/>
                    </a:cubicBezTo>
                    <a:cubicBezTo>
                      <a:pt x="288" y="1430"/>
                      <a:pt x="202" y="1390"/>
                      <a:pt x="153" y="1359"/>
                    </a:cubicBezTo>
                    <a:cubicBezTo>
                      <a:pt x="104" y="1328"/>
                      <a:pt x="59" y="1291"/>
                      <a:pt x="44" y="1269"/>
                    </a:cubicBezTo>
                    <a:cubicBezTo>
                      <a:pt x="29" y="1247"/>
                      <a:pt x="29" y="1245"/>
                      <a:pt x="17" y="1226"/>
                    </a:cubicBezTo>
                    <a:cubicBezTo>
                      <a:pt x="5" y="1207"/>
                      <a:pt x="4" y="1186"/>
                      <a:pt x="0" y="1176"/>
                    </a:cubicBezTo>
                    <a:close/>
                  </a:path>
                </a:pathLst>
              </a:custGeom>
              <a:gradFill rotWithShape="1">
                <a:gsLst>
                  <a:gs pos="0">
                    <a:srgbClr val="EAEAEA"/>
                  </a:gs>
                  <a:gs pos="100000">
                    <a:srgbClr val="3B3B3B"/>
                  </a:gs>
                </a:gsLst>
                <a:lin ang="189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0319" name="Freeform 609"/>
              <p:cNvSpPr>
                <a:spLocks/>
              </p:cNvSpPr>
              <p:nvPr/>
            </p:nvSpPr>
            <p:spPr bwMode="auto">
              <a:xfrm>
                <a:off x="2966" y="3990"/>
                <a:ext cx="199" cy="111"/>
              </a:xfrm>
              <a:custGeom>
                <a:avLst/>
                <a:gdLst>
                  <a:gd name="T0" fmla="*/ 0 w 1209"/>
                  <a:gd name="T1" fmla="*/ 0 h 770"/>
                  <a:gd name="T2" fmla="*/ 0 w 1209"/>
                  <a:gd name="T3" fmla="*/ 0 h 770"/>
                  <a:gd name="T4" fmla="*/ 0 w 1209"/>
                  <a:gd name="T5" fmla="*/ 0 h 770"/>
                  <a:gd name="T6" fmla="*/ 0 w 1209"/>
                  <a:gd name="T7" fmla="*/ 0 h 770"/>
                  <a:gd name="T8" fmla="*/ 0 w 1209"/>
                  <a:gd name="T9" fmla="*/ 0 h 770"/>
                  <a:gd name="T10" fmla="*/ 0 w 1209"/>
                  <a:gd name="T11" fmla="*/ 0 h 770"/>
                  <a:gd name="T12" fmla="*/ 0 w 1209"/>
                  <a:gd name="T13" fmla="*/ 0 h 770"/>
                  <a:gd name="T14" fmla="*/ 0 w 1209"/>
                  <a:gd name="T15" fmla="*/ 0 h 770"/>
                  <a:gd name="T16" fmla="*/ 0 w 1209"/>
                  <a:gd name="T17" fmla="*/ 0 h 770"/>
                  <a:gd name="T18" fmla="*/ 0 w 1209"/>
                  <a:gd name="T19" fmla="*/ 0 h 770"/>
                  <a:gd name="T20" fmla="*/ 0 w 1209"/>
                  <a:gd name="T21" fmla="*/ 0 h 770"/>
                  <a:gd name="T22" fmla="*/ 0 w 1209"/>
                  <a:gd name="T23" fmla="*/ 0 h 770"/>
                  <a:gd name="T24" fmla="*/ 0 w 1209"/>
                  <a:gd name="T25" fmla="*/ 0 h 770"/>
                  <a:gd name="T26" fmla="*/ 0 w 1209"/>
                  <a:gd name="T27" fmla="*/ 0 h 770"/>
                  <a:gd name="T28" fmla="*/ 0 w 1209"/>
                  <a:gd name="T29" fmla="*/ 0 h 770"/>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1209"/>
                  <a:gd name="T46" fmla="*/ 0 h 770"/>
                  <a:gd name="T47" fmla="*/ 1209 w 1209"/>
                  <a:gd name="T48" fmla="*/ 770 h 770"/>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1209" h="770">
                    <a:moveTo>
                      <a:pt x="0" y="190"/>
                    </a:moveTo>
                    <a:cubicBezTo>
                      <a:pt x="48" y="202"/>
                      <a:pt x="144" y="227"/>
                      <a:pt x="183" y="253"/>
                    </a:cubicBezTo>
                    <a:cubicBezTo>
                      <a:pt x="222" y="279"/>
                      <a:pt x="264" y="320"/>
                      <a:pt x="301" y="357"/>
                    </a:cubicBezTo>
                    <a:cubicBezTo>
                      <a:pt x="338" y="394"/>
                      <a:pt x="364" y="432"/>
                      <a:pt x="408" y="478"/>
                    </a:cubicBezTo>
                    <a:cubicBezTo>
                      <a:pt x="452" y="524"/>
                      <a:pt x="499" y="584"/>
                      <a:pt x="579" y="615"/>
                    </a:cubicBezTo>
                    <a:cubicBezTo>
                      <a:pt x="658" y="645"/>
                      <a:pt x="726" y="678"/>
                      <a:pt x="786" y="705"/>
                    </a:cubicBezTo>
                    <a:cubicBezTo>
                      <a:pt x="846" y="732"/>
                      <a:pt x="912" y="760"/>
                      <a:pt x="963" y="770"/>
                    </a:cubicBezTo>
                    <a:cubicBezTo>
                      <a:pt x="1003" y="747"/>
                      <a:pt x="1034" y="730"/>
                      <a:pt x="1068" y="715"/>
                    </a:cubicBezTo>
                    <a:cubicBezTo>
                      <a:pt x="1102" y="700"/>
                      <a:pt x="1184" y="680"/>
                      <a:pt x="1209" y="673"/>
                    </a:cubicBezTo>
                    <a:cubicBezTo>
                      <a:pt x="1191" y="641"/>
                      <a:pt x="1045" y="572"/>
                      <a:pt x="955" y="525"/>
                    </a:cubicBezTo>
                    <a:cubicBezTo>
                      <a:pt x="865" y="478"/>
                      <a:pt x="840" y="467"/>
                      <a:pt x="789" y="423"/>
                    </a:cubicBezTo>
                    <a:cubicBezTo>
                      <a:pt x="738" y="379"/>
                      <a:pt x="705" y="332"/>
                      <a:pt x="648" y="261"/>
                    </a:cubicBezTo>
                    <a:cubicBezTo>
                      <a:pt x="592" y="192"/>
                      <a:pt x="507" y="51"/>
                      <a:pt x="450" y="0"/>
                    </a:cubicBezTo>
                    <a:cubicBezTo>
                      <a:pt x="410" y="9"/>
                      <a:pt x="328" y="39"/>
                      <a:pt x="262" y="63"/>
                    </a:cubicBezTo>
                    <a:cubicBezTo>
                      <a:pt x="196" y="87"/>
                      <a:pt x="59" y="149"/>
                      <a:pt x="0" y="190"/>
                    </a:cubicBezTo>
                    <a:close/>
                  </a:path>
                </a:pathLst>
              </a:custGeom>
              <a:gradFill rotWithShape="1">
                <a:gsLst>
                  <a:gs pos="0">
                    <a:srgbClr val="C0C0C0"/>
                  </a:gs>
                  <a:gs pos="100000">
                    <a:srgbClr val="000000"/>
                  </a:gs>
                </a:gsLst>
                <a:lin ang="18900000" scaled="1"/>
              </a:gradFill>
              <a:ln w="9525">
                <a:solidFill>
                  <a:schemeClr val="tx1"/>
                </a:solidFill>
                <a:round/>
                <a:headEnd/>
                <a:tailEnd/>
              </a:ln>
            </p:spPr>
            <p:txBody>
              <a:bodyPr/>
              <a:lstStyle/>
              <a:p>
                <a:endParaRPr lang="en-US"/>
              </a:p>
            </p:txBody>
          </p:sp>
          <p:sp>
            <p:nvSpPr>
              <p:cNvPr id="10320" name="Freeform 610"/>
              <p:cNvSpPr>
                <a:spLocks/>
              </p:cNvSpPr>
              <p:nvPr/>
            </p:nvSpPr>
            <p:spPr bwMode="auto">
              <a:xfrm>
                <a:off x="3017" y="3980"/>
                <a:ext cx="202" cy="88"/>
              </a:xfrm>
              <a:custGeom>
                <a:avLst/>
                <a:gdLst>
                  <a:gd name="T0" fmla="*/ 0 w 1224"/>
                  <a:gd name="T1" fmla="*/ 0 h 615"/>
                  <a:gd name="T2" fmla="*/ 0 w 1224"/>
                  <a:gd name="T3" fmla="*/ 0 h 615"/>
                  <a:gd name="T4" fmla="*/ 0 w 1224"/>
                  <a:gd name="T5" fmla="*/ 0 h 615"/>
                  <a:gd name="T6" fmla="*/ 0 w 1224"/>
                  <a:gd name="T7" fmla="*/ 0 h 615"/>
                  <a:gd name="T8" fmla="*/ 0 w 1224"/>
                  <a:gd name="T9" fmla="*/ 0 h 615"/>
                  <a:gd name="T10" fmla="*/ 0 w 1224"/>
                  <a:gd name="T11" fmla="*/ 0 h 615"/>
                  <a:gd name="T12" fmla="*/ 0 w 1224"/>
                  <a:gd name="T13" fmla="*/ 0 h 615"/>
                  <a:gd name="T14" fmla="*/ 0 w 1224"/>
                  <a:gd name="T15" fmla="*/ 0 h 615"/>
                  <a:gd name="T16" fmla="*/ 0 w 1224"/>
                  <a:gd name="T17" fmla="*/ 0 h 615"/>
                  <a:gd name="T18" fmla="*/ 0 w 1224"/>
                  <a:gd name="T19" fmla="*/ 0 h 615"/>
                  <a:gd name="T20" fmla="*/ 0 w 1224"/>
                  <a:gd name="T21" fmla="*/ 0 h 615"/>
                  <a:gd name="T22" fmla="*/ 0 w 1224"/>
                  <a:gd name="T23" fmla="*/ 0 h 615"/>
                  <a:gd name="T24" fmla="*/ 0 w 1224"/>
                  <a:gd name="T25" fmla="*/ 0 h 615"/>
                  <a:gd name="T26" fmla="*/ 0 w 1224"/>
                  <a:gd name="T27" fmla="*/ 0 h 615"/>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1224"/>
                  <a:gd name="T43" fmla="*/ 0 h 615"/>
                  <a:gd name="T44" fmla="*/ 1224 w 1224"/>
                  <a:gd name="T45" fmla="*/ 615 h 615"/>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1224" h="615">
                    <a:moveTo>
                      <a:pt x="12" y="124"/>
                    </a:moveTo>
                    <a:cubicBezTo>
                      <a:pt x="0" y="172"/>
                      <a:pt x="9" y="218"/>
                      <a:pt x="27" y="253"/>
                    </a:cubicBezTo>
                    <a:cubicBezTo>
                      <a:pt x="45" y="288"/>
                      <a:pt x="55" y="312"/>
                      <a:pt x="90" y="343"/>
                    </a:cubicBezTo>
                    <a:cubicBezTo>
                      <a:pt x="127" y="374"/>
                      <a:pt x="195" y="414"/>
                      <a:pt x="248" y="438"/>
                    </a:cubicBezTo>
                    <a:cubicBezTo>
                      <a:pt x="301" y="462"/>
                      <a:pt x="399" y="487"/>
                      <a:pt x="501" y="529"/>
                    </a:cubicBezTo>
                    <a:cubicBezTo>
                      <a:pt x="603" y="571"/>
                      <a:pt x="650" y="599"/>
                      <a:pt x="720" y="607"/>
                    </a:cubicBezTo>
                    <a:cubicBezTo>
                      <a:pt x="790" y="615"/>
                      <a:pt x="869" y="596"/>
                      <a:pt x="924" y="577"/>
                    </a:cubicBezTo>
                    <a:cubicBezTo>
                      <a:pt x="979" y="558"/>
                      <a:pt x="1008" y="529"/>
                      <a:pt x="1047" y="496"/>
                    </a:cubicBezTo>
                    <a:cubicBezTo>
                      <a:pt x="1086" y="463"/>
                      <a:pt x="1146" y="373"/>
                      <a:pt x="1164" y="340"/>
                    </a:cubicBezTo>
                    <a:cubicBezTo>
                      <a:pt x="1182" y="307"/>
                      <a:pt x="1200" y="226"/>
                      <a:pt x="1206" y="184"/>
                    </a:cubicBezTo>
                    <a:cubicBezTo>
                      <a:pt x="1212" y="142"/>
                      <a:pt x="1224" y="52"/>
                      <a:pt x="1212" y="16"/>
                    </a:cubicBezTo>
                    <a:cubicBezTo>
                      <a:pt x="1118" y="0"/>
                      <a:pt x="843" y="22"/>
                      <a:pt x="738" y="22"/>
                    </a:cubicBezTo>
                    <a:cubicBezTo>
                      <a:pt x="633" y="22"/>
                      <a:pt x="409" y="34"/>
                      <a:pt x="330" y="37"/>
                    </a:cubicBezTo>
                    <a:cubicBezTo>
                      <a:pt x="251" y="40"/>
                      <a:pt x="78" y="88"/>
                      <a:pt x="12" y="124"/>
                    </a:cubicBezTo>
                    <a:close/>
                  </a:path>
                </a:pathLst>
              </a:custGeom>
              <a:solidFill>
                <a:schemeClr val="bg2"/>
              </a:solidFill>
              <a:ln w="9525">
                <a:solidFill>
                  <a:schemeClr val="tx1"/>
                </a:solidFill>
                <a:round/>
                <a:headEnd/>
                <a:tailEnd/>
              </a:ln>
            </p:spPr>
            <p:txBody>
              <a:bodyPr/>
              <a:lstStyle/>
              <a:p>
                <a:endParaRPr lang="en-US"/>
              </a:p>
            </p:txBody>
          </p:sp>
          <p:sp>
            <p:nvSpPr>
              <p:cNvPr id="10321" name="Freeform 611"/>
              <p:cNvSpPr>
                <a:spLocks/>
              </p:cNvSpPr>
              <p:nvPr/>
            </p:nvSpPr>
            <p:spPr bwMode="auto">
              <a:xfrm>
                <a:off x="3041" y="3991"/>
                <a:ext cx="72" cy="61"/>
              </a:xfrm>
              <a:custGeom>
                <a:avLst/>
                <a:gdLst>
                  <a:gd name="T0" fmla="*/ 0 w 440"/>
                  <a:gd name="T1" fmla="*/ 0 h 427"/>
                  <a:gd name="T2" fmla="*/ 0 w 440"/>
                  <a:gd name="T3" fmla="*/ 0 h 427"/>
                  <a:gd name="T4" fmla="*/ 0 w 440"/>
                  <a:gd name="T5" fmla="*/ 0 h 427"/>
                  <a:gd name="T6" fmla="*/ 0 w 440"/>
                  <a:gd name="T7" fmla="*/ 0 h 427"/>
                  <a:gd name="T8" fmla="*/ 0 w 440"/>
                  <a:gd name="T9" fmla="*/ 0 h 427"/>
                  <a:gd name="T10" fmla="*/ 0 w 440"/>
                  <a:gd name="T11" fmla="*/ 0 h 427"/>
                  <a:gd name="T12" fmla="*/ 0 w 440"/>
                  <a:gd name="T13" fmla="*/ 0 h 427"/>
                  <a:gd name="T14" fmla="*/ 0 w 440"/>
                  <a:gd name="T15" fmla="*/ 0 h 427"/>
                  <a:gd name="T16" fmla="*/ 0 w 440"/>
                  <a:gd name="T17" fmla="*/ 0 h 427"/>
                  <a:gd name="T18" fmla="*/ 0 w 440"/>
                  <a:gd name="T19" fmla="*/ 0 h 427"/>
                  <a:gd name="T20" fmla="*/ 0 w 440"/>
                  <a:gd name="T21" fmla="*/ 0 h 427"/>
                  <a:gd name="T22" fmla="*/ 0 w 440"/>
                  <a:gd name="T23" fmla="*/ 0 h 427"/>
                  <a:gd name="T24" fmla="*/ 0 w 440"/>
                  <a:gd name="T25" fmla="*/ 0 h 427"/>
                  <a:gd name="T26" fmla="*/ 0 w 440"/>
                  <a:gd name="T27" fmla="*/ 0 h 427"/>
                  <a:gd name="T28" fmla="*/ 0 w 440"/>
                  <a:gd name="T29" fmla="*/ 0 h 427"/>
                  <a:gd name="T30" fmla="*/ 0 w 440"/>
                  <a:gd name="T31" fmla="*/ 0 h 427"/>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440"/>
                  <a:gd name="T49" fmla="*/ 0 h 427"/>
                  <a:gd name="T50" fmla="*/ 440 w 440"/>
                  <a:gd name="T51" fmla="*/ 427 h 427"/>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440" h="427">
                    <a:moveTo>
                      <a:pt x="15" y="92"/>
                    </a:moveTo>
                    <a:cubicBezTo>
                      <a:pt x="0" y="126"/>
                      <a:pt x="11" y="158"/>
                      <a:pt x="18" y="182"/>
                    </a:cubicBezTo>
                    <a:cubicBezTo>
                      <a:pt x="24" y="206"/>
                      <a:pt x="43" y="232"/>
                      <a:pt x="59" y="256"/>
                    </a:cubicBezTo>
                    <a:cubicBezTo>
                      <a:pt x="75" y="279"/>
                      <a:pt x="98" y="304"/>
                      <a:pt x="117" y="320"/>
                    </a:cubicBezTo>
                    <a:cubicBezTo>
                      <a:pt x="135" y="337"/>
                      <a:pt x="171" y="367"/>
                      <a:pt x="204" y="384"/>
                    </a:cubicBezTo>
                    <a:cubicBezTo>
                      <a:pt x="237" y="401"/>
                      <a:pt x="262" y="405"/>
                      <a:pt x="287" y="416"/>
                    </a:cubicBezTo>
                    <a:cubicBezTo>
                      <a:pt x="312" y="427"/>
                      <a:pt x="363" y="425"/>
                      <a:pt x="381" y="416"/>
                    </a:cubicBezTo>
                    <a:cubicBezTo>
                      <a:pt x="399" y="407"/>
                      <a:pt x="411" y="388"/>
                      <a:pt x="419" y="374"/>
                    </a:cubicBezTo>
                    <a:cubicBezTo>
                      <a:pt x="428" y="359"/>
                      <a:pt x="431" y="346"/>
                      <a:pt x="434" y="331"/>
                    </a:cubicBezTo>
                    <a:cubicBezTo>
                      <a:pt x="437" y="316"/>
                      <a:pt x="440" y="280"/>
                      <a:pt x="438" y="254"/>
                    </a:cubicBezTo>
                    <a:cubicBezTo>
                      <a:pt x="436" y="228"/>
                      <a:pt x="430" y="210"/>
                      <a:pt x="420" y="173"/>
                    </a:cubicBezTo>
                    <a:cubicBezTo>
                      <a:pt x="410" y="136"/>
                      <a:pt x="389" y="111"/>
                      <a:pt x="374" y="83"/>
                    </a:cubicBezTo>
                    <a:cubicBezTo>
                      <a:pt x="359" y="55"/>
                      <a:pt x="317" y="7"/>
                      <a:pt x="279" y="7"/>
                    </a:cubicBezTo>
                    <a:cubicBezTo>
                      <a:pt x="255" y="0"/>
                      <a:pt x="263" y="14"/>
                      <a:pt x="237" y="16"/>
                    </a:cubicBezTo>
                    <a:cubicBezTo>
                      <a:pt x="211" y="18"/>
                      <a:pt x="162" y="9"/>
                      <a:pt x="125" y="22"/>
                    </a:cubicBezTo>
                    <a:cubicBezTo>
                      <a:pt x="98" y="25"/>
                      <a:pt x="30" y="58"/>
                      <a:pt x="15" y="92"/>
                    </a:cubicBezTo>
                    <a:close/>
                  </a:path>
                </a:pathLst>
              </a:custGeom>
              <a:solidFill>
                <a:schemeClr val="bg2"/>
              </a:solidFill>
              <a:ln w="9525">
                <a:solidFill>
                  <a:schemeClr val="tx1"/>
                </a:solidFill>
                <a:round/>
                <a:headEnd/>
                <a:tailEnd/>
              </a:ln>
            </p:spPr>
            <p:txBody>
              <a:bodyPr/>
              <a:lstStyle/>
              <a:p>
                <a:endParaRPr lang="en-US"/>
              </a:p>
            </p:txBody>
          </p:sp>
          <p:sp>
            <p:nvSpPr>
              <p:cNvPr id="10322" name="Freeform 612"/>
              <p:cNvSpPr>
                <a:spLocks/>
              </p:cNvSpPr>
              <p:nvPr/>
            </p:nvSpPr>
            <p:spPr bwMode="auto">
              <a:xfrm>
                <a:off x="2684" y="3651"/>
                <a:ext cx="16" cy="28"/>
              </a:xfrm>
              <a:custGeom>
                <a:avLst/>
                <a:gdLst>
                  <a:gd name="T0" fmla="*/ 0 w 96"/>
                  <a:gd name="T1" fmla="*/ 0 h 192"/>
                  <a:gd name="T2" fmla="*/ 0 w 96"/>
                  <a:gd name="T3" fmla="*/ 0 h 192"/>
                  <a:gd name="T4" fmla="*/ 0 60000 65536"/>
                  <a:gd name="T5" fmla="*/ 0 60000 65536"/>
                  <a:gd name="T6" fmla="*/ 0 w 96"/>
                  <a:gd name="T7" fmla="*/ 0 h 192"/>
                  <a:gd name="T8" fmla="*/ 96 w 96"/>
                  <a:gd name="T9" fmla="*/ 192 h 192"/>
                </a:gdLst>
                <a:ahLst/>
                <a:cxnLst>
                  <a:cxn ang="T4">
                    <a:pos x="T0" y="T1"/>
                  </a:cxn>
                  <a:cxn ang="T5">
                    <a:pos x="T2" y="T3"/>
                  </a:cxn>
                </a:cxnLst>
                <a:rect l="T6" t="T7" r="T8" b="T9"/>
                <a:pathLst>
                  <a:path w="96" h="192">
                    <a:moveTo>
                      <a:pt x="0" y="0"/>
                    </a:moveTo>
                    <a:cubicBezTo>
                      <a:pt x="36" y="72"/>
                      <a:pt x="72" y="144"/>
                      <a:pt x="96" y="192"/>
                    </a:cubicBezTo>
                  </a:path>
                </a:pathLst>
              </a:custGeom>
              <a:noFill/>
              <a:ln w="9525">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0323" name="Freeform 613"/>
              <p:cNvSpPr>
                <a:spLocks/>
              </p:cNvSpPr>
              <p:nvPr/>
            </p:nvSpPr>
            <p:spPr bwMode="auto">
              <a:xfrm>
                <a:off x="2587" y="3706"/>
                <a:ext cx="181" cy="47"/>
              </a:xfrm>
              <a:custGeom>
                <a:avLst/>
                <a:gdLst>
                  <a:gd name="T0" fmla="*/ 0 w 1093"/>
                  <a:gd name="T1" fmla="*/ 0 h 328"/>
                  <a:gd name="T2" fmla="*/ 0 w 1093"/>
                  <a:gd name="T3" fmla="*/ 0 h 328"/>
                  <a:gd name="T4" fmla="*/ 0 w 1093"/>
                  <a:gd name="T5" fmla="*/ 0 h 328"/>
                  <a:gd name="T6" fmla="*/ 0 w 1093"/>
                  <a:gd name="T7" fmla="*/ 0 h 328"/>
                  <a:gd name="T8" fmla="*/ 0 w 1093"/>
                  <a:gd name="T9" fmla="*/ 0 h 328"/>
                  <a:gd name="T10" fmla="*/ 0 w 1093"/>
                  <a:gd name="T11" fmla="*/ 0 h 328"/>
                  <a:gd name="T12" fmla="*/ 0 w 1093"/>
                  <a:gd name="T13" fmla="*/ 0 h 328"/>
                  <a:gd name="T14" fmla="*/ 0 60000 65536"/>
                  <a:gd name="T15" fmla="*/ 0 60000 65536"/>
                  <a:gd name="T16" fmla="*/ 0 60000 65536"/>
                  <a:gd name="T17" fmla="*/ 0 60000 65536"/>
                  <a:gd name="T18" fmla="*/ 0 60000 65536"/>
                  <a:gd name="T19" fmla="*/ 0 60000 65536"/>
                  <a:gd name="T20" fmla="*/ 0 60000 65536"/>
                  <a:gd name="T21" fmla="*/ 0 w 1093"/>
                  <a:gd name="T22" fmla="*/ 0 h 328"/>
                  <a:gd name="T23" fmla="*/ 1093 w 1093"/>
                  <a:gd name="T24" fmla="*/ 328 h 32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093" h="328">
                    <a:moveTo>
                      <a:pt x="0" y="24"/>
                    </a:moveTo>
                    <a:cubicBezTo>
                      <a:pt x="29" y="23"/>
                      <a:pt x="113" y="27"/>
                      <a:pt x="174" y="24"/>
                    </a:cubicBezTo>
                    <a:cubicBezTo>
                      <a:pt x="235" y="21"/>
                      <a:pt x="310" y="0"/>
                      <a:pt x="369" y="8"/>
                    </a:cubicBezTo>
                    <a:cubicBezTo>
                      <a:pt x="428" y="16"/>
                      <a:pt x="481" y="44"/>
                      <a:pt x="526" y="74"/>
                    </a:cubicBezTo>
                    <a:cubicBezTo>
                      <a:pt x="571" y="104"/>
                      <a:pt x="581" y="157"/>
                      <a:pt x="638" y="186"/>
                    </a:cubicBezTo>
                    <a:cubicBezTo>
                      <a:pt x="695" y="215"/>
                      <a:pt x="794" y="224"/>
                      <a:pt x="870" y="248"/>
                    </a:cubicBezTo>
                    <a:cubicBezTo>
                      <a:pt x="946" y="272"/>
                      <a:pt x="1047" y="311"/>
                      <a:pt x="1093" y="328"/>
                    </a:cubicBezTo>
                  </a:path>
                </a:pathLst>
              </a:custGeom>
              <a:noFill/>
              <a:ln w="9525">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0324" name="Freeform 614"/>
              <p:cNvSpPr>
                <a:spLocks/>
              </p:cNvSpPr>
              <p:nvPr/>
            </p:nvSpPr>
            <p:spPr bwMode="auto">
              <a:xfrm>
                <a:off x="2728" y="3623"/>
                <a:ext cx="110" cy="229"/>
              </a:xfrm>
              <a:custGeom>
                <a:avLst/>
                <a:gdLst>
                  <a:gd name="T0" fmla="*/ 0 w 668"/>
                  <a:gd name="T1" fmla="*/ 0 h 1604"/>
                  <a:gd name="T2" fmla="*/ 0 w 668"/>
                  <a:gd name="T3" fmla="*/ 0 h 1604"/>
                  <a:gd name="T4" fmla="*/ 0 w 668"/>
                  <a:gd name="T5" fmla="*/ 0 h 1604"/>
                  <a:gd name="T6" fmla="*/ 0 w 668"/>
                  <a:gd name="T7" fmla="*/ 0 h 1604"/>
                  <a:gd name="T8" fmla="*/ 0 w 668"/>
                  <a:gd name="T9" fmla="*/ 0 h 1604"/>
                  <a:gd name="T10" fmla="*/ 0 w 668"/>
                  <a:gd name="T11" fmla="*/ 0 h 1604"/>
                  <a:gd name="T12" fmla="*/ 0 w 668"/>
                  <a:gd name="T13" fmla="*/ 0 h 1604"/>
                  <a:gd name="T14" fmla="*/ 0 w 668"/>
                  <a:gd name="T15" fmla="*/ 0 h 1604"/>
                  <a:gd name="T16" fmla="*/ 0 w 668"/>
                  <a:gd name="T17" fmla="*/ 0 h 1604"/>
                  <a:gd name="T18" fmla="*/ 0 w 668"/>
                  <a:gd name="T19" fmla="*/ 0 h 1604"/>
                  <a:gd name="T20" fmla="*/ 0 w 668"/>
                  <a:gd name="T21" fmla="*/ 0 h 1604"/>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668"/>
                  <a:gd name="T34" fmla="*/ 0 h 1604"/>
                  <a:gd name="T35" fmla="*/ 668 w 668"/>
                  <a:gd name="T36" fmla="*/ 1604 h 1604"/>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668" h="1604">
                    <a:moveTo>
                      <a:pt x="219" y="0"/>
                    </a:moveTo>
                    <a:cubicBezTo>
                      <a:pt x="222" y="26"/>
                      <a:pt x="233" y="114"/>
                      <a:pt x="240" y="158"/>
                    </a:cubicBezTo>
                    <a:cubicBezTo>
                      <a:pt x="247" y="202"/>
                      <a:pt x="244" y="230"/>
                      <a:pt x="261" y="265"/>
                    </a:cubicBezTo>
                    <a:cubicBezTo>
                      <a:pt x="278" y="300"/>
                      <a:pt x="303" y="339"/>
                      <a:pt x="344" y="367"/>
                    </a:cubicBezTo>
                    <a:cubicBezTo>
                      <a:pt x="385" y="395"/>
                      <a:pt x="452" y="393"/>
                      <a:pt x="505" y="431"/>
                    </a:cubicBezTo>
                    <a:cubicBezTo>
                      <a:pt x="558" y="469"/>
                      <a:pt x="658" y="538"/>
                      <a:pt x="663" y="597"/>
                    </a:cubicBezTo>
                    <a:cubicBezTo>
                      <a:pt x="668" y="656"/>
                      <a:pt x="572" y="706"/>
                      <a:pt x="538" y="783"/>
                    </a:cubicBezTo>
                    <a:cubicBezTo>
                      <a:pt x="504" y="860"/>
                      <a:pt x="499" y="1002"/>
                      <a:pt x="460" y="1061"/>
                    </a:cubicBezTo>
                    <a:cubicBezTo>
                      <a:pt x="421" y="1120"/>
                      <a:pt x="368" y="1089"/>
                      <a:pt x="302" y="1136"/>
                    </a:cubicBezTo>
                    <a:cubicBezTo>
                      <a:pt x="236" y="1183"/>
                      <a:pt x="116" y="1265"/>
                      <a:pt x="66" y="1343"/>
                    </a:cubicBezTo>
                    <a:cubicBezTo>
                      <a:pt x="16" y="1421"/>
                      <a:pt x="14" y="1550"/>
                      <a:pt x="0" y="1604"/>
                    </a:cubicBezTo>
                  </a:path>
                </a:pathLst>
              </a:custGeom>
              <a:noFill/>
              <a:ln w="9525">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0325" name="Freeform 615"/>
              <p:cNvSpPr>
                <a:spLocks/>
              </p:cNvSpPr>
              <p:nvPr/>
            </p:nvSpPr>
            <p:spPr bwMode="auto">
              <a:xfrm>
                <a:off x="2714" y="3708"/>
                <a:ext cx="60" cy="18"/>
              </a:xfrm>
              <a:custGeom>
                <a:avLst/>
                <a:gdLst>
                  <a:gd name="T0" fmla="*/ 0 w 364"/>
                  <a:gd name="T1" fmla="*/ 0 h 126"/>
                  <a:gd name="T2" fmla="*/ 0 w 364"/>
                  <a:gd name="T3" fmla="*/ 0 h 126"/>
                  <a:gd name="T4" fmla="*/ 0 w 364"/>
                  <a:gd name="T5" fmla="*/ 0 h 126"/>
                  <a:gd name="T6" fmla="*/ 0 w 364"/>
                  <a:gd name="T7" fmla="*/ 0 h 126"/>
                  <a:gd name="T8" fmla="*/ 0 60000 65536"/>
                  <a:gd name="T9" fmla="*/ 0 60000 65536"/>
                  <a:gd name="T10" fmla="*/ 0 60000 65536"/>
                  <a:gd name="T11" fmla="*/ 0 60000 65536"/>
                  <a:gd name="T12" fmla="*/ 0 w 364"/>
                  <a:gd name="T13" fmla="*/ 0 h 126"/>
                  <a:gd name="T14" fmla="*/ 364 w 364"/>
                  <a:gd name="T15" fmla="*/ 126 h 126"/>
                </a:gdLst>
                <a:ahLst/>
                <a:cxnLst>
                  <a:cxn ang="T8">
                    <a:pos x="T0" y="T1"/>
                  </a:cxn>
                  <a:cxn ang="T9">
                    <a:pos x="T2" y="T3"/>
                  </a:cxn>
                  <a:cxn ang="T10">
                    <a:pos x="T4" y="T5"/>
                  </a:cxn>
                  <a:cxn ang="T11">
                    <a:pos x="T6" y="T7"/>
                  </a:cxn>
                </a:cxnLst>
                <a:rect l="T12" t="T13" r="T14" b="T15"/>
                <a:pathLst>
                  <a:path w="364" h="126">
                    <a:moveTo>
                      <a:pt x="0" y="126"/>
                    </a:moveTo>
                    <a:cubicBezTo>
                      <a:pt x="19" y="111"/>
                      <a:pt x="72" y="55"/>
                      <a:pt x="116" y="35"/>
                    </a:cubicBezTo>
                    <a:cubicBezTo>
                      <a:pt x="160" y="15"/>
                      <a:pt x="221" y="8"/>
                      <a:pt x="262" y="4"/>
                    </a:cubicBezTo>
                    <a:cubicBezTo>
                      <a:pt x="303" y="0"/>
                      <a:pt x="343" y="9"/>
                      <a:pt x="364" y="10"/>
                    </a:cubicBezTo>
                  </a:path>
                </a:pathLst>
              </a:custGeom>
              <a:noFill/>
              <a:ln w="9525">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0326" name="Freeform 616"/>
              <p:cNvSpPr>
                <a:spLocks/>
              </p:cNvSpPr>
              <p:nvPr/>
            </p:nvSpPr>
            <p:spPr bwMode="auto">
              <a:xfrm>
                <a:off x="2896" y="3606"/>
                <a:ext cx="38" cy="51"/>
              </a:xfrm>
              <a:custGeom>
                <a:avLst/>
                <a:gdLst>
                  <a:gd name="T0" fmla="*/ 0 w 228"/>
                  <a:gd name="T1" fmla="*/ 0 h 352"/>
                  <a:gd name="T2" fmla="*/ 0 w 228"/>
                  <a:gd name="T3" fmla="*/ 0 h 352"/>
                  <a:gd name="T4" fmla="*/ 0 w 228"/>
                  <a:gd name="T5" fmla="*/ 0 h 352"/>
                  <a:gd name="T6" fmla="*/ 0 w 228"/>
                  <a:gd name="T7" fmla="*/ 0 h 352"/>
                  <a:gd name="T8" fmla="*/ 0 60000 65536"/>
                  <a:gd name="T9" fmla="*/ 0 60000 65536"/>
                  <a:gd name="T10" fmla="*/ 0 60000 65536"/>
                  <a:gd name="T11" fmla="*/ 0 60000 65536"/>
                  <a:gd name="T12" fmla="*/ 0 w 228"/>
                  <a:gd name="T13" fmla="*/ 0 h 352"/>
                  <a:gd name="T14" fmla="*/ 228 w 228"/>
                  <a:gd name="T15" fmla="*/ 352 h 352"/>
                </a:gdLst>
                <a:ahLst/>
                <a:cxnLst>
                  <a:cxn ang="T8">
                    <a:pos x="T0" y="T1"/>
                  </a:cxn>
                  <a:cxn ang="T9">
                    <a:pos x="T2" y="T3"/>
                  </a:cxn>
                  <a:cxn ang="T10">
                    <a:pos x="T4" y="T5"/>
                  </a:cxn>
                  <a:cxn ang="T11">
                    <a:pos x="T6" y="T7"/>
                  </a:cxn>
                </a:cxnLst>
                <a:rect l="T12" t="T13" r="T14" b="T15"/>
                <a:pathLst>
                  <a:path w="228" h="352">
                    <a:moveTo>
                      <a:pt x="0" y="352"/>
                    </a:moveTo>
                    <a:cubicBezTo>
                      <a:pt x="14" y="331"/>
                      <a:pt x="63" y="265"/>
                      <a:pt x="91" y="224"/>
                    </a:cubicBezTo>
                    <a:cubicBezTo>
                      <a:pt x="119" y="183"/>
                      <a:pt x="143" y="141"/>
                      <a:pt x="166" y="104"/>
                    </a:cubicBezTo>
                    <a:cubicBezTo>
                      <a:pt x="189" y="67"/>
                      <a:pt x="215" y="22"/>
                      <a:pt x="228" y="0"/>
                    </a:cubicBezTo>
                  </a:path>
                </a:pathLst>
              </a:custGeom>
              <a:noFill/>
              <a:ln w="9525">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0327" name="Freeform 617"/>
              <p:cNvSpPr>
                <a:spLocks/>
              </p:cNvSpPr>
              <p:nvPr/>
            </p:nvSpPr>
            <p:spPr bwMode="auto">
              <a:xfrm>
                <a:off x="2874" y="3603"/>
                <a:ext cx="159" cy="200"/>
              </a:xfrm>
              <a:custGeom>
                <a:avLst/>
                <a:gdLst>
                  <a:gd name="T0" fmla="*/ 0 w 964"/>
                  <a:gd name="T1" fmla="*/ 0 h 1397"/>
                  <a:gd name="T2" fmla="*/ 0 w 964"/>
                  <a:gd name="T3" fmla="*/ 0 h 1397"/>
                  <a:gd name="T4" fmla="*/ 0 w 964"/>
                  <a:gd name="T5" fmla="*/ 0 h 1397"/>
                  <a:gd name="T6" fmla="*/ 0 w 964"/>
                  <a:gd name="T7" fmla="*/ 0 h 1397"/>
                  <a:gd name="T8" fmla="*/ 0 w 964"/>
                  <a:gd name="T9" fmla="*/ 0 h 1397"/>
                  <a:gd name="T10" fmla="*/ 0 w 964"/>
                  <a:gd name="T11" fmla="*/ 0 h 1397"/>
                  <a:gd name="T12" fmla="*/ 0 w 964"/>
                  <a:gd name="T13" fmla="*/ 0 h 1397"/>
                  <a:gd name="T14" fmla="*/ 0 60000 65536"/>
                  <a:gd name="T15" fmla="*/ 0 60000 65536"/>
                  <a:gd name="T16" fmla="*/ 0 60000 65536"/>
                  <a:gd name="T17" fmla="*/ 0 60000 65536"/>
                  <a:gd name="T18" fmla="*/ 0 60000 65536"/>
                  <a:gd name="T19" fmla="*/ 0 60000 65536"/>
                  <a:gd name="T20" fmla="*/ 0 60000 65536"/>
                  <a:gd name="T21" fmla="*/ 0 w 964"/>
                  <a:gd name="T22" fmla="*/ 0 h 1397"/>
                  <a:gd name="T23" fmla="*/ 964 w 964"/>
                  <a:gd name="T24" fmla="*/ 1397 h 1397"/>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964" h="1397">
                    <a:moveTo>
                      <a:pt x="964" y="0"/>
                    </a:moveTo>
                    <a:cubicBezTo>
                      <a:pt x="933" y="35"/>
                      <a:pt x="833" y="146"/>
                      <a:pt x="777" y="208"/>
                    </a:cubicBezTo>
                    <a:cubicBezTo>
                      <a:pt x="721" y="270"/>
                      <a:pt x="692" y="295"/>
                      <a:pt x="628" y="373"/>
                    </a:cubicBezTo>
                    <a:cubicBezTo>
                      <a:pt x="564" y="451"/>
                      <a:pt x="465" y="596"/>
                      <a:pt x="392" y="676"/>
                    </a:cubicBezTo>
                    <a:cubicBezTo>
                      <a:pt x="319" y="756"/>
                      <a:pt x="251" y="794"/>
                      <a:pt x="189" y="854"/>
                    </a:cubicBezTo>
                    <a:cubicBezTo>
                      <a:pt x="127" y="914"/>
                      <a:pt x="38" y="946"/>
                      <a:pt x="19" y="1036"/>
                    </a:cubicBezTo>
                    <a:cubicBezTo>
                      <a:pt x="0" y="1126"/>
                      <a:pt x="65" y="1322"/>
                      <a:pt x="77" y="1397"/>
                    </a:cubicBezTo>
                  </a:path>
                </a:pathLst>
              </a:custGeom>
              <a:noFill/>
              <a:ln w="9525">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0328" name="Freeform 618"/>
              <p:cNvSpPr>
                <a:spLocks/>
              </p:cNvSpPr>
              <p:nvPr/>
            </p:nvSpPr>
            <p:spPr bwMode="auto">
              <a:xfrm>
                <a:off x="2940" y="3657"/>
                <a:ext cx="255" cy="249"/>
              </a:xfrm>
              <a:custGeom>
                <a:avLst/>
                <a:gdLst>
                  <a:gd name="T0" fmla="*/ 0 w 1545"/>
                  <a:gd name="T1" fmla="*/ 0 h 1742"/>
                  <a:gd name="T2" fmla="*/ 0 w 1545"/>
                  <a:gd name="T3" fmla="*/ 0 h 1742"/>
                  <a:gd name="T4" fmla="*/ 0 w 1545"/>
                  <a:gd name="T5" fmla="*/ 0 h 1742"/>
                  <a:gd name="T6" fmla="*/ 0 w 1545"/>
                  <a:gd name="T7" fmla="*/ 0 h 1742"/>
                  <a:gd name="T8" fmla="*/ 0 w 1545"/>
                  <a:gd name="T9" fmla="*/ 0 h 1742"/>
                  <a:gd name="T10" fmla="*/ 0 w 1545"/>
                  <a:gd name="T11" fmla="*/ 0 h 1742"/>
                  <a:gd name="T12" fmla="*/ 0 w 1545"/>
                  <a:gd name="T13" fmla="*/ 0 h 1742"/>
                  <a:gd name="T14" fmla="*/ 0 w 1545"/>
                  <a:gd name="T15" fmla="*/ 0 h 1742"/>
                  <a:gd name="T16" fmla="*/ 0 w 1545"/>
                  <a:gd name="T17" fmla="*/ 0 h 1742"/>
                  <a:gd name="T18" fmla="*/ 0 w 1545"/>
                  <a:gd name="T19" fmla="*/ 0 h 1742"/>
                  <a:gd name="T20" fmla="*/ 0 w 1545"/>
                  <a:gd name="T21" fmla="*/ 0 h 1742"/>
                  <a:gd name="T22" fmla="*/ 0 w 1545"/>
                  <a:gd name="T23" fmla="*/ 0 h 1742"/>
                  <a:gd name="T24" fmla="*/ 0 w 1545"/>
                  <a:gd name="T25" fmla="*/ 0 h 1742"/>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1545"/>
                  <a:gd name="T40" fmla="*/ 0 h 1742"/>
                  <a:gd name="T41" fmla="*/ 1545 w 1545"/>
                  <a:gd name="T42" fmla="*/ 1742 h 1742"/>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1545" h="1742">
                    <a:moveTo>
                      <a:pt x="0" y="561"/>
                    </a:moveTo>
                    <a:cubicBezTo>
                      <a:pt x="28" y="571"/>
                      <a:pt x="91" y="655"/>
                      <a:pt x="170" y="619"/>
                    </a:cubicBezTo>
                    <a:cubicBezTo>
                      <a:pt x="249" y="583"/>
                      <a:pt x="382" y="423"/>
                      <a:pt x="477" y="345"/>
                    </a:cubicBezTo>
                    <a:cubicBezTo>
                      <a:pt x="572" y="267"/>
                      <a:pt x="642" y="184"/>
                      <a:pt x="742" y="151"/>
                    </a:cubicBezTo>
                    <a:cubicBezTo>
                      <a:pt x="842" y="118"/>
                      <a:pt x="967" y="111"/>
                      <a:pt x="1073" y="93"/>
                    </a:cubicBezTo>
                    <a:cubicBezTo>
                      <a:pt x="1179" y="75"/>
                      <a:pt x="1299" y="0"/>
                      <a:pt x="1376" y="43"/>
                    </a:cubicBezTo>
                    <a:cubicBezTo>
                      <a:pt x="1453" y="86"/>
                      <a:pt x="1527" y="249"/>
                      <a:pt x="1536" y="352"/>
                    </a:cubicBezTo>
                    <a:cubicBezTo>
                      <a:pt x="1545" y="455"/>
                      <a:pt x="1476" y="565"/>
                      <a:pt x="1430" y="664"/>
                    </a:cubicBezTo>
                    <a:cubicBezTo>
                      <a:pt x="1384" y="763"/>
                      <a:pt x="1301" y="867"/>
                      <a:pt x="1263" y="946"/>
                    </a:cubicBezTo>
                    <a:cubicBezTo>
                      <a:pt x="1225" y="1025"/>
                      <a:pt x="1229" y="1077"/>
                      <a:pt x="1202" y="1137"/>
                    </a:cubicBezTo>
                    <a:cubicBezTo>
                      <a:pt x="1175" y="1197"/>
                      <a:pt x="1135" y="1242"/>
                      <a:pt x="1098" y="1307"/>
                    </a:cubicBezTo>
                    <a:cubicBezTo>
                      <a:pt x="1061" y="1372"/>
                      <a:pt x="1008" y="1454"/>
                      <a:pt x="982" y="1526"/>
                    </a:cubicBezTo>
                    <a:cubicBezTo>
                      <a:pt x="956" y="1598"/>
                      <a:pt x="950" y="1697"/>
                      <a:pt x="941" y="1742"/>
                    </a:cubicBezTo>
                  </a:path>
                </a:pathLst>
              </a:custGeom>
              <a:noFill/>
              <a:ln w="9525">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0329" name="Freeform 619"/>
              <p:cNvSpPr>
                <a:spLocks/>
              </p:cNvSpPr>
              <p:nvPr/>
            </p:nvSpPr>
            <p:spPr bwMode="auto">
              <a:xfrm>
                <a:off x="2773" y="3688"/>
                <a:ext cx="371" cy="323"/>
              </a:xfrm>
              <a:custGeom>
                <a:avLst/>
                <a:gdLst>
                  <a:gd name="T0" fmla="*/ 0 w 2246"/>
                  <a:gd name="T1" fmla="*/ 0 h 2254"/>
                  <a:gd name="T2" fmla="*/ 0 w 2246"/>
                  <a:gd name="T3" fmla="*/ 0 h 2254"/>
                  <a:gd name="T4" fmla="*/ 0 w 2246"/>
                  <a:gd name="T5" fmla="*/ 0 h 2254"/>
                  <a:gd name="T6" fmla="*/ 0 w 2246"/>
                  <a:gd name="T7" fmla="*/ 0 h 2254"/>
                  <a:gd name="T8" fmla="*/ 0 w 2246"/>
                  <a:gd name="T9" fmla="*/ 0 h 2254"/>
                  <a:gd name="T10" fmla="*/ 0 w 2246"/>
                  <a:gd name="T11" fmla="*/ 0 h 2254"/>
                  <a:gd name="T12" fmla="*/ 0 w 2246"/>
                  <a:gd name="T13" fmla="*/ 0 h 2254"/>
                  <a:gd name="T14" fmla="*/ 0 w 2246"/>
                  <a:gd name="T15" fmla="*/ 0 h 2254"/>
                  <a:gd name="T16" fmla="*/ 0 w 2246"/>
                  <a:gd name="T17" fmla="*/ 0 h 2254"/>
                  <a:gd name="T18" fmla="*/ 0 w 2246"/>
                  <a:gd name="T19" fmla="*/ 0 h 2254"/>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2246"/>
                  <a:gd name="T31" fmla="*/ 0 h 2254"/>
                  <a:gd name="T32" fmla="*/ 2246 w 2246"/>
                  <a:gd name="T33" fmla="*/ 2254 h 2254"/>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2246" h="2254">
                    <a:moveTo>
                      <a:pt x="2246" y="0"/>
                    </a:moveTo>
                    <a:cubicBezTo>
                      <a:pt x="2219" y="55"/>
                      <a:pt x="2134" y="224"/>
                      <a:pt x="2081" y="333"/>
                    </a:cubicBezTo>
                    <a:cubicBezTo>
                      <a:pt x="2028" y="442"/>
                      <a:pt x="1993" y="557"/>
                      <a:pt x="1927" y="651"/>
                    </a:cubicBezTo>
                    <a:cubicBezTo>
                      <a:pt x="1861" y="745"/>
                      <a:pt x="1759" y="818"/>
                      <a:pt x="1684" y="899"/>
                    </a:cubicBezTo>
                    <a:cubicBezTo>
                      <a:pt x="1609" y="980"/>
                      <a:pt x="1586" y="1068"/>
                      <a:pt x="1534" y="1148"/>
                    </a:cubicBezTo>
                    <a:cubicBezTo>
                      <a:pt x="1482" y="1228"/>
                      <a:pt x="1452" y="1286"/>
                      <a:pt x="1372" y="1380"/>
                    </a:cubicBezTo>
                    <a:cubicBezTo>
                      <a:pt x="1292" y="1474"/>
                      <a:pt x="1177" y="1609"/>
                      <a:pt x="1053" y="1711"/>
                    </a:cubicBezTo>
                    <a:cubicBezTo>
                      <a:pt x="929" y="1813"/>
                      <a:pt x="772" y="1923"/>
                      <a:pt x="630" y="1993"/>
                    </a:cubicBezTo>
                    <a:cubicBezTo>
                      <a:pt x="488" y="2063"/>
                      <a:pt x="304" y="2090"/>
                      <a:pt x="199" y="2134"/>
                    </a:cubicBezTo>
                    <a:cubicBezTo>
                      <a:pt x="94" y="2178"/>
                      <a:pt x="41" y="2229"/>
                      <a:pt x="0" y="2254"/>
                    </a:cubicBezTo>
                  </a:path>
                </a:pathLst>
              </a:custGeom>
              <a:noFill/>
              <a:ln w="9525">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0330" name="Freeform 620"/>
              <p:cNvSpPr>
                <a:spLocks/>
              </p:cNvSpPr>
              <p:nvPr/>
            </p:nvSpPr>
            <p:spPr bwMode="auto">
              <a:xfrm>
                <a:off x="2745" y="3743"/>
                <a:ext cx="332" cy="168"/>
              </a:xfrm>
              <a:custGeom>
                <a:avLst/>
                <a:gdLst>
                  <a:gd name="T0" fmla="*/ 0 w 2008"/>
                  <a:gd name="T1" fmla="*/ 0 h 1172"/>
                  <a:gd name="T2" fmla="*/ 0 w 2008"/>
                  <a:gd name="T3" fmla="*/ 0 h 1172"/>
                  <a:gd name="T4" fmla="*/ 0 w 2008"/>
                  <a:gd name="T5" fmla="*/ 0 h 1172"/>
                  <a:gd name="T6" fmla="*/ 0 w 2008"/>
                  <a:gd name="T7" fmla="*/ 0 h 1172"/>
                  <a:gd name="T8" fmla="*/ 0 w 2008"/>
                  <a:gd name="T9" fmla="*/ 0 h 1172"/>
                  <a:gd name="T10" fmla="*/ 0 w 2008"/>
                  <a:gd name="T11" fmla="*/ 0 h 1172"/>
                  <a:gd name="T12" fmla="*/ 0 w 2008"/>
                  <a:gd name="T13" fmla="*/ 0 h 1172"/>
                  <a:gd name="T14" fmla="*/ 0 w 2008"/>
                  <a:gd name="T15" fmla="*/ 0 h 1172"/>
                  <a:gd name="T16" fmla="*/ 0 w 2008"/>
                  <a:gd name="T17" fmla="*/ 0 h 1172"/>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2008"/>
                  <a:gd name="T28" fmla="*/ 0 h 1172"/>
                  <a:gd name="T29" fmla="*/ 2008 w 2008"/>
                  <a:gd name="T30" fmla="*/ 1172 h 1172"/>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2008" h="1172">
                    <a:moveTo>
                      <a:pt x="2008" y="0"/>
                    </a:moveTo>
                    <a:cubicBezTo>
                      <a:pt x="1984" y="9"/>
                      <a:pt x="1926" y="9"/>
                      <a:pt x="1863" y="50"/>
                    </a:cubicBezTo>
                    <a:cubicBezTo>
                      <a:pt x="1800" y="91"/>
                      <a:pt x="1714" y="150"/>
                      <a:pt x="1627" y="245"/>
                    </a:cubicBezTo>
                    <a:cubicBezTo>
                      <a:pt x="1540" y="340"/>
                      <a:pt x="1438" y="511"/>
                      <a:pt x="1343" y="622"/>
                    </a:cubicBezTo>
                    <a:cubicBezTo>
                      <a:pt x="1248" y="733"/>
                      <a:pt x="1152" y="849"/>
                      <a:pt x="1055" y="908"/>
                    </a:cubicBezTo>
                    <a:cubicBezTo>
                      <a:pt x="958" y="967"/>
                      <a:pt x="867" y="961"/>
                      <a:pt x="760" y="976"/>
                    </a:cubicBezTo>
                    <a:cubicBezTo>
                      <a:pt x="653" y="991"/>
                      <a:pt x="519" y="968"/>
                      <a:pt x="413" y="995"/>
                    </a:cubicBezTo>
                    <a:cubicBezTo>
                      <a:pt x="307" y="1022"/>
                      <a:pt x="191" y="1110"/>
                      <a:pt x="122" y="1140"/>
                    </a:cubicBezTo>
                    <a:cubicBezTo>
                      <a:pt x="53" y="1170"/>
                      <a:pt x="25" y="1165"/>
                      <a:pt x="0" y="1172"/>
                    </a:cubicBezTo>
                  </a:path>
                </a:pathLst>
              </a:custGeom>
              <a:noFill/>
              <a:ln w="9525">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0331" name="Freeform 621"/>
              <p:cNvSpPr>
                <a:spLocks/>
              </p:cNvSpPr>
              <p:nvPr/>
            </p:nvSpPr>
            <p:spPr bwMode="auto">
              <a:xfrm>
                <a:off x="3210" y="3845"/>
                <a:ext cx="96" cy="81"/>
              </a:xfrm>
              <a:custGeom>
                <a:avLst/>
                <a:gdLst>
                  <a:gd name="T0" fmla="*/ 0 w 583"/>
                  <a:gd name="T1" fmla="*/ 0 h 565"/>
                  <a:gd name="T2" fmla="*/ 0 w 583"/>
                  <a:gd name="T3" fmla="*/ 0 h 565"/>
                  <a:gd name="T4" fmla="*/ 0 w 583"/>
                  <a:gd name="T5" fmla="*/ 0 h 565"/>
                  <a:gd name="T6" fmla="*/ 0 w 583"/>
                  <a:gd name="T7" fmla="*/ 0 h 565"/>
                  <a:gd name="T8" fmla="*/ 0 w 583"/>
                  <a:gd name="T9" fmla="*/ 0 h 565"/>
                  <a:gd name="T10" fmla="*/ 0 w 583"/>
                  <a:gd name="T11" fmla="*/ 0 h 565"/>
                  <a:gd name="T12" fmla="*/ 0 w 583"/>
                  <a:gd name="T13" fmla="*/ 0 h 565"/>
                  <a:gd name="T14" fmla="*/ 0 60000 65536"/>
                  <a:gd name="T15" fmla="*/ 0 60000 65536"/>
                  <a:gd name="T16" fmla="*/ 0 60000 65536"/>
                  <a:gd name="T17" fmla="*/ 0 60000 65536"/>
                  <a:gd name="T18" fmla="*/ 0 60000 65536"/>
                  <a:gd name="T19" fmla="*/ 0 60000 65536"/>
                  <a:gd name="T20" fmla="*/ 0 60000 65536"/>
                  <a:gd name="T21" fmla="*/ 0 w 583"/>
                  <a:gd name="T22" fmla="*/ 0 h 565"/>
                  <a:gd name="T23" fmla="*/ 583 w 583"/>
                  <a:gd name="T24" fmla="*/ 565 h 565"/>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583" h="565">
                    <a:moveTo>
                      <a:pt x="0" y="0"/>
                    </a:moveTo>
                    <a:cubicBezTo>
                      <a:pt x="11" y="17"/>
                      <a:pt x="43" y="83"/>
                      <a:pt x="67" y="100"/>
                    </a:cubicBezTo>
                    <a:cubicBezTo>
                      <a:pt x="91" y="117"/>
                      <a:pt x="122" y="105"/>
                      <a:pt x="144" y="103"/>
                    </a:cubicBezTo>
                    <a:cubicBezTo>
                      <a:pt x="162" y="93"/>
                      <a:pt x="171" y="60"/>
                      <a:pt x="202" y="90"/>
                    </a:cubicBezTo>
                    <a:cubicBezTo>
                      <a:pt x="233" y="119"/>
                      <a:pt x="292" y="229"/>
                      <a:pt x="330" y="276"/>
                    </a:cubicBezTo>
                    <a:cubicBezTo>
                      <a:pt x="368" y="323"/>
                      <a:pt x="388" y="324"/>
                      <a:pt x="430" y="372"/>
                    </a:cubicBezTo>
                    <a:cubicBezTo>
                      <a:pt x="472" y="420"/>
                      <a:pt x="551" y="525"/>
                      <a:pt x="583" y="565"/>
                    </a:cubicBezTo>
                  </a:path>
                </a:pathLst>
              </a:custGeom>
              <a:noFill/>
              <a:ln w="9525">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0332" name="Freeform 622"/>
              <p:cNvSpPr>
                <a:spLocks/>
              </p:cNvSpPr>
              <p:nvPr/>
            </p:nvSpPr>
            <p:spPr bwMode="auto">
              <a:xfrm>
                <a:off x="3094" y="3914"/>
                <a:ext cx="112" cy="66"/>
              </a:xfrm>
              <a:custGeom>
                <a:avLst/>
                <a:gdLst>
                  <a:gd name="T0" fmla="*/ 0 w 676"/>
                  <a:gd name="T1" fmla="*/ 0 h 456"/>
                  <a:gd name="T2" fmla="*/ 0 w 676"/>
                  <a:gd name="T3" fmla="*/ 0 h 456"/>
                  <a:gd name="T4" fmla="*/ 0 w 676"/>
                  <a:gd name="T5" fmla="*/ 0 h 456"/>
                  <a:gd name="T6" fmla="*/ 0 w 676"/>
                  <a:gd name="T7" fmla="*/ 0 h 456"/>
                  <a:gd name="T8" fmla="*/ 0 w 676"/>
                  <a:gd name="T9" fmla="*/ 0 h 456"/>
                  <a:gd name="T10" fmla="*/ 0 w 676"/>
                  <a:gd name="T11" fmla="*/ 0 h 456"/>
                  <a:gd name="T12" fmla="*/ 0 60000 65536"/>
                  <a:gd name="T13" fmla="*/ 0 60000 65536"/>
                  <a:gd name="T14" fmla="*/ 0 60000 65536"/>
                  <a:gd name="T15" fmla="*/ 0 60000 65536"/>
                  <a:gd name="T16" fmla="*/ 0 60000 65536"/>
                  <a:gd name="T17" fmla="*/ 0 60000 65536"/>
                  <a:gd name="T18" fmla="*/ 0 w 676"/>
                  <a:gd name="T19" fmla="*/ 0 h 456"/>
                  <a:gd name="T20" fmla="*/ 676 w 676"/>
                  <a:gd name="T21" fmla="*/ 456 h 456"/>
                </a:gdLst>
                <a:ahLst/>
                <a:cxnLst>
                  <a:cxn ang="T12">
                    <a:pos x="T0" y="T1"/>
                  </a:cxn>
                  <a:cxn ang="T13">
                    <a:pos x="T2" y="T3"/>
                  </a:cxn>
                  <a:cxn ang="T14">
                    <a:pos x="T4" y="T5"/>
                  </a:cxn>
                  <a:cxn ang="T15">
                    <a:pos x="T6" y="T7"/>
                  </a:cxn>
                  <a:cxn ang="T16">
                    <a:pos x="T8" y="T9"/>
                  </a:cxn>
                  <a:cxn ang="T17">
                    <a:pos x="T10" y="T11"/>
                  </a:cxn>
                </a:cxnLst>
                <a:rect l="T18" t="T19" r="T20" b="T21"/>
                <a:pathLst>
                  <a:path w="676" h="456">
                    <a:moveTo>
                      <a:pt x="7" y="0"/>
                    </a:moveTo>
                    <a:cubicBezTo>
                      <a:pt x="13" y="18"/>
                      <a:pt x="0" y="74"/>
                      <a:pt x="43" y="107"/>
                    </a:cubicBezTo>
                    <a:cubicBezTo>
                      <a:pt x="86" y="140"/>
                      <a:pt x="204" y="174"/>
                      <a:pt x="267" y="197"/>
                    </a:cubicBezTo>
                    <a:cubicBezTo>
                      <a:pt x="330" y="220"/>
                      <a:pt x="363" y="219"/>
                      <a:pt x="424" y="246"/>
                    </a:cubicBezTo>
                    <a:cubicBezTo>
                      <a:pt x="485" y="273"/>
                      <a:pt x="590" y="323"/>
                      <a:pt x="632" y="358"/>
                    </a:cubicBezTo>
                    <a:cubicBezTo>
                      <a:pt x="674" y="393"/>
                      <a:pt x="667" y="436"/>
                      <a:pt x="676" y="456"/>
                    </a:cubicBezTo>
                  </a:path>
                </a:pathLst>
              </a:custGeom>
              <a:noFill/>
              <a:ln w="9525">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0333" name="Freeform 623"/>
              <p:cNvSpPr>
                <a:spLocks/>
              </p:cNvSpPr>
              <p:nvPr/>
            </p:nvSpPr>
            <p:spPr bwMode="auto">
              <a:xfrm>
                <a:off x="3022" y="3963"/>
                <a:ext cx="17" cy="27"/>
              </a:xfrm>
              <a:custGeom>
                <a:avLst/>
                <a:gdLst>
                  <a:gd name="T0" fmla="*/ 0 w 100"/>
                  <a:gd name="T1" fmla="*/ 0 h 189"/>
                  <a:gd name="T2" fmla="*/ 0 w 100"/>
                  <a:gd name="T3" fmla="*/ 0 h 189"/>
                  <a:gd name="T4" fmla="*/ 0 w 100"/>
                  <a:gd name="T5" fmla="*/ 0 h 189"/>
                  <a:gd name="T6" fmla="*/ 0 w 100"/>
                  <a:gd name="T7" fmla="*/ 0 h 189"/>
                  <a:gd name="T8" fmla="*/ 0 60000 65536"/>
                  <a:gd name="T9" fmla="*/ 0 60000 65536"/>
                  <a:gd name="T10" fmla="*/ 0 60000 65536"/>
                  <a:gd name="T11" fmla="*/ 0 60000 65536"/>
                  <a:gd name="T12" fmla="*/ 0 w 100"/>
                  <a:gd name="T13" fmla="*/ 0 h 189"/>
                  <a:gd name="T14" fmla="*/ 100 w 100"/>
                  <a:gd name="T15" fmla="*/ 189 h 189"/>
                </a:gdLst>
                <a:ahLst/>
                <a:cxnLst>
                  <a:cxn ang="T8">
                    <a:pos x="T0" y="T1"/>
                  </a:cxn>
                  <a:cxn ang="T9">
                    <a:pos x="T2" y="T3"/>
                  </a:cxn>
                  <a:cxn ang="T10">
                    <a:pos x="T4" y="T5"/>
                  </a:cxn>
                  <a:cxn ang="T11">
                    <a:pos x="T6" y="T7"/>
                  </a:cxn>
                </a:cxnLst>
                <a:rect l="T12" t="T13" r="T14" b="T15"/>
                <a:pathLst>
                  <a:path w="100" h="189">
                    <a:moveTo>
                      <a:pt x="0" y="0"/>
                    </a:moveTo>
                    <a:cubicBezTo>
                      <a:pt x="2" y="10"/>
                      <a:pt x="7" y="39"/>
                      <a:pt x="14" y="60"/>
                    </a:cubicBezTo>
                    <a:cubicBezTo>
                      <a:pt x="21" y="81"/>
                      <a:pt x="27" y="104"/>
                      <a:pt x="41" y="125"/>
                    </a:cubicBezTo>
                    <a:cubicBezTo>
                      <a:pt x="55" y="146"/>
                      <a:pt x="88" y="176"/>
                      <a:pt x="100" y="189"/>
                    </a:cubicBezTo>
                  </a:path>
                </a:pathLst>
              </a:custGeom>
              <a:noFill/>
              <a:ln w="9525">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0334" name="Freeform 624"/>
              <p:cNvSpPr>
                <a:spLocks/>
              </p:cNvSpPr>
              <p:nvPr/>
            </p:nvSpPr>
            <p:spPr bwMode="auto">
              <a:xfrm>
                <a:off x="2992" y="3949"/>
                <a:ext cx="42" cy="15"/>
              </a:xfrm>
              <a:custGeom>
                <a:avLst/>
                <a:gdLst>
                  <a:gd name="T0" fmla="*/ 0 w 253"/>
                  <a:gd name="T1" fmla="*/ 0 h 102"/>
                  <a:gd name="T2" fmla="*/ 0 w 253"/>
                  <a:gd name="T3" fmla="*/ 0 h 102"/>
                  <a:gd name="T4" fmla="*/ 0 w 253"/>
                  <a:gd name="T5" fmla="*/ 0 h 102"/>
                  <a:gd name="T6" fmla="*/ 0 w 253"/>
                  <a:gd name="T7" fmla="*/ 0 h 102"/>
                  <a:gd name="T8" fmla="*/ 0 w 253"/>
                  <a:gd name="T9" fmla="*/ 0 h 102"/>
                  <a:gd name="T10" fmla="*/ 0 60000 65536"/>
                  <a:gd name="T11" fmla="*/ 0 60000 65536"/>
                  <a:gd name="T12" fmla="*/ 0 60000 65536"/>
                  <a:gd name="T13" fmla="*/ 0 60000 65536"/>
                  <a:gd name="T14" fmla="*/ 0 60000 65536"/>
                  <a:gd name="T15" fmla="*/ 0 w 253"/>
                  <a:gd name="T16" fmla="*/ 0 h 102"/>
                  <a:gd name="T17" fmla="*/ 253 w 253"/>
                  <a:gd name="T18" fmla="*/ 102 h 102"/>
                </a:gdLst>
                <a:ahLst/>
                <a:cxnLst>
                  <a:cxn ang="T10">
                    <a:pos x="T0" y="T1"/>
                  </a:cxn>
                  <a:cxn ang="T11">
                    <a:pos x="T2" y="T3"/>
                  </a:cxn>
                  <a:cxn ang="T12">
                    <a:pos x="T4" y="T5"/>
                  </a:cxn>
                  <a:cxn ang="T13">
                    <a:pos x="T6" y="T7"/>
                  </a:cxn>
                  <a:cxn ang="T14">
                    <a:pos x="T8" y="T9"/>
                  </a:cxn>
                </a:cxnLst>
                <a:rect l="T15" t="T16" r="T17" b="T18"/>
                <a:pathLst>
                  <a:path w="253" h="102">
                    <a:moveTo>
                      <a:pt x="0" y="100"/>
                    </a:moveTo>
                    <a:cubicBezTo>
                      <a:pt x="18" y="100"/>
                      <a:pt x="76" y="102"/>
                      <a:pt x="108" y="100"/>
                    </a:cubicBezTo>
                    <a:cubicBezTo>
                      <a:pt x="140" y="98"/>
                      <a:pt x="174" y="95"/>
                      <a:pt x="195" y="87"/>
                    </a:cubicBezTo>
                    <a:cubicBezTo>
                      <a:pt x="216" y="79"/>
                      <a:pt x="226" y="64"/>
                      <a:pt x="236" y="50"/>
                    </a:cubicBezTo>
                    <a:cubicBezTo>
                      <a:pt x="246" y="36"/>
                      <a:pt x="250" y="10"/>
                      <a:pt x="253" y="0"/>
                    </a:cubicBezTo>
                  </a:path>
                </a:pathLst>
              </a:custGeom>
              <a:noFill/>
              <a:ln w="9525">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0335" name="Freeform 625"/>
              <p:cNvSpPr>
                <a:spLocks/>
              </p:cNvSpPr>
              <p:nvPr/>
            </p:nvSpPr>
            <p:spPr bwMode="auto">
              <a:xfrm>
                <a:off x="3048" y="3909"/>
                <a:ext cx="43" cy="23"/>
              </a:xfrm>
              <a:custGeom>
                <a:avLst/>
                <a:gdLst>
                  <a:gd name="T0" fmla="*/ 0 w 261"/>
                  <a:gd name="T1" fmla="*/ 0 h 164"/>
                  <a:gd name="T2" fmla="*/ 0 w 261"/>
                  <a:gd name="T3" fmla="*/ 0 h 164"/>
                  <a:gd name="T4" fmla="*/ 0 w 261"/>
                  <a:gd name="T5" fmla="*/ 0 h 164"/>
                  <a:gd name="T6" fmla="*/ 0 w 261"/>
                  <a:gd name="T7" fmla="*/ 0 h 164"/>
                  <a:gd name="T8" fmla="*/ 0 w 261"/>
                  <a:gd name="T9" fmla="*/ 0 h 164"/>
                  <a:gd name="T10" fmla="*/ 0 60000 65536"/>
                  <a:gd name="T11" fmla="*/ 0 60000 65536"/>
                  <a:gd name="T12" fmla="*/ 0 60000 65536"/>
                  <a:gd name="T13" fmla="*/ 0 60000 65536"/>
                  <a:gd name="T14" fmla="*/ 0 60000 65536"/>
                  <a:gd name="T15" fmla="*/ 0 w 261"/>
                  <a:gd name="T16" fmla="*/ 0 h 164"/>
                  <a:gd name="T17" fmla="*/ 261 w 261"/>
                  <a:gd name="T18" fmla="*/ 164 h 164"/>
                </a:gdLst>
                <a:ahLst/>
                <a:cxnLst>
                  <a:cxn ang="T10">
                    <a:pos x="T0" y="T1"/>
                  </a:cxn>
                  <a:cxn ang="T11">
                    <a:pos x="T2" y="T3"/>
                  </a:cxn>
                  <a:cxn ang="T12">
                    <a:pos x="T4" y="T5"/>
                  </a:cxn>
                  <a:cxn ang="T13">
                    <a:pos x="T6" y="T7"/>
                  </a:cxn>
                  <a:cxn ang="T14">
                    <a:pos x="T8" y="T9"/>
                  </a:cxn>
                </a:cxnLst>
                <a:rect l="T15" t="T16" r="T17" b="T18"/>
                <a:pathLst>
                  <a:path w="261" h="164">
                    <a:moveTo>
                      <a:pt x="0" y="62"/>
                    </a:moveTo>
                    <a:cubicBezTo>
                      <a:pt x="16" y="68"/>
                      <a:pt x="60" y="82"/>
                      <a:pt x="95" y="99"/>
                    </a:cubicBezTo>
                    <a:cubicBezTo>
                      <a:pt x="130" y="116"/>
                      <a:pt x="182" y="164"/>
                      <a:pt x="208" y="164"/>
                    </a:cubicBezTo>
                    <a:cubicBezTo>
                      <a:pt x="234" y="164"/>
                      <a:pt x="245" y="126"/>
                      <a:pt x="253" y="99"/>
                    </a:cubicBezTo>
                    <a:cubicBezTo>
                      <a:pt x="261" y="72"/>
                      <a:pt x="256" y="21"/>
                      <a:pt x="257" y="0"/>
                    </a:cubicBezTo>
                  </a:path>
                </a:pathLst>
              </a:custGeom>
              <a:noFill/>
              <a:ln w="9525">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0336" name="Freeform 626"/>
              <p:cNvSpPr>
                <a:spLocks/>
              </p:cNvSpPr>
              <p:nvPr/>
            </p:nvSpPr>
            <p:spPr bwMode="auto">
              <a:xfrm>
                <a:off x="3072" y="3844"/>
                <a:ext cx="22" cy="58"/>
              </a:xfrm>
              <a:custGeom>
                <a:avLst/>
                <a:gdLst>
                  <a:gd name="T0" fmla="*/ 0 w 133"/>
                  <a:gd name="T1" fmla="*/ 0 h 406"/>
                  <a:gd name="T2" fmla="*/ 0 w 133"/>
                  <a:gd name="T3" fmla="*/ 0 h 406"/>
                  <a:gd name="T4" fmla="*/ 0 w 133"/>
                  <a:gd name="T5" fmla="*/ 0 h 406"/>
                  <a:gd name="T6" fmla="*/ 0 w 133"/>
                  <a:gd name="T7" fmla="*/ 0 h 406"/>
                  <a:gd name="T8" fmla="*/ 0 w 133"/>
                  <a:gd name="T9" fmla="*/ 0 h 406"/>
                  <a:gd name="T10" fmla="*/ 0 60000 65536"/>
                  <a:gd name="T11" fmla="*/ 0 60000 65536"/>
                  <a:gd name="T12" fmla="*/ 0 60000 65536"/>
                  <a:gd name="T13" fmla="*/ 0 60000 65536"/>
                  <a:gd name="T14" fmla="*/ 0 60000 65536"/>
                  <a:gd name="T15" fmla="*/ 0 w 133"/>
                  <a:gd name="T16" fmla="*/ 0 h 406"/>
                  <a:gd name="T17" fmla="*/ 133 w 133"/>
                  <a:gd name="T18" fmla="*/ 406 h 406"/>
                </a:gdLst>
                <a:ahLst/>
                <a:cxnLst>
                  <a:cxn ang="T10">
                    <a:pos x="T0" y="T1"/>
                  </a:cxn>
                  <a:cxn ang="T11">
                    <a:pos x="T2" y="T3"/>
                  </a:cxn>
                  <a:cxn ang="T12">
                    <a:pos x="T4" y="T5"/>
                  </a:cxn>
                  <a:cxn ang="T13">
                    <a:pos x="T6" y="T7"/>
                  </a:cxn>
                  <a:cxn ang="T14">
                    <a:pos x="T8" y="T9"/>
                  </a:cxn>
                </a:cxnLst>
                <a:rect l="T15" t="T16" r="T17" b="T18"/>
                <a:pathLst>
                  <a:path w="133" h="406">
                    <a:moveTo>
                      <a:pt x="0" y="0"/>
                    </a:moveTo>
                    <a:cubicBezTo>
                      <a:pt x="4" y="16"/>
                      <a:pt x="17" y="65"/>
                      <a:pt x="25" y="95"/>
                    </a:cubicBezTo>
                    <a:cubicBezTo>
                      <a:pt x="33" y="125"/>
                      <a:pt x="39" y="148"/>
                      <a:pt x="50" y="178"/>
                    </a:cubicBezTo>
                    <a:cubicBezTo>
                      <a:pt x="61" y="208"/>
                      <a:pt x="77" y="235"/>
                      <a:pt x="91" y="273"/>
                    </a:cubicBezTo>
                    <a:cubicBezTo>
                      <a:pt x="105" y="311"/>
                      <a:pt x="124" y="378"/>
                      <a:pt x="133" y="406"/>
                    </a:cubicBezTo>
                  </a:path>
                </a:pathLst>
              </a:custGeom>
              <a:noFill/>
              <a:ln w="9525">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747" name="Freeform 627"/>
              <p:cNvSpPr>
                <a:spLocks/>
              </p:cNvSpPr>
              <p:nvPr/>
            </p:nvSpPr>
            <p:spPr bwMode="auto">
              <a:xfrm>
                <a:off x="2546" y="3768"/>
                <a:ext cx="145" cy="69"/>
              </a:xfrm>
              <a:custGeom>
                <a:avLst/>
                <a:gdLst>
                  <a:gd name="T0" fmla="*/ 0 w 874"/>
                  <a:gd name="T1" fmla="*/ 0 h 481"/>
                  <a:gd name="T2" fmla="*/ 63 w 874"/>
                  <a:gd name="T3" fmla="*/ 112 h 481"/>
                  <a:gd name="T4" fmla="*/ 201 w 874"/>
                  <a:gd name="T5" fmla="*/ 203 h 481"/>
                  <a:gd name="T6" fmla="*/ 282 w 874"/>
                  <a:gd name="T7" fmla="*/ 237 h 481"/>
                  <a:gd name="T8" fmla="*/ 444 w 874"/>
                  <a:gd name="T9" fmla="*/ 332 h 481"/>
                  <a:gd name="T10" fmla="*/ 655 w 874"/>
                  <a:gd name="T11" fmla="*/ 382 h 481"/>
                  <a:gd name="T12" fmla="*/ 862 w 874"/>
                  <a:gd name="T13" fmla="*/ 481 h 481"/>
                  <a:gd name="T14" fmla="*/ 854 w 874"/>
                  <a:gd name="T15" fmla="*/ 348 h 481"/>
                  <a:gd name="T16" fmla="*/ 755 w 874"/>
                  <a:gd name="T17" fmla="*/ 191 h 481"/>
                  <a:gd name="T18" fmla="*/ 552 w 874"/>
                  <a:gd name="T19" fmla="*/ 133 h 481"/>
                  <a:gd name="T20" fmla="*/ 415 w 874"/>
                  <a:gd name="T21" fmla="*/ 108 h 481"/>
                  <a:gd name="T22" fmla="*/ 274 w 874"/>
                  <a:gd name="T23" fmla="*/ 100 h 481"/>
                  <a:gd name="T24" fmla="*/ 145 w 874"/>
                  <a:gd name="T25" fmla="*/ 58 h 481"/>
                  <a:gd name="T26" fmla="*/ 0 w 874"/>
                  <a:gd name="T27" fmla="*/ 0 h 4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874" h="481">
                    <a:moveTo>
                      <a:pt x="0" y="0"/>
                    </a:moveTo>
                    <a:cubicBezTo>
                      <a:pt x="9" y="42"/>
                      <a:pt x="34" y="79"/>
                      <a:pt x="63" y="112"/>
                    </a:cubicBezTo>
                    <a:cubicBezTo>
                      <a:pt x="92" y="145"/>
                      <a:pt x="164" y="182"/>
                      <a:pt x="201" y="203"/>
                    </a:cubicBezTo>
                    <a:cubicBezTo>
                      <a:pt x="238" y="224"/>
                      <a:pt x="242" y="216"/>
                      <a:pt x="282" y="237"/>
                    </a:cubicBezTo>
                    <a:cubicBezTo>
                      <a:pt x="320" y="264"/>
                      <a:pt x="404" y="311"/>
                      <a:pt x="444" y="332"/>
                    </a:cubicBezTo>
                    <a:cubicBezTo>
                      <a:pt x="484" y="353"/>
                      <a:pt x="601" y="361"/>
                      <a:pt x="655" y="382"/>
                    </a:cubicBezTo>
                    <a:cubicBezTo>
                      <a:pt x="709" y="403"/>
                      <a:pt x="816" y="439"/>
                      <a:pt x="862" y="481"/>
                    </a:cubicBezTo>
                    <a:cubicBezTo>
                      <a:pt x="874" y="460"/>
                      <a:pt x="851" y="363"/>
                      <a:pt x="854" y="348"/>
                    </a:cubicBezTo>
                    <a:cubicBezTo>
                      <a:pt x="857" y="333"/>
                      <a:pt x="797" y="216"/>
                      <a:pt x="755" y="191"/>
                    </a:cubicBezTo>
                    <a:cubicBezTo>
                      <a:pt x="713" y="166"/>
                      <a:pt x="624" y="154"/>
                      <a:pt x="552" y="133"/>
                    </a:cubicBezTo>
                    <a:cubicBezTo>
                      <a:pt x="480" y="112"/>
                      <a:pt x="436" y="116"/>
                      <a:pt x="415" y="108"/>
                    </a:cubicBezTo>
                    <a:cubicBezTo>
                      <a:pt x="394" y="100"/>
                      <a:pt x="311" y="107"/>
                      <a:pt x="274" y="100"/>
                    </a:cubicBezTo>
                    <a:cubicBezTo>
                      <a:pt x="237" y="93"/>
                      <a:pt x="188" y="74"/>
                      <a:pt x="145" y="58"/>
                    </a:cubicBezTo>
                    <a:cubicBezTo>
                      <a:pt x="102" y="42"/>
                      <a:pt x="46" y="13"/>
                      <a:pt x="0" y="0"/>
                    </a:cubicBezTo>
                    <a:close/>
                  </a:path>
                </a:pathLst>
              </a:custGeom>
              <a:gradFill rotWithShape="1">
                <a:gsLst>
                  <a:gs pos="0">
                    <a:schemeClr val="bg2">
                      <a:gamma/>
                      <a:tint val="33725"/>
                      <a:invGamma/>
                    </a:schemeClr>
                  </a:gs>
                  <a:gs pos="100000">
                    <a:schemeClr val="bg2"/>
                  </a:gs>
                </a:gsLst>
                <a:lin ang="18900000" scaled="1"/>
              </a:gradFill>
              <a:ln>
                <a:noFill/>
              </a:ln>
              <a:effectLst/>
              <a:extLst/>
            </p:spPr>
            <p:txBody>
              <a:bodyPr/>
              <a:lstStyle/>
              <a:p>
                <a:pPr>
                  <a:defRPr/>
                </a:pPr>
                <a:endParaRPr lang="en-US"/>
              </a:p>
            </p:txBody>
          </p:sp>
          <p:sp>
            <p:nvSpPr>
              <p:cNvPr id="10338" name="Freeform 628"/>
              <p:cNvSpPr>
                <a:spLocks/>
              </p:cNvSpPr>
              <p:nvPr/>
            </p:nvSpPr>
            <p:spPr bwMode="auto">
              <a:xfrm>
                <a:off x="3050" y="3998"/>
                <a:ext cx="47" cy="25"/>
              </a:xfrm>
              <a:custGeom>
                <a:avLst/>
                <a:gdLst>
                  <a:gd name="T0" fmla="*/ 0 w 281"/>
                  <a:gd name="T1" fmla="*/ 0 h 175"/>
                  <a:gd name="T2" fmla="*/ 0 w 281"/>
                  <a:gd name="T3" fmla="*/ 0 h 175"/>
                  <a:gd name="T4" fmla="*/ 0 w 281"/>
                  <a:gd name="T5" fmla="*/ 0 h 175"/>
                  <a:gd name="T6" fmla="*/ 0 w 281"/>
                  <a:gd name="T7" fmla="*/ 0 h 175"/>
                  <a:gd name="T8" fmla="*/ 0 60000 65536"/>
                  <a:gd name="T9" fmla="*/ 0 60000 65536"/>
                  <a:gd name="T10" fmla="*/ 0 60000 65536"/>
                  <a:gd name="T11" fmla="*/ 0 60000 65536"/>
                  <a:gd name="T12" fmla="*/ 0 w 281"/>
                  <a:gd name="T13" fmla="*/ 0 h 175"/>
                  <a:gd name="T14" fmla="*/ 281 w 281"/>
                  <a:gd name="T15" fmla="*/ 175 h 175"/>
                </a:gdLst>
                <a:ahLst/>
                <a:cxnLst>
                  <a:cxn ang="T8">
                    <a:pos x="T0" y="T1"/>
                  </a:cxn>
                  <a:cxn ang="T9">
                    <a:pos x="T2" y="T3"/>
                  </a:cxn>
                  <a:cxn ang="T10">
                    <a:pos x="T4" y="T5"/>
                  </a:cxn>
                  <a:cxn ang="T11">
                    <a:pos x="T6" y="T7"/>
                  </a:cxn>
                </a:cxnLst>
                <a:rect l="T12" t="T13" r="T14" b="T15"/>
                <a:pathLst>
                  <a:path w="281" h="175">
                    <a:moveTo>
                      <a:pt x="0" y="175"/>
                    </a:moveTo>
                    <a:cubicBezTo>
                      <a:pt x="15" y="163"/>
                      <a:pt x="59" y="123"/>
                      <a:pt x="90" y="100"/>
                    </a:cubicBezTo>
                    <a:cubicBezTo>
                      <a:pt x="121" y="77"/>
                      <a:pt x="156" y="56"/>
                      <a:pt x="188" y="39"/>
                    </a:cubicBezTo>
                    <a:cubicBezTo>
                      <a:pt x="220" y="22"/>
                      <a:pt x="262" y="8"/>
                      <a:pt x="281" y="0"/>
                    </a:cubicBezTo>
                  </a:path>
                </a:pathLst>
              </a:custGeom>
              <a:solidFill>
                <a:schemeClr val="bg2"/>
              </a:solidFill>
              <a:ln w="9525">
                <a:solidFill>
                  <a:schemeClr val="tx1"/>
                </a:solidFill>
                <a:round/>
                <a:headEnd/>
                <a:tailEnd/>
              </a:ln>
            </p:spPr>
            <p:txBody>
              <a:bodyPr/>
              <a:lstStyle/>
              <a:p>
                <a:endParaRPr lang="en-US"/>
              </a:p>
            </p:txBody>
          </p:sp>
          <p:sp>
            <p:nvSpPr>
              <p:cNvPr id="10339" name="Freeform 629"/>
              <p:cNvSpPr>
                <a:spLocks/>
              </p:cNvSpPr>
              <p:nvPr/>
            </p:nvSpPr>
            <p:spPr bwMode="auto">
              <a:xfrm>
                <a:off x="3051" y="4009"/>
                <a:ext cx="55" cy="18"/>
              </a:xfrm>
              <a:custGeom>
                <a:avLst/>
                <a:gdLst>
                  <a:gd name="T0" fmla="*/ 0 w 333"/>
                  <a:gd name="T1" fmla="*/ 0 h 124"/>
                  <a:gd name="T2" fmla="*/ 0 w 333"/>
                  <a:gd name="T3" fmla="*/ 0 h 124"/>
                  <a:gd name="T4" fmla="*/ 0 w 333"/>
                  <a:gd name="T5" fmla="*/ 0 h 124"/>
                  <a:gd name="T6" fmla="*/ 0 w 333"/>
                  <a:gd name="T7" fmla="*/ 0 h 124"/>
                  <a:gd name="T8" fmla="*/ 0 w 333"/>
                  <a:gd name="T9" fmla="*/ 0 h 124"/>
                  <a:gd name="T10" fmla="*/ 0 60000 65536"/>
                  <a:gd name="T11" fmla="*/ 0 60000 65536"/>
                  <a:gd name="T12" fmla="*/ 0 60000 65536"/>
                  <a:gd name="T13" fmla="*/ 0 60000 65536"/>
                  <a:gd name="T14" fmla="*/ 0 60000 65536"/>
                  <a:gd name="T15" fmla="*/ 0 w 333"/>
                  <a:gd name="T16" fmla="*/ 0 h 124"/>
                  <a:gd name="T17" fmla="*/ 333 w 333"/>
                  <a:gd name="T18" fmla="*/ 124 h 124"/>
                </a:gdLst>
                <a:ahLst/>
                <a:cxnLst>
                  <a:cxn ang="T10">
                    <a:pos x="T0" y="T1"/>
                  </a:cxn>
                  <a:cxn ang="T11">
                    <a:pos x="T2" y="T3"/>
                  </a:cxn>
                  <a:cxn ang="T12">
                    <a:pos x="T4" y="T5"/>
                  </a:cxn>
                  <a:cxn ang="T13">
                    <a:pos x="T6" y="T7"/>
                  </a:cxn>
                  <a:cxn ang="T14">
                    <a:pos x="T8" y="T9"/>
                  </a:cxn>
                </a:cxnLst>
                <a:rect l="T15" t="T16" r="T17" b="T18"/>
                <a:pathLst>
                  <a:path w="333" h="124">
                    <a:moveTo>
                      <a:pt x="0" y="117"/>
                    </a:moveTo>
                    <a:cubicBezTo>
                      <a:pt x="28" y="116"/>
                      <a:pt x="125" y="124"/>
                      <a:pt x="168" y="114"/>
                    </a:cubicBezTo>
                    <a:cubicBezTo>
                      <a:pt x="211" y="104"/>
                      <a:pt x="236" y="70"/>
                      <a:pt x="257" y="55"/>
                    </a:cubicBezTo>
                    <a:cubicBezTo>
                      <a:pt x="278" y="40"/>
                      <a:pt x="281" y="30"/>
                      <a:pt x="294" y="21"/>
                    </a:cubicBezTo>
                    <a:cubicBezTo>
                      <a:pt x="307" y="12"/>
                      <a:pt x="325" y="4"/>
                      <a:pt x="333" y="0"/>
                    </a:cubicBezTo>
                  </a:path>
                </a:pathLst>
              </a:custGeom>
              <a:solidFill>
                <a:schemeClr val="bg2"/>
              </a:solidFill>
              <a:ln w="9525">
                <a:solidFill>
                  <a:schemeClr val="tx1"/>
                </a:solidFill>
                <a:round/>
                <a:headEnd/>
                <a:tailEnd/>
              </a:ln>
            </p:spPr>
            <p:txBody>
              <a:bodyPr/>
              <a:lstStyle/>
              <a:p>
                <a:endParaRPr lang="en-US"/>
              </a:p>
            </p:txBody>
          </p:sp>
          <p:sp>
            <p:nvSpPr>
              <p:cNvPr id="10340" name="Freeform 630"/>
              <p:cNvSpPr>
                <a:spLocks/>
              </p:cNvSpPr>
              <p:nvPr/>
            </p:nvSpPr>
            <p:spPr bwMode="auto">
              <a:xfrm>
                <a:off x="3063" y="4022"/>
                <a:ext cx="48" cy="15"/>
              </a:xfrm>
              <a:custGeom>
                <a:avLst/>
                <a:gdLst>
                  <a:gd name="T0" fmla="*/ 0 w 285"/>
                  <a:gd name="T1" fmla="*/ 0 h 108"/>
                  <a:gd name="T2" fmla="*/ 0 w 285"/>
                  <a:gd name="T3" fmla="*/ 0 h 108"/>
                  <a:gd name="T4" fmla="*/ 0 w 285"/>
                  <a:gd name="T5" fmla="*/ 0 h 108"/>
                  <a:gd name="T6" fmla="*/ 0 w 285"/>
                  <a:gd name="T7" fmla="*/ 0 h 108"/>
                  <a:gd name="T8" fmla="*/ 0 60000 65536"/>
                  <a:gd name="T9" fmla="*/ 0 60000 65536"/>
                  <a:gd name="T10" fmla="*/ 0 60000 65536"/>
                  <a:gd name="T11" fmla="*/ 0 60000 65536"/>
                  <a:gd name="T12" fmla="*/ 0 w 285"/>
                  <a:gd name="T13" fmla="*/ 0 h 108"/>
                  <a:gd name="T14" fmla="*/ 285 w 285"/>
                  <a:gd name="T15" fmla="*/ 108 h 108"/>
                </a:gdLst>
                <a:ahLst/>
                <a:cxnLst>
                  <a:cxn ang="T8">
                    <a:pos x="T0" y="T1"/>
                  </a:cxn>
                  <a:cxn ang="T9">
                    <a:pos x="T2" y="T3"/>
                  </a:cxn>
                  <a:cxn ang="T10">
                    <a:pos x="T4" y="T5"/>
                  </a:cxn>
                  <a:cxn ang="T11">
                    <a:pos x="T6" y="T7"/>
                  </a:cxn>
                </a:cxnLst>
                <a:rect l="T12" t="T13" r="T14" b="T15"/>
                <a:pathLst>
                  <a:path w="285" h="108">
                    <a:moveTo>
                      <a:pt x="0" y="108"/>
                    </a:moveTo>
                    <a:cubicBezTo>
                      <a:pt x="16" y="106"/>
                      <a:pt x="61" y="104"/>
                      <a:pt x="99" y="93"/>
                    </a:cubicBezTo>
                    <a:cubicBezTo>
                      <a:pt x="137" y="82"/>
                      <a:pt x="200" y="57"/>
                      <a:pt x="231" y="42"/>
                    </a:cubicBezTo>
                    <a:cubicBezTo>
                      <a:pt x="262" y="27"/>
                      <a:pt x="274" y="9"/>
                      <a:pt x="285" y="0"/>
                    </a:cubicBezTo>
                  </a:path>
                </a:pathLst>
              </a:custGeom>
              <a:solidFill>
                <a:schemeClr val="bg2"/>
              </a:solidFill>
              <a:ln w="9525">
                <a:solidFill>
                  <a:schemeClr val="tx1"/>
                </a:solidFill>
                <a:round/>
                <a:headEnd/>
                <a:tailEnd/>
              </a:ln>
            </p:spPr>
            <p:txBody>
              <a:bodyPr/>
              <a:lstStyle/>
              <a:p>
                <a:endParaRPr lang="en-US"/>
              </a:p>
            </p:txBody>
          </p:sp>
          <p:sp>
            <p:nvSpPr>
              <p:cNvPr id="10341" name="Freeform 631"/>
              <p:cNvSpPr>
                <a:spLocks/>
              </p:cNvSpPr>
              <p:nvPr/>
            </p:nvSpPr>
            <p:spPr bwMode="auto">
              <a:xfrm>
                <a:off x="3076" y="4036"/>
                <a:ext cx="36" cy="10"/>
              </a:xfrm>
              <a:custGeom>
                <a:avLst/>
                <a:gdLst>
                  <a:gd name="T0" fmla="*/ 0 w 219"/>
                  <a:gd name="T1" fmla="*/ 0 h 68"/>
                  <a:gd name="T2" fmla="*/ 0 w 219"/>
                  <a:gd name="T3" fmla="*/ 0 h 68"/>
                  <a:gd name="T4" fmla="*/ 0 w 219"/>
                  <a:gd name="T5" fmla="*/ 0 h 68"/>
                  <a:gd name="T6" fmla="*/ 0 w 219"/>
                  <a:gd name="T7" fmla="*/ 0 h 68"/>
                  <a:gd name="T8" fmla="*/ 0 60000 65536"/>
                  <a:gd name="T9" fmla="*/ 0 60000 65536"/>
                  <a:gd name="T10" fmla="*/ 0 60000 65536"/>
                  <a:gd name="T11" fmla="*/ 0 60000 65536"/>
                  <a:gd name="T12" fmla="*/ 0 w 219"/>
                  <a:gd name="T13" fmla="*/ 0 h 68"/>
                  <a:gd name="T14" fmla="*/ 219 w 219"/>
                  <a:gd name="T15" fmla="*/ 68 h 68"/>
                </a:gdLst>
                <a:ahLst/>
                <a:cxnLst>
                  <a:cxn ang="T8">
                    <a:pos x="T0" y="T1"/>
                  </a:cxn>
                  <a:cxn ang="T9">
                    <a:pos x="T2" y="T3"/>
                  </a:cxn>
                  <a:cxn ang="T10">
                    <a:pos x="T4" y="T5"/>
                  </a:cxn>
                  <a:cxn ang="T11">
                    <a:pos x="T6" y="T7"/>
                  </a:cxn>
                </a:cxnLst>
                <a:rect l="T12" t="T13" r="T14" b="T15"/>
                <a:pathLst>
                  <a:path w="219" h="68">
                    <a:moveTo>
                      <a:pt x="0" y="65"/>
                    </a:moveTo>
                    <a:cubicBezTo>
                      <a:pt x="19" y="64"/>
                      <a:pt x="81" y="68"/>
                      <a:pt x="112" y="62"/>
                    </a:cubicBezTo>
                    <a:cubicBezTo>
                      <a:pt x="143" y="56"/>
                      <a:pt x="171" y="37"/>
                      <a:pt x="189" y="27"/>
                    </a:cubicBezTo>
                    <a:cubicBezTo>
                      <a:pt x="207" y="17"/>
                      <a:pt x="213" y="6"/>
                      <a:pt x="219" y="0"/>
                    </a:cubicBezTo>
                  </a:path>
                </a:pathLst>
              </a:custGeom>
              <a:solidFill>
                <a:schemeClr val="bg2"/>
              </a:solidFill>
              <a:ln w="9525">
                <a:solidFill>
                  <a:schemeClr val="tx1"/>
                </a:solidFill>
                <a:round/>
                <a:headEnd/>
                <a:tailEnd/>
              </a:ln>
            </p:spPr>
            <p:txBody>
              <a:bodyPr/>
              <a:lstStyle/>
              <a:p>
                <a:endParaRPr lang="en-US"/>
              </a:p>
            </p:txBody>
          </p:sp>
          <p:sp>
            <p:nvSpPr>
              <p:cNvPr id="10342" name="Freeform 632"/>
              <p:cNvSpPr>
                <a:spLocks/>
              </p:cNvSpPr>
              <p:nvPr/>
            </p:nvSpPr>
            <p:spPr bwMode="auto">
              <a:xfrm>
                <a:off x="3109" y="3983"/>
                <a:ext cx="103" cy="80"/>
              </a:xfrm>
              <a:custGeom>
                <a:avLst/>
                <a:gdLst>
                  <a:gd name="T0" fmla="*/ 0 w 623"/>
                  <a:gd name="T1" fmla="*/ 0 h 559"/>
                  <a:gd name="T2" fmla="*/ 0 w 623"/>
                  <a:gd name="T3" fmla="*/ 0 h 559"/>
                  <a:gd name="T4" fmla="*/ 0 w 623"/>
                  <a:gd name="T5" fmla="*/ 0 h 559"/>
                  <a:gd name="T6" fmla="*/ 0 w 623"/>
                  <a:gd name="T7" fmla="*/ 0 h 559"/>
                  <a:gd name="T8" fmla="*/ 0 w 623"/>
                  <a:gd name="T9" fmla="*/ 0 h 559"/>
                  <a:gd name="T10" fmla="*/ 0 w 623"/>
                  <a:gd name="T11" fmla="*/ 0 h 559"/>
                  <a:gd name="T12" fmla="*/ 0 w 623"/>
                  <a:gd name="T13" fmla="*/ 0 h 559"/>
                  <a:gd name="T14" fmla="*/ 0 w 623"/>
                  <a:gd name="T15" fmla="*/ 0 h 559"/>
                  <a:gd name="T16" fmla="*/ 0 60000 65536"/>
                  <a:gd name="T17" fmla="*/ 0 60000 65536"/>
                  <a:gd name="T18" fmla="*/ 0 60000 65536"/>
                  <a:gd name="T19" fmla="*/ 0 60000 65536"/>
                  <a:gd name="T20" fmla="*/ 0 60000 65536"/>
                  <a:gd name="T21" fmla="*/ 0 60000 65536"/>
                  <a:gd name="T22" fmla="*/ 0 60000 65536"/>
                  <a:gd name="T23" fmla="*/ 0 60000 65536"/>
                  <a:gd name="T24" fmla="*/ 0 w 623"/>
                  <a:gd name="T25" fmla="*/ 0 h 559"/>
                  <a:gd name="T26" fmla="*/ 623 w 623"/>
                  <a:gd name="T27" fmla="*/ 559 h 559"/>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623" h="559">
                    <a:moveTo>
                      <a:pt x="0" y="447"/>
                    </a:moveTo>
                    <a:cubicBezTo>
                      <a:pt x="20" y="458"/>
                      <a:pt x="87" y="497"/>
                      <a:pt x="122" y="515"/>
                    </a:cubicBezTo>
                    <a:cubicBezTo>
                      <a:pt x="157" y="533"/>
                      <a:pt x="173" y="551"/>
                      <a:pt x="207" y="555"/>
                    </a:cubicBezTo>
                    <a:cubicBezTo>
                      <a:pt x="241" y="559"/>
                      <a:pt x="279" y="559"/>
                      <a:pt x="324" y="540"/>
                    </a:cubicBezTo>
                    <a:cubicBezTo>
                      <a:pt x="369" y="521"/>
                      <a:pt x="441" y="473"/>
                      <a:pt x="479" y="440"/>
                    </a:cubicBezTo>
                    <a:cubicBezTo>
                      <a:pt x="517" y="407"/>
                      <a:pt x="537" y="373"/>
                      <a:pt x="554" y="341"/>
                    </a:cubicBezTo>
                    <a:cubicBezTo>
                      <a:pt x="571" y="309"/>
                      <a:pt x="573" y="306"/>
                      <a:pt x="584" y="249"/>
                    </a:cubicBezTo>
                    <a:cubicBezTo>
                      <a:pt x="595" y="192"/>
                      <a:pt x="615" y="52"/>
                      <a:pt x="623" y="0"/>
                    </a:cubicBezTo>
                  </a:path>
                </a:pathLst>
              </a:custGeom>
              <a:solidFill>
                <a:schemeClr val="bg2"/>
              </a:solidFill>
              <a:ln w="9525">
                <a:solidFill>
                  <a:schemeClr val="tx1"/>
                </a:solidFill>
                <a:round/>
                <a:headEnd/>
                <a:tailEnd/>
              </a:ln>
            </p:spPr>
            <p:txBody>
              <a:bodyPr/>
              <a:lstStyle/>
              <a:p>
                <a:endParaRPr lang="en-US"/>
              </a:p>
            </p:txBody>
          </p:sp>
          <p:sp>
            <p:nvSpPr>
              <p:cNvPr id="10343" name="Freeform 633"/>
              <p:cNvSpPr>
                <a:spLocks/>
              </p:cNvSpPr>
              <p:nvPr/>
            </p:nvSpPr>
            <p:spPr bwMode="auto">
              <a:xfrm>
                <a:off x="3123" y="4027"/>
                <a:ext cx="80" cy="25"/>
              </a:xfrm>
              <a:custGeom>
                <a:avLst/>
                <a:gdLst>
                  <a:gd name="T0" fmla="*/ 0 w 480"/>
                  <a:gd name="T1" fmla="*/ 0 h 177"/>
                  <a:gd name="T2" fmla="*/ 0 w 480"/>
                  <a:gd name="T3" fmla="*/ 0 h 177"/>
                  <a:gd name="T4" fmla="*/ 0 w 480"/>
                  <a:gd name="T5" fmla="*/ 0 h 177"/>
                  <a:gd name="T6" fmla="*/ 0 w 480"/>
                  <a:gd name="T7" fmla="*/ 0 h 177"/>
                  <a:gd name="T8" fmla="*/ 0 w 480"/>
                  <a:gd name="T9" fmla="*/ 0 h 177"/>
                  <a:gd name="T10" fmla="*/ 0 w 480"/>
                  <a:gd name="T11" fmla="*/ 0 h 177"/>
                  <a:gd name="T12" fmla="*/ 0 w 480"/>
                  <a:gd name="T13" fmla="*/ 0 h 177"/>
                  <a:gd name="T14" fmla="*/ 0 60000 65536"/>
                  <a:gd name="T15" fmla="*/ 0 60000 65536"/>
                  <a:gd name="T16" fmla="*/ 0 60000 65536"/>
                  <a:gd name="T17" fmla="*/ 0 60000 65536"/>
                  <a:gd name="T18" fmla="*/ 0 60000 65536"/>
                  <a:gd name="T19" fmla="*/ 0 60000 65536"/>
                  <a:gd name="T20" fmla="*/ 0 60000 65536"/>
                  <a:gd name="T21" fmla="*/ 0 w 480"/>
                  <a:gd name="T22" fmla="*/ 0 h 177"/>
                  <a:gd name="T23" fmla="*/ 480 w 480"/>
                  <a:gd name="T24" fmla="*/ 177 h 177"/>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480" h="177">
                    <a:moveTo>
                      <a:pt x="0" y="123"/>
                    </a:moveTo>
                    <a:cubicBezTo>
                      <a:pt x="6" y="129"/>
                      <a:pt x="14" y="148"/>
                      <a:pt x="33" y="157"/>
                    </a:cubicBezTo>
                    <a:cubicBezTo>
                      <a:pt x="52" y="166"/>
                      <a:pt x="85" y="177"/>
                      <a:pt x="114" y="176"/>
                    </a:cubicBezTo>
                    <a:cubicBezTo>
                      <a:pt x="143" y="175"/>
                      <a:pt x="182" y="157"/>
                      <a:pt x="208" y="149"/>
                    </a:cubicBezTo>
                    <a:cubicBezTo>
                      <a:pt x="234" y="141"/>
                      <a:pt x="238" y="139"/>
                      <a:pt x="268" y="125"/>
                    </a:cubicBezTo>
                    <a:cubicBezTo>
                      <a:pt x="298" y="111"/>
                      <a:pt x="352" y="83"/>
                      <a:pt x="387" y="62"/>
                    </a:cubicBezTo>
                    <a:cubicBezTo>
                      <a:pt x="422" y="41"/>
                      <a:pt x="461" y="13"/>
                      <a:pt x="480" y="0"/>
                    </a:cubicBezTo>
                  </a:path>
                </a:pathLst>
              </a:custGeom>
              <a:solidFill>
                <a:schemeClr val="bg2"/>
              </a:solidFill>
              <a:ln w="9525">
                <a:solidFill>
                  <a:schemeClr val="tx1"/>
                </a:solidFill>
                <a:round/>
                <a:headEnd/>
                <a:tailEnd/>
              </a:ln>
            </p:spPr>
            <p:txBody>
              <a:bodyPr/>
              <a:lstStyle/>
              <a:p>
                <a:endParaRPr lang="en-US"/>
              </a:p>
            </p:txBody>
          </p:sp>
          <p:sp>
            <p:nvSpPr>
              <p:cNvPr id="10344" name="Freeform 634"/>
              <p:cNvSpPr>
                <a:spLocks/>
              </p:cNvSpPr>
              <p:nvPr/>
            </p:nvSpPr>
            <p:spPr bwMode="auto">
              <a:xfrm>
                <a:off x="3115" y="4003"/>
                <a:ext cx="94" cy="41"/>
              </a:xfrm>
              <a:custGeom>
                <a:avLst/>
                <a:gdLst>
                  <a:gd name="T0" fmla="*/ 0 w 573"/>
                  <a:gd name="T1" fmla="*/ 0 h 287"/>
                  <a:gd name="T2" fmla="*/ 0 w 573"/>
                  <a:gd name="T3" fmla="*/ 0 h 287"/>
                  <a:gd name="T4" fmla="*/ 0 w 573"/>
                  <a:gd name="T5" fmla="*/ 0 h 287"/>
                  <a:gd name="T6" fmla="*/ 0 w 573"/>
                  <a:gd name="T7" fmla="*/ 0 h 287"/>
                  <a:gd name="T8" fmla="*/ 0 w 573"/>
                  <a:gd name="T9" fmla="*/ 0 h 287"/>
                  <a:gd name="T10" fmla="*/ 0 w 573"/>
                  <a:gd name="T11" fmla="*/ 0 h 287"/>
                  <a:gd name="T12" fmla="*/ 0 w 573"/>
                  <a:gd name="T13" fmla="*/ 0 h 287"/>
                  <a:gd name="T14" fmla="*/ 0 w 573"/>
                  <a:gd name="T15" fmla="*/ 0 h 287"/>
                  <a:gd name="T16" fmla="*/ 0 w 573"/>
                  <a:gd name="T17" fmla="*/ 0 h 287"/>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573"/>
                  <a:gd name="T28" fmla="*/ 0 h 287"/>
                  <a:gd name="T29" fmla="*/ 573 w 573"/>
                  <a:gd name="T30" fmla="*/ 287 h 287"/>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573" h="287">
                    <a:moveTo>
                      <a:pt x="0" y="233"/>
                    </a:moveTo>
                    <a:cubicBezTo>
                      <a:pt x="5" y="239"/>
                      <a:pt x="13" y="261"/>
                      <a:pt x="32" y="270"/>
                    </a:cubicBezTo>
                    <a:cubicBezTo>
                      <a:pt x="51" y="279"/>
                      <a:pt x="84" y="285"/>
                      <a:pt x="114" y="286"/>
                    </a:cubicBezTo>
                    <a:cubicBezTo>
                      <a:pt x="144" y="287"/>
                      <a:pt x="180" y="281"/>
                      <a:pt x="212" y="276"/>
                    </a:cubicBezTo>
                    <a:cubicBezTo>
                      <a:pt x="244" y="271"/>
                      <a:pt x="280" y="262"/>
                      <a:pt x="306" y="256"/>
                    </a:cubicBezTo>
                    <a:cubicBezTo>
                      <a:pt x="332" y="250"/>
                      <a:pt x="350" y="249"/>
                      <a:pt x="369" y="241"/>
                    </a:cubicBezTo>
                    <a:cubicBezTo>
                      <a:pt x="388" y="233"/>
                      <a:pt x="400" y="226"/>
                      <a:pt x="420" y="208"/>
                    </a:cubicBezTo>
                    <a:cubicBezTo>
                      <a:pt x="440" y="190"/>
                      <a:pt x="466" y="170"/>
                      <a:pt x="492" y="135"/>
                    </a:cubicBezTo>
                    <a:cubicBezTo>
                      <a:pt x="518" y="100"/>
                      <a:pt x="556" y="28"/>
                      <a:pt x="573" y="0"/>
                    </a:cubicBezTo>
                  </a:path>
                </a:pathLst>
              </a:custGeom>
              <a:solidFill>
                <a:schemeClr val="bg2"/>
              </a:solidFill>
              <a:ln w="9525">
                <a:solidFill>
                  <a:schemeClr val="tx1"/>
                </a:solidFill>
                <a:round/>
                <a:headEnd/>
                <a:tailEnd/>
              </a:ln>
            </p:spPr>
            <p:txBody>
              <a:bodyPr/>
              <a:lstStyle/>
              <a:p>
                <a:endParaRPr lang="en-US"/>
              </a:p>
            </p:txBody>
          </p:sp>
          <p:sp>
            <p:nvSpPr>
              <p:cNvPr id="10345" name="Freeform 635"/>
              <p:cNvSpPr>
                <a:spLocks/>
              </p:cNvSpPr>
              <p:nvPr/>
            </p:nvSpPr>
            <p:spPr bwMode="auto">
              <a:xfrm>
                <a:off x="3114" y="3983"/>
                <a:ext cx="96" cy="46"/>
              </a:xfrm>
              <a:custGeom>
                <a:avLst/>
                <a:gdLst>
                  <a:gd name="T0" fmla="*/ 0 w 584"/>
                  <a:gd name="T1" fmla="*/ 0 h 320"/>
                  <a:gd name="T2" fmla="*/ 0 w 584"/>
                  <a:gd name="T3" fmla="*/ 0 h 320"/>
                  <a:gd name="T4" fmla="*/ 0 w 584"/>
                  <a:gd name="T5" fmla="*/ 0 h 320"/>
                  <a:gd name="T6" fmla="*/ 0 w 584"/>
                  <a:gd name="T7" fmla="*/ 0 h 320"/>
                  <a:gd name="T8" fmla="*/ 0 w 584"/>
                  <a:gd name="T9" fmla="*/ 0 h 320"/>
                  <a:gd name="T10" fmla="*/ 0 w 584"/>
                  <a:gd name="T11" fmla="*/ 0 h 320"/>
                  <a:gd name="T12" fmla="*/ 0 w 584"/>
                  <a:gd name="T13" fmla="*/ 0 h 320"/>
                  <a:gd name="T14" fmla="*/ 0 w 584"/>
                  <a:gd name="T15" fmla="*/ 0 h 320"/>
                  <a:gd name="T16" fmla="*/ 0 w 584"/>
                  <a:gd name="T17" fmla="*/ 0 h 320"/>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584"/>
                  <a:gd name="T28" fmla="*/ 0 h 320"/>
                  <a:gd name="T29" fmla="*/ 584 w 584"/>
                  <a:gd name="T30" fmla="*/ 320 h 320"/>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584" h="320">
                    <a:moveTo>
                      <a:pt x="0" y="264"/>
                    </a:moveTo>
                    <a:cubicBezTo>
                      <a:pt x="9" y="267"/>
                      <a:pt x="32" y="275"/>
                      <a:pt x="54" y="281"/>
                    </a:cubicBezTo>
                    <a:cubicBezTo>
                      <a:pt x="76" y="287"/>
                      <a:pt x="102" y="297"/>
                      <a:pt x="132" y="303"/>
                    </a:cubicBezTo>
                    <a:cubicBezTo>
                      <a:pt x="162" y="309"/>
                      <a:pt x="206" y="320"/>
                      <a:pt x="234" y="317"/>
                    </a:cubicBezTo>
                    <a:cubicBezTo>
                      <a:pt x="262" y="314"/>
                      <a:pt x="276" y="303"/>
                      <a:pt x="297" y="287"/>
                    </a:cubicBezTo>
                    <a:cubicBezTo>
                      <a:pt x="318" y="271"/>
                      <a:pt x="339" y="241"/>
                      <a:pt x="360" y="221"/>
                    </a:cubicBezTo>
                    <a:cubicBezTo>
                      <a:pt x="381" y="201"/>
                      <a:pt x="401" y="185"/>
                      <a:pt x="422" y="164"/>
                    </a:cubicBezTo>
                    <a:cubicBezTo>
                      <a:pt x="443" y="143"/>
                      <a:pt x="462" y="120"/>
                      <a:pt x="489" y="93"/>
                    </a:cubicBezTo>
                    <a:cubicBezTo>
                      <a:pt x="516" y="66"/>
                      <a:pt x="564" y="19"/>
                      <a:pt x="584" y="0"/>
                    </a:cubicBezTo>
                  </a:path>
                </a:pathLst>
              </a:custGeom>
              <a:solidFill>
                <a:schemeClr val="bg2"/>
              </a:solidFill>
              <a:ln w="9525">
                <a:solidFill>
                  <a:schemeClr val="tx1"/>
                </a:solidFill>
                <a:round/>
                <a:headEnd/>
                <a:tailEnd/>
              </a:ln>
            </p:spPr>
            <p:txBody>
              <a:bodyPr/>
              <a:lstStyle/>
              <a:p>
                <a:endParaRPr lang="en-US"/>
              </a:p>
            </p:txBody>
          </p:sp>
          <p:sp>
            <p:nvSpPr>
              <p:cNvPr id="10346" name="Freeform 636"/>
              <p:cNvSpPr>
                <a:spLocks/>
              </p:cNvSpPr>
              <p:nvPr/>
            </p:nvSpPr>
            <p:spPr bwMode="auto">
              <a:xfrm>
                <a:off x="3108" y="3982"/>
                <a:ext cx="74" cy="26"/>
              </a:xfrm>
              <a:custGeom>
                <a:avLst/>
                <a:gdLst>
                  <a:gd name="T0" fmla="*/ 0 w 450"/>
                  <a:gd name="T1" fmla="*/ 0 h 177"/>
                  <a:gd name="T2" fmla="*/ 0 w 450"/>
                  <a:gd name="T3" fmla="*/ 0 h 177"/>
                  <a:gd name="T4" fmla="*/ 0 w 450"/>
                  <a:gd name="T5" fmla="*/ 0 h 177"/>
                  <a:gd name="T6" fmla="*/ 0 w 450"/>
                  <a:gd name="T7" fmla="*/ 0 h 177"/>
                  <a:gd name="T8" fmla="*/ 0 w 450"/>
                  <a:gd name="T9" fmla="*/ 0 h 177"/>
                  <a:gd name="T10" fmla="*/ 0 w 450"/>
                  <a:gd name="T11" fmla="*/ 0 h 177"/>
                  <a:gd name="T12" fmla="*/ 0 w 450"/>
                  <a:gd name="T13" fmla="*/ 0 h 177"/>
                  <a:gd name="T14" fmla="*/ 0 60000 65536"/>
                  <a:gd name="T15" fmla="*/ 0 60000 65536"/>
                  <a:gd name="T16" fmla="*/ 0 60000 65536"/>
                  <a:gd name="T17" fmla="*/ 0 60000 65536"/>
                  <a:gd name="T18" fmla="*/ 0 60000 65536"/>
                  <a:gd name="T19" fmla="*/ 0 60000 65536"/>
                  <a:gd name="T20" fmla="*/ 0 60000 65536"/>
                  <a:gd name="T21" fmla="*/ 0 w 450"/>
                  <a:gd name="T22" fmla="*/ 0 h 177"/>
                  <a:gd name="T23" fmla="*/ 450 w 450"/>
                  <a:gd name="T24" fmla="*/ 177 h 177"/>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450" h="177">
                    <a:moveTo>
                      <a:pt x="0" y="171"/>
                    </a:moveTo>
                    <a:cubicBezTo>
                      <a:pt x="11" y="172"/>
                      <a:pt x="40" y="175"/>
                      <a:pt x="64" y="175"/>
                    </a:cubicBezTo>
                    <a:cubicBezTo>
                      <a:pt x="88" y="175"/>
                      <a:pt x="117" y="177"/>
                      <a:pt x="145" y="171"/>
                    </a:cubicBezTo>
                    <a:cubicBezTo>
                      <a:pt x="173" y="165"/>
                      <a:pt x="209" y="151"/>
                      <a:pt x="234" y="141"/>
                    </a:cubicBezTo>
                    <a:cubicBezTo>
                      <a:pt x="259" y="131"/>
                      <a:pt x="275" y="121"/>
                      <a:pt x="297" y="108"/>
                    </a:cubicBezTo>
                    <a:cubicBezTo>
                      <a:pt x="319" y="95"/>
                      <a:pt x="342" y="81"/>
                      <a:pt x="367" y="63"/>
                    </a:cubicBezTo>
                    <a:cubicBezTo>
                      <a:pt x="392" y="45"/>
                      <a:pt x="433" y="13"/>
                      <a:pt x="450" y="0"/>
                    </a:cubicBezTo>
                  </a:path>
                </a:pathLst>
              </a:custGeom>
              <a:solidFill>
                <a:schemeClr val="bg2"/>
              </a:solidFill>
              <a:ln w="9525">
                <a:solidFill>
                  <a:schemeClr val="tx1"/>
                </a:solidFill>
                <a:round/>
                <a:headEnd/>
                <a:tailEnd/>
              </a:ln>
            </p:spPr>
            <p:txBody>
              <a:bodyPr/>
              <a:lstStyle/>
              <a:p>
                <a:endParaRPr lang="en-US"/>
              </a:p>
            </p:txBody>
          </p:sp>
          <p:sp>
            <p:nvSpPr>
              <p:cNvPr id="10347" name="Freeform 637"/>
              <p:cNvSpPr>
                <a:spLocks/>
              </p:cNvSpPr>
              <p:nvPr/>
            </p:nvSpPr>
            <p:spPr bwMode="auto">
              <a:xfrm>
                <a:off x="3091" y="3984"/>
                <a:ext cx="60" cy="9"/>
              </a:xfrm>
              <a:custGeom>
                <a:avLst/>
                <a:gdLst>
                  <a:gd name="T0" fmla="*/ 0 w 362"/>
                  <a:gd name="T1" fmla="*/ 0 h 63"/>
                  <a:gd name="T2" fmla="*/ 0 w 362"/>
                  <a:gd name="T3" fmla="*/ 0 h 63"/>
                  <a:gd name="T4" fmla="*/ 0 w 362"/>
                  <a:gd name="T5" fmla="*/ 0 h 63"/>
                  <a:gd name="T6" fmla="*/ 0 w 362"/>
                  <a:gd name="T7" fmla="*/ 0 h 63"/>
                  <a:gd name="T8" fmla="*/ 0 w 362"/>
                  <a:gd name="T9" fmla="*/ 0 h 63"/>
                  <a:gd name="T10" fmla="*/ 0 60000 65536"/>
                  <a:gd name="T11" fmla="*/ 0 60000 65536"/>
                  <a:gd name="T12" fmla="*/ 0 60000 65536"/>
                  <a:gd name="T13" fmla="*/ 0 60000 65536"/>
                  <a:gd name="T14" fmla="*/ 0 60000 65536"/>
                  <a:gd name="T15" fmla="*/ 0 w 362"/>
                  <a:gd name="T16" fmla="*/ 0 h 63"/>
                  <a:gd name="T17" fmla="*/ 362 w 362"/>
                  <a:gd name="T18" fmla="*/ 63 h 63"/>
                </a:gdLst>
                <a:ahLst/>
                <a:cxnLst>
                  <a:cxn ang="T10">
                    <a:pos x="T0" y="T1"/>
                  </a:cxn>
                  <a:cxn ang="T11">
                    <a:pos x="T2" y="T3"/>
                  </a:cxn>
                  <a:cxn ang="T12">
                    <a:pos x="T4" y="T5"/>
                  </a:cxn>
                  <a:cxn ang="T13">
                    <a:pos x="T6" y="T7"/>
                  </a:cxn>
                  <a:cxn ang="T14">
                    <a:pos x="T8" y="T9"/>
                  </a:cxn>
                </a:cxnLst>
                <a:rect l="T15" t="T16" r="T17" b="T18"/>
                <a:pathLst>
                  <a:path w="362" h="63">
                    <a:moveTo>
                      <a:pt x="0" y="56"/>
                    </a:moveTo>
                    <a:cubicBezTo>
                      <a:pt x="11" y="57"/>
                      <a:pt x="39" y="63"/>
                      <a:pt x="64" y="60"/>
                    </a:cubicBezTo>
                    <a:cubicBezTo>
                      <a:pt x="89" y="57"/>
                      <a:pt x="114" y="45"/>
                      <a:pt x="150" y="39"/>
                    </a:cubicBezTo>
                    <a:cubicBezTo>
                      <a:pt x="186" y="33"/>
                      <a:pt x="246" y="30"/>
                      <a:pt x="281" y="24"/>
                    </a:cubicBezTo>
                    <a:cubicBezTo>
                      <a:pt x="316" y="18"/>
                      <a:pt x="345" y="5"/>
                      <a:pt x="362" y="0"/>
                    </a:cubicBezTo>
                  </a:path>
                </a:pathLst>
              </a:custGeom>
              <a:solidFill>
                <a:schemeClr val="bg2"/>
              </a:solidFill>
              <a:ln w="9525">
                <a:solidFill>
                  <a:schemeClr val="tx1"/>
                </a:solidFill>
                <a:round/>
                <a:headEnd/>
                <a:tailEnd/>
              </a:ln>
            </p:spPr>
            <p:txBody>
              <a:bodyPr/>
              <a:lstStyle/>
              <a:p>
                <a:endParaRPr lang="en-US"/>
              </a:p>
            </p:txBody>
          </p:sp>
          <p:sp>
            <p:nvSpPr>
              <p:cNvPr id="10348" name="Freeform 638"/>
              <p:cNvSpPr>
                <a:spLocks/>
              </p:cNvSpPr>
              <p:nvPr/>
            </p:nvSpPr>
            <p:spPr bwMode="auto">
              <a:xfrm>
                <a:off x="3173" y="3983"/>
                <a:ext cx="38" cy="33"/>
              </a:xfrm>
              <a:custGeom>
                <a:avLst/>
                <a:gdLst>
                  <a:gd name="T0" fmla="*/ 0 w 234"/>
                  <a:gd name="T1" fmla="*/ 0 h 232"/>
                  <a:gd name="T2" fmla="*/ 0 w 234"/>
                  <a:gd name="T3" fmla="*/ 0 h 232"/>
                  <a:gd name="T4" fmla="*/ 0 w 234"/>
                  <a:gd name="T5" fmla="*/ 0 h 232"/>
                  <a:gd name="T6" fmla="*/ 0 w 234"/>
                  <a:gd name="T7" fmla="*/ 0 h 232"/>
                  <a:gd name="T8" fmla="*/ 0 w 234"/>
                  <a:gd name="T9" fmla="*/ 0 h 232"/>
                  <a:gd name="T10" fmla="*/ 0 w 234"/>
                  <a:gd name="T11" fmla="*/ 0 h 232"/>
                  <a:gd name="T12" fmla="*/ 0 60000 65536"/>
                  <a:gd name="T13" fmla="*/ 0 60000 65536"/>
                  <a:gd name="T14" fmla="*/ 0 60000 65536"/>
                  <a:gd name="T15" fmla="*/ 0 60000 65536"/>
                  <a:gd name="T16" fmla="*/ 0 60000 65536"/>
                  <a:gd name="T17" fmla="*/ 0 60000 65536"/>
                  <a:gd name="T18" fmla="*/ 0 w 234"/>
                  <a:gd name="T19" fmla="*/ 0 h 232"/>
                  <a:gd name="T20" fmla="*/ 234 w 234"/>
                  <a:gd name="T21" fmla="*/ 232 h 232"/>
                </a:gdLst>
                <a:ahLst/>
                <a:cxnLst>
                  <a:cxn ang="T12">
                    <a:pos x="T0" y="T1"/>
                  </a:cxn>
                  <a:cxn ang="T13">
                    <a:pos x="T2" y="T3"/>
                  </a:cxn>
                  <a:cxn ang="T14">
                    <a:pos x="T4" y="T5"/>
                  </a:cxn>
                  <a:cxn ang="T15">
                    <a:pos x="T6" y="T7"/>
                  </a:cxn>
                  <a:cxn ang="T16">
                    <a:pos x="T8" y="T9"/>
                  </a:cxn>
                  <a:cxn ang="T17">
                    <a:pos x="T10" y="T11"/>
                  </a:cxn>
                </a:cxnLst>
                <a:rect l="T18" t="T19" r="T20" b="T21"/>
                <a:pathLst>
                  <a:path w="234" h="232">
                    <a:moveTo>
                      <a:pt x="0" y="232"/>
                    </a:moveTo>
                    <a:cubicBezTo>
                      <a:pt x="11" y="227"/>
                      <a:pt x="45" y="213"/>
                      <a:pt x="66" y="199"/>
                    </a:cubicBezTo>
                    <a:cubicBezTo>
                      <a:pt x="87" y="185"/>
                      <a:pt x="109" y="163"/>
                      <a:pt x="128" y="145"/>
                    </a:cubicBezTo>
                    <a:cubicBezTo>
                      <a:pt x="147" y="127"/>
                      <a:pt x="167" y="105"/>
                      <a:pt x="183" y="88"/>
                    </a:cubicBezTo>
                    <a:cubicBezTo>
                      <a:pt x="199" y="71"/>
                      <a:pt x="214" y="55"/>
                      <a:pt x="222" y="40"/>
                    </a:cubicBezTo>
                    <a:cubicBezTo>
                      <a:pt x="230" y="25"/>
                      <a:pt x="231" y="8"/>
                      <a:pt x="234" y="0"/>
                    </a:cubicBezTo>
                  </a:path>
                </a:pathLst>
              </a:custGeom>
              <a:solidFill>
                <a:schemeClr val="bg2"/>
              </a:solidFill>
              <a:ln w="9525">
                <a:solidFill>
                  <a:schemeClr val="tx1"/>
                </a:solidFill>
                <a:round/>
                <a:headEnd/>
                <a:tailEnd/>
              </a:ln>
            </p:spPr>
            <p:txBody>
              <a:bodyPr/>
              <a:lstStyle/>
              <a:p>
                <a:endParaRPr lang="en-US"/>
              </a:p>
            </p:txBody>
          </p:sp>
          <p:sp>
            <p:nvSpPr>
              <p:cNvPr id="10349" name="Freeform 639"/>
              <p:cNvSpPr>
                <a:spLocks/>
              </p:cNvSpPr>
              <p:nvPr/>
            </p:nvSpPr>
            <p:spPr bwMode="auto">
              <a:xfrm>
                <a:off x="3018" y="4008"/>
                <a:ext cx="25" cy="12"/>
              </a:xfrm>
              <a:custGeom>
                <a:avLst/>
                <a:gdLst>
                  <a:gd name="T0" fmla="*/ 0 w 147"/>
                  <a:gd name="T1" fmla="*/ 0 h 79"/>
                  <a:gd name="T2" fmla="*/ 0 w 147"/>
                  <a:gd name="T3" fmla="*/ 0 h 79"/>
                  <a:gd name="T4" fmla="*/ 0 w 147"/>
                  <a:gd name="T5" fmla="*/ 0 h 79"/>
                  <a:gd name="T6" fmla="*/ 0 w 147"/>
                  <a:gd name="T7" fmla="*/ 0 h 79"/>
                  <a:gd name="T8" fmla="*/ 0 w 147"/>
                  <a:gd name="T9" fmla="*/ 0 h 79"/>
                  <a:gd name="T10" fmla="*/ 0 60000 65536"/>
                  <a:gd name="T11" fmla="*/ 0 60000 65536"/>
                  <a:gd name="T12" fmla="*/ 0 60000 65536"/>
                  <a:gd name="T13" fmla="*/ 0 60000 65536"/>
                  <a:gd name="T14" fmla="*/ 0 60000 65536"/>
                  <a:gd name="T15" fmla="*/ 0 w 147"/>
                  <a:gd name="T16" fmla="*/ 0 h 79"/>
                  <a:gd name="T17" fmla="*/ 147 w 147"/>
                  <a:gd name="T18" fmla="*/ 79 h 79"/>
                </a:gdLst>
                <a:ahLst/>
                <a:cxnLst>
                  <a:cxn ang="T10">
                    <a:pos x="T0" y="T1"/>
                  </a:cxn>
                  <a:cxn ang="T11">
                    <a:pos x="T2" y="T3"/>
                  </a:cxn>
                  <a:cxn ang="T12">
                    <a:pos x="T4" y="T5"/>
                  </a:cxn>
                  <a:cxn ang="T13">
                    <a:pos x="T6" y="T7"/>
                  </a:cxn>
                  <a:cxn ang="T14">
                    <a:pos x="T8" y="T9"/>
                  </a:cxn>
                </a:cxnLst>
                <a:rect l="T15" t="T16" r="T17" b="T18"/>
                <a:pathLst>
                  <a:path w="147" h="79">
                    <a:moveTo>
                      <a:pt x="0" y="0"/>
                    </a:moveTo>
                    <a:cubicBezTo>
                      <a:pt x="4" y="7"/>
                      <a:pt x="14" y="31"/>
                      <a:pt x="24" y="43"/>
                    </a:cubicBezTo>
                    <a:cubicBezTo>
                      <a:pt x="34" y="55"/>
                      <a:pt x="49" y="64"/>
                      <a:pt x="63" y="70"/>
                    </a:cubicBezTo>
                    <a:cubicBezTo>
                      <a:pt x="77" y="76"/>
                      <a:pt x="97" y="77"/>
                      <a:pt x="111" y="78"/>
                    </a:cubicBezTo>
                    <a:cubicBezTo>
                      <a:pt x="125" y="79"/>
                      <a:pt x="140" y="76"/>
                      <a:pt x="147" y="75"/>
                    </a:cubicBezTo>
                  </a:path>
                </a:pathLst>
              </a:custGeom>
              <a:solidFill>
                <a:schemeClr val="bg2"/>
              </a:solidFill>
              <a:ln w="9525">
                <a:solidFill>
                  <a:schemeClr val="tx1"/>
                </a:solidFill>
                <a:round/>
                <a:headEnd/>
                <a:tailEnd/>
              </a:ln>
            </p:spPr>
            <p:txBody>
              <a:bodyPr/>
              <a:lstStyle/>
              <a:p>
                <a:endParaRPr lang="en-US"/>
              </a:p>
            </p:txBody>
          </p:sp>
          <p:sp>
            <p:nvSpPr>
              <p:cNvPr id="10350" name="Freeform 640"/>
              <p:cNvSpPr>
                <a:spLocks/>
              </p:cNvSpPr>
              <p:nvPr/>
            </p:nvSpPr>
            <p:spPr bwMode="auto">
              <a:xfrm>
                <a:off x="3031" y="4028"/>
                <a:ext cx="22" cy="3"/>
              </a:xfrm>
              <a:custGeom>
                <a:avLst/>
                <a:gdLst>
                  <a:gd name="T0" fmla="*/ 0 w 135"/>
                  <a:gd name="T1" fmla="*/ 0 h 24"/>
                  <a:gd name="T2" fmla="*/ 0 w 135"/>
                  <a:gd name="T3" fmla="*/ 0 h 24"/>
                  <a:gd name="T4" fmla="*/ 0 w 135"/>
                  <a:gd name="T5" fmla="*/ 0 h 24"/>
                  <a:gd name="T6" fmla="*/ 0 w 135"/>
                  <a:gd name="T7" fmla="*/ 0 h 24"/>
                  <a:gd name="T8" fmla="*/ 0 60000 65536"/>
                  <a:gd name="T9" fmla="*/ 0 60000 65536"/>
                  <a:gd name="T10" fmla="*/ 0 60000 65536"/>
                  <a:gd name="T11" fmla="*/ 0 60000 65536"/>
                  <a:gd name="T12" fmla="*/ 0 w 135"/>
                  <a:gd name="T13" fmla="*/ 0 h 24"/>
                  <a:gd name="T14" fmla="*/ 135 w 135"/>
                  <a:gd name="T15" fmla="*/ 24 h 24"/>
                </a:gdLst>
                <a:ahLst/>
                <a:cxnLst>
                  <a:cxn ang="T8">
                    <a:pos x="T0" y="T1"/>
                  </a:cxn>
                  <a:cxn ang="T9">
                    <a:pos x="T2" y="T3"/>
                  </a:cxn>
                  <a:cxn ang="T10">
                    <a:pos x="T4" y="T5"/>
                  </a:cxn>
                  <a:cxn ang="T11">
                    <a:pos x="T6" y="T7"/>
                  </a:cxn>
                </a:cxnLst>
                <a:rect l="T12" t="T13" r="T14" b="T15"/>
                <a:pathLst>
                  <a:path w="135" h="24">
                    <a:moveTo>
                      <a:pt x="0" y="0"/>
                    </a:moveTo>
                    <a:cubicBezTo>
                      <a:pt x="10" y="3"/>
                      <a:pt x="47" y="14"/>
                      <a:pt x="64" y="18"/>
                    </a:cubicBezTo>
                    <a:cubicBezTo>
                      <a:pt x="81" y="22"/>
                      <a:pt x="93" y="22"/>
                      <a:pt x="105" y="23"/>
                    </a:cubicBezTo>
                    <a:cubicBezTo>
                      <a:pt x="117" y="24"/>
                      <a:pt x="129" y="23"/>
                      <a:pt x="135" y="23"/>
                    </a:cubicBezTo>
                  </a:path>
                </a:pathLst>
              </a:custGeom>
              <a:solidFill>
                <a:schemeClr val="bg2"/>
              </a:solidFill>
              <a:ln w="9525">
                <a:solidFill>
                  <a:schemeClr val="tx1"/>
                </a:solidFill>
                <a:round/>
                <a:headEnd/>
                <a:tailEnd/>
              </a:ln>
            </p:spPr>
            <p:txBody>
              <a:bodyPr/>
              <a:lstStyle/>
              <a:p>
                <a:endParaRPr lang="en-US"/>
              </a:p>
            </p:txBody>
          </p:sp>
          <p:sp>
            <p:nvSpPr>
              <p:cNvPr id="10351" name="Freeform 641"/>
              <p:cNvSpPr>
                <a:spLocks/>
              </p:cNvSpPr>
              <p:nvPr/>
            </p:nvSpPr>
            <p:spPr bwMode="auto">
              <a:xfrm>
                <a:off x="3056" y="3931"/>
                <a:ext cx="43" cy="50"/>
              </a:xfrm>
              <a:custGeom>
                <a:avLst/>
                <a:gdLst>
                  <a:gd name="T0" fmla="*/ 0 w 265"/>
                  <a:gd name="T1" fmla="*/ 0 h 351"/>
                  <a:gd name="T2" fmla="*/ 0 w 265"/>
                  <a:gd name="T3" fmla="*/ 0 h 351"/>
                  <a:gd name="T4" fmla="*/ 0 w 265"/>
                  <a:gd name="T5" fmla="*/ 0 h 351"/>
                  <a:gd name="T6" fmla="*/ 0 w 265"/>
                  <a:gd name="T7" fmla="*/ 0 h 351"/>
                  <a:gd name="T8" fmla="*/ 0 w 265"/>
                  <a:gd name="T9" fmla="*/ 0 h 351"/>
                  <a:gd name="T10" fmla="*/ 0 w 265"/>
                  <a:gd name="T11" fmla="*/ 0 h 351"/>
                  <a:gd name="T12" fmla="*/ 0 60000 65536"/>
                  <a:gd name="T13" fmla="*/ 0 60000 65536"/>
                  <a:gd name="T14" fmla="*/ 0 60000 65536"/>
                  <a:gd name="T15" fmla="*/ 0 60000 65536"/>
                  <a:gd name="T16" fmla="*/ 0 60000 65536"/>
                  <a:gd name="T17" fmla="*/ 0 60000 65536"/>
                  <a:gd name="T18" fmla="*/ 0 w 265"/>
                  <a:gd name="T19" fmla="*/ 0 h 351"/>
                  <a:gd name="T20" fmla="*/ 265 w 265"/>
                  <a:gd name="T21" fmla="*/ 351 h 351"/>
                </a:gdLst>
                <a:ahLst/>
                <a:cxnLst>
                  <a:cxn ang="T12">
                    <a:pos x="T0" y="T1"/>
                  </a:cxn>
                  <a:cxn ang="T13">
                    <a:pos x="T2" y="T3"/>
                  </a:cxn>
                  <a:cxn ang="T14">
                    <a:pos x="T4" y="T5"/>
                  </a:cxn>
                  <a:cxn ang="T15">
                    <a:pos x="T6" y="T7"/>
                  </a:cxn>
                  <a:cxn ang="T16">
                    <a:pos x="T8" y="T9"/>
                  </a:cxn>
                  <a:cxn ang="T17">
                    <a:pos x="T10" y="T11"/>
                  </a:cxn>
                </a:cxnLst>
                <a:rect l="T18" t="T19" r="T20" b="T21"/>
                <a:pathLst>
                  <a:path w="265" h="351">
                    <a:moveTo>
                      <a:pt x="0" y="0"/>
                    </a:moveTo>
                    <a:cubicBezTo>
                      <a:pt x="18" y="2"/>
                      <a:pt x="76" y="2"/>
                      <a:pt x="110" y="11"/>
                    </a:cubicBezTo>
                    <a:cubicBezTo>
                      <a:pt x="144" y="20"/>
                      <a:pt x="182" y="36"/>
                      <a:pt x="206" y="53"/>
                    </a:cubicBezTo>
                    <a:cubicBezTo>
                      <a:pt x="230" y="70"/>
                      <a:pt x="243" y="85"/>
                      <a:pt x="252" y="111"/>
                    </a:cubicBezTo>
                    <a:cubicBezTo>
                      <a:pt x="261" y="137"/>
                      <a:pt x="261" y="172"/>
                      <a:pt x="263" y="212"/>
                    </a:cubicBezTo>
                    <a:cubicBezTo>
                      <a:pt x="265" y="252"/>
                      <a:pt x="261" y="322"/>
                      <a:pt x="261" y="351"/>
                    </a:cubicBezTo>
                  </a:path>
                </a:pathLst>
              </a:custGeom>
              <a:noFill/>
              <a:ln w="9525">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0352" name="Freeform 642"/>
              <p:cNvSpPr>
                <a:spLocks/>
              </p:cNvSpPr>
              <p:nvPr/>
            </p:nvSpPr>
            <p:spPr bwMode="auto">
              <a:xfrm>
                <a:off x="2588" y="3890"/>
                <a:ext cx="133" cy="46"/>
              </a:xfrm>
              <a:custGeom>
                <a:avLst/>
                <a:gdLst>
                  <a:gd name="T0" fmla="*/ 0 w 805"/>
                  <a:gd name="T1" fmla="*/ 0 h 322"/>
                  <a:gd name="T2" fmla="*/ 0 w 805"/>
                  <a:gd name="T3" fmla="*/ 0 h 322"/>
                  <a:gd name="T4" fmla="*/ 0 w 805"/>
                  <a:gd name="T5" fmla="*/ 0 h 322"/>
                  <a:gd name="T6" fmla="*/ 0 w 805"/>
                  <a:gd name="T7" fmla="*/ 0 h 322"/>
                  <a:gd name="T8" fmla="*/ 0 w 805"/>
                  <a:gd name="T9" fmla="*/ 0 h 322"/>
                  <a:gd name="T10" fmla="*/ 0 w 805"/>
                  <a:gd name="T11" fmla="*/ 0 h 322"/>
                  <a:gd name="T12" fmla="*/ 0 w 805"/>
                  <a:gd name="T13" fmla="*/ 0 h 322"/>
                  <a:gd name="T14" fmla="*/ 0 w 805"/>
                  <a:gd name="T15" fmla="*/ 0 h 322"/>
                  <a:gd name="T16" fmla="*/ 0 w 805"/>
                  <a:gd name="T17" fmla="*/ 0 h 322"/>
                  <a:gd name="T18" fmla="*/ 0 w 805"/>
                  <a:gd name="T19" fmla="*/ 0 h 322"/>
                  <a:gd name="T20" fmla="*/ 0 w 805"/>
                  <a:gd name="T21" fmla="*/ 0 h 322"/>
                  <a:gd name="T22" fmla="*/ 0 w 805"/>
                  <a:gd name="T23" fmla="*/ 0 h 322"/>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805"/>
                  <a:gd name="T37" fmla="*/ 0 h 322"/>
                  <a:gd name="T38" fmla="*/ 805 w 805"/>
                  <a:gd name="T39" fmla="*/ 322 h 322"/>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805" h="322">
                    <a:moveTo>
                      <a:pt x="0" y="22"/>
                    </a:moveTo>
                    <a:cubicBezTo>
                      <a:pt x="4" y="76"/>
                      <a:pt x="12" y="116"/>
                      <a:pt x="10" y="156"/>
                    </a:cubicBezTo>
                    <a:cubicBezTo>
                      <a:pt x="8" y="196"/>
                      <a:pt x="8" y="264"/>
                      <a:pt x="0" y="292"/>
                    </a:cubicBezTo>
                    <a:cubicBezTo>
                      <a:pt x="42" y="314"/>
                      <a:pt x="206" y="310"/>
                      <a:pt x="264" y="314"/>
                    </a:cubicBezTo>
                    <a:cubicBezTo>
                      <a:pt x="322" y="318"/>
                      <a:pt x="380" y="322"/>
                      <a:pt x="456" y="320"/>
                    </a:cubicBezTo>
                    <a:cubicBezTo>
                      <a:pt x="532" y="318"/>
                      <a:pt x="630" y="304"/>
                      <a:pt x="664" y="302"/>
                    </a:cubicBezTo>
                    <a:cubicBezTo>
                      <a:pt x="698" y="300"/>
                      <a:pt x="782" y="272"/>
                      <a:pt x="802" y="250"/>
                    </a:cubicBezTo>
                    <a:cubicBezTo>
                      <a:pt x="805" y="235"/>
                      <a:pt x="802" y="168"/>
                      <a:pt x="800" y="142"/>
                    </a:cubicBezTo>
                    <a:cubicBezTo>
                      <a:pt x="798" y="116"/>
                      <a:pt x="780" y="51"/>
                      <a:pt x="770" y="14"/>
                    </a:cubicBezTo>
                    <a:cubicBezTo>
                      <a:pt x="742" y="0"/>
                      <a:pt x="577" y="10"/>
                      <a:pt x="484" y="8"/>
                    </a:cubicBezTo>
                    <a:cubicBezTo>
                      <a:pt x="391" y="6"/>
                      <a:pt x="303" y="12"/>
                      <a:pt x="224" y="16"/>
                    </a:cubicBezTo>
                    <a:cubicBezTo>
                      <a:pt x="143" y="18"/>
                      <a:pt x="45" y="19"/>
                      <a:pt x="0" y="22"/>
                    </a:cubicBezTo>
                    <a:close/>
                  </a:path>
                </a:pathLst>
              </a:custGeom>
              <a:solidFill>
                <a:srgbClr val="5B0D0D"/>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0353" name="Line 643"/>
              <p:cNvSpPr>
                <a:spLocks noChangeShapeType="1"/>
              </p:cNvSpPr>
              <p:nvPr/>
            </p:nvSpPr>
            <p:spPr bwMode="auto">
              <a:xfrm rot="10800000">
                <a:off x="1920" y="3658"/>
                <a:ext cx="0" cy="511"/>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354" name="Oval 644"/>
              <p:cNvSpPr>
                <a:spLocks noChangeArrowheads="1"/>
              </p:cNvSpPr>
              <p:nvPr/>
            </p:nvSpPr>
            <p:spPr bwMode="auto">
              <a:xfrm rot="10800000">
                <a:off x="2007" y="3984"/>
                <a:ext cx="8" cy="11"/>
              </a:xfrm>
              <a:prstGeom prst="ellipse">
                <a:avLst/>
              </a:prstGeom>
              <a:solidFill>
                <a:srgbClr val="00A200"/>
              </a:solidFill>
              <a:ln>
                <a:noFill/>
              </a:ln>
              <a:extLst>
                <a:ext uri="{91240B29-F687-4F45-9708-019B960494DF}">
                  <a14:hiddenLine xmlns:a14="http://schemas.microsoft.com/office/drawing/2010/main" w="9525">
                    <a:solidFill>
                      <a:srgbClr val="000000"/>
                    </a:solidFill>
                    <a:round/>
                    <a:headEnd/>
                    <a:tailEnd/>
                  </a14:hiddenLine>
                </a:ext>
              </a:extLst>
            </p:spPr>
            <p:txBody>
              <a:bodyPr rot="10800000" wrap="none" anchor="ctr"/>
              <a:lstStyle/>
              <a:p>
                <a:endParaRPr lang="en-US"/>
              </a:p>
            </p:txBody>
          </p:sp>
          <p:sp>
            <p:nvSpPr>
              <p:cNvPr id="10355" name="Oval 645"/>
              <p:cNvSpPr>
                <a:spLocks noChangeArrowheads="1"/>
              </p:cNvSpPr>
              <p:nvPr/>
            </p:nvSpPr>
            <p:spPr bwMode="auto">
              <a:xfrm rot="10800000">
                <a:off x="2008" y="3827"/>
                <a:ext cx="7" cy="11"/>
              </a:xfrm>
              <a:prstGeom prst="ellipse">
                <a:avLst/>
              </a:prstGeom>
              <a:solidFill>
                <a:srgbClr val="E9DA17"/>
              </a:solidFill>
              <a:ln>
                <a:noFill/>
              </a:ln>
              <a:extLst>
                <a:ext uri="{91240B29-F687-4F45-9708-019B960494DF}">
                  <a14:hiddenLine xmlns:a14="http://schemas.microsoft.com/office/drawing/2010/main" w="9525">
                    <a:solidFill>
                      <a:srgbClr val="000000"/>
                    </a:solidFill>
                    <a:round/>
                    <a:headEnd/>
                    <a:tailEnd/>
                  </a14:hiddenLine>
                </a:ext>
              </a:extLst>
            </p:spPr>
            <p:txBody>
              <a:bodyPr rot="10800000" wrap="none" anchor="ctr"/>
              <a:lstStyle/>
              <a:p>
                <a:endParaRPr lang="en-US"/>
              </a:p>
            </p:txBody>
          </p:sp>
          <p:sp>
            <p:nvSpPr>
              <p:cNvPr id="10356" name="Oval 646"/>
              <p:cNvSpPr>
                <a:spLocks noChangeArrowheads="1"/>
              </p:cNvSpPr>
              <p:nvPr/>
            </p:nvSpPr>
            <p:spPr bwMode="auto">
              <a:xfrm rot="10800000">
                <a:off x="2079" y="3970"/>
                <a:ext cx="7" cy="11"/>
              </a:xfrm>
              <a:prstGeom prst="ellipse">
                <a:avLst/>
              </a:prstGeom>
              <a:solidFill>
                <a:srgbClr val="4E90FC"/>
              </a:solidFill>
              <a:ln>
                <a:noFill/>
              </a:ln>
              <a:extLst>
                <a:ext uri="{91240B29-F687-4F45-9708-019B960494DF}">
                  <a14:hiddenLine xmlns:a14="http://schemas.microsoft.com/office/drawing/2010/main" w="9525">
                    <a:solidFill>
                      <a:srgbClr val="000000"/>
                    </a:solidFill>
                    <a:round/>
                    <a:headEnd/>
                    <a:tailEnd/>
                  </a14:hiddenLine>
                </a:ext>
              </a:extLst>
            </p:spPr>
            <p:txBody>
              <a:bodyPr rot="10800000" wrap="none" anchor="ctr"/>
              <a:lstStyle/>
              <a:p>
                <a:endParaRPr lang="en-US"/>
              </a:p>
            </p:txBody>
          </p:sp>
          <p:sp>
            <p:nvSpPr>
              <p:cNvPr id="10357" name="Oval 647"/>
              <p:cNvSpPr>
                <a:spLocks noChangeArrowheads="1"/>
              </p:cNvSpPr>
              <p:nvPr/>
            </p:nvSpPr>
            <p:spPr bwMode="auto">
              <a:xfrm rot="10800000">
                <a:off x="2007" y="3984"/>
                <a:ext cx="8" cy="11"/>
              </a:xfrm>
              <a:prstGeom prst="ellipse">
                <a:avLst/>
              </a:pr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rot="10800000" wrap="none" anchor="ctr"/>
              <a:lstStyle/>
              <a:p>
                <a:endParaRPr lang="en-US"/>
              </a:p>
            </p:txBody>
          </p:sp>
          <p:sp>
            <p:nvSpPr>
              <p:cNvPr id="10358" name="Oval 648"/>
              <p:cNvSpPr>
                <a:spLocks noChangeArrowheads="1"/>
              </p:cNvSpPr>
              <p:nvPr/>
            </p:nvSpPr>
            <p:spPr bwMode="auto">
              <a:xfrm rot="10800000">
                <a:off x="2007" y="3826"/>
                <a:ext cx="8" cy="12"/>
              </a:xfrm>
              <a:prstGeom prst="ellipse">
                <a:avLst/>
              </a:pr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rot="10800000" wrap="none" anchor="ctr"/>
              <a:lstStyle/>
              <a:p>
                <a:endParaRPr lang="en-US"/>
              </a:p>
            </p:txBody>
          </p:sp>
          <p:sp>
            <p:nvSpPr>
              <p:cNvPr id="10359" name="Oval 649"/>
              <p:cNvSpPr>
                <a:spLocks noChangeArrowheads="1"/>
              </p:cNvSpPr>
              <p:nvPr/>
            </p:nvSpPr>
            <p:spPr bwMode="auto">
              <a:xfrm rot="10800000">
                <a:off x="2079" y="3970"/>
                <a:ext cx="7" cy="11"/>
              </a:xfrm>
              <a:prstGeom prst="ellipse">
                <a:avLst/>
              </a:pr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rot="10800000" wrap="none" anchor="ctr"/>
              <a:lstStyle/>
              <a:p>
                <a:endParaRPr lang="en-US"/>
              </a:p>
            </p:txBody>
          </p:sp>
          <p:sp>
            <p:nvSpPr>
              <p:cNvPr id="10360" name="Line 650"/>
              <p:cNvSpPr>
                <a:spLocks noChangeShapeType="1"/>
              </p:cNvSpPr>
              <p:nvPr/>
            </p:nvSpPr>
            <p:spPr bwMode="auto">
              <a:xfrm flipH="1" flipV="1">
                <a:off x="2062" y="3849"/>
                <a:ext cx="480" cy="60"/>
              </a:xfrm>
              <a:prstGeom prst="line">
                <a:avLst/>
              </a:prstGeom>
              <a:noFill/>
              <a:ln w="9525">
                <a:solidFill>
                  <a:schemeClr val="tx1"/>
                </a:solidFill>
                <a:prstDash val="sysDot"/>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10361" name="Line 651"/>
              <p:cNvSpPr>
                <a:spLocks noChangeShapeType="1"/>
              </p:cNvSpPr>
              <p:nvPr/>
            </p:nvSpPr>
            <p:spPr bwMode="auto">
              <a:xfrm flipH="1">
                <a:off x="2087" y="3909"/>
                <a:ext cx="455" cy="60"/>
              </a:xfrm>
              <a:prstGeom prst="line">
                <a:avLst/>
              </a:prstGeom>
              <a:noFill/>
              <a:ln w="9525">
                <a:solidFill>
                  <a:schemeClr val="tx1"/>
                </a:solidFill>
                <a:prstDash val="sysDot"/>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10362" name="Oval 652"/>
              <p:cNvSpPr>
                <a:spLocks noChangeArrowheads="1"/>
              </p:cNvSpPr>
              <p:nvPr/>
            </p:nvSpPr>
            <p:spPr bwMode="auto">
              <a:xfrm rot="10800000">
                <a:off x="2077" y="3837"/>
                <a:ext cx="8" cy="11"/>
              </a:xfrm>
              <a:prstGeom prst="ellipse">
                <a:avLst/>
              </a:pr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rot="10800000" wrap="none" anchor="ctr"/>
              <a:lstStyle/>
              <a:p>
                <a:endParaRPr lang="en-US"/>
              </a:p>
            </p:txBody>
          </p:sp>
        </p:grpSp>
        <p:cxnSp>
          <p:nvCxnSpPr>
            <p:cNvPr id="10251" name="AutoShape 653"/>
            <p:cNvCxnSpPr>
              <a:cxnSpLocks noChangeShapeType="1"/>
            </p:cNvCxnSpPr>
            <p:nvPr/>
          </p:nvCxnSpPr>
          <p:spPr bwMode="auto">
            <a:xfrm flipV="1">
              <a:off x="3408" y="6335"/>
              <a:ext cx="0" cy="960"/>
            </a:xfrm>
            <a:prstGeom prst="straightConnector1">
              <a:avLst/>
            </a:prstGeom>
            <a:noFill/>
            <a:ln w="9525">
              <a:solidFill>
                <a:srgbClr val="0066FF"/>
              </a:solidFill>
              <a:round/>
              <a:headEnd/>
              <a:tailEnd type="triangle" w="med" len="med"/>
            </a:ln>
            <a:extLst>
              <a:ext uri="{909E8E84-426E-40DD-AFC4-6F175D3DCCD1}">
                <a14:hiddenFill xmlns:a14="http://schemas.microsoft.com/office/drawing/2010/main">
                  <a:noFill/>
                </a14:hiddenFill>
              </a:ext>
            </a:extLst>
          </p:spPr>
        </p:cxnSp>
        <p:cxnSp>
          <p:nvCxnSpPr>
            <p:cNvPr id="10252" name="AutoShape 655"/>
            <p:cNvCxnSpPr>
              <a:cxnSpLocks noChangeShapeType="1"/>
              <a:stCxn id="10270" idx="0"/>
              <a:endCxn id="10260" idx="2"/>
            </p:cNvCxnSpPr>
            <p:nvPr/>
          </p:nvCxnSpPr>
          <p:spPr bwMode="auto">
            <a:xfrm flipV="1">
              <a:off x="4269" y="6269"/>
              <a:ext cx="235" cy="787"/>
            </a:xfrm>
            <a:prstGeom prst="straightConnector1">
              <a:avLst/>
            </a:prstGeom>
            <a:noFill/>
            <a:ln w="9525">
              <a:solidFill>
                <a:srgbClr val="0066FF"/>
              </a:solidFill>
              <a:round/>
              <a:headEnd/>
              <a:tailEnd type="triangle" w="med" len="med"/>
            </a:ln>
            <a:extLst>
              <a:ext uri="{909E8E84-426E-40DD-AFC4-6F175D3DCCD1}">
                <a14:hiddenFill xmlns:a14="http://schemas.microsoft.com/office/drawing/2010/main">
                  <a:noFill/>
                </a14:hiddenFill>
              </a:ext>
            </a:extLst>
          </p:spPr>
        </p:cxnSp>
        <p:cxnSp>
          <p:nvCxnSpPr>
            <p:cNvPr id="10253" name="AutoShape 656"/>
            <p:cNvCxnSpPr>
              <a:cxnSpLocks noChangeShapeType="1"/>
              <a:stCxn id="10262" idx="20"/>
              <a:endCxn id="10254" idx="1"/>
            </p:cNvCxnSpPr>
            <p:nvPr/>
          </p:nvCxnSpPr>
          <p:spPr bwMode="auto">
            <a:xfrm>
              <a:off x="1160" y="7770"/>
              <a:ext cx="1070" cy="2"/>
            </a:xfrm>
            <a:prstGeom prst="bentConnector3">
              <a:avLst>
                <a:gd name="adj1" fmla="val 49625"/>
              </a:avLst>
            </a:prstGeom>
            <a:noFill/>
            <a:ln w="9525">
              <a:solidFill>
                <a:srgbClr val="0066FF"/>
              </a:solidFill>
              <a:miter lim="800000"/>
              <a:headEnd/>
              <a:tailEnd type="triangle" w="med" len="med"/>
            </a:ln>
            <a:extLst>
              <a:ext uri="{909E8E84-426E-40DD-AFC4-6F175D3DCCD1}">
                <a14:hiddenFill xmlns:a14="http://schemas.microsoft.com/office/drawing/2010/main">
                  <a:noFill/>
                </a14:hiddenFill>
              </a:ext>
            </a:extLst>
          </p:spPr>
        </p:cxnSp>
        <p:sp>
          <p:nvSpPr>
            <p:cNvPr id="10254" name="Text Box 657"/>
            <p:cNvSpPr txBox="1">
              <a:spLocks noChangeArrowheads="1"/>
            </p:cNvSpPr>
            <p:nvPr/>
          </p:nvSpPr>
          <p:spPr bwMode="auto">
            <a:xfrm>
              <a:off x="2230" y="7728"/>
              <a:ext cx="144" cy="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1828800" eaLnBrk="0" hangingPunct="0">
                <a:defRPr sz="1200">
                  <a:solidFill>
                    <a:schemeClr val="tx1"/>
                  </a:solidFill>
                  <a:latin typeface="Arial" charset="0"/>
                </a:defRPr>
              </a:lvl1pPr>
              <a:lvl2pPr marL="742950" indent="-285750" defTabSz="1828800" eaLnBrk="0" hangingPunct="0">
                <a:defRPr sz="1200">
                  <a:solidFill>
                    <a:schemeClr val="tx1"/>
                  </a:solidFill>
                  <a:latin typeface="Arial" charset="0"/>
                </a:defRPr>
              </a:lvl2pPr>
              <a:lvl3pPr marL="1143000" indent="-228600" defTabSz="1828800" eaLnBrk="0" hangingPunct="0">
                <a:defRPr sz="1200">
                  <a:solidFill>
                    <a:schemeClr val="tx1"/>
                  </a:solidFill>
                  <a:latin typeface="Arial" charset="0"/>
                </a:defRPr>
              </a:lvl3pPr>
              <a:lvl4pPr marL="1600200" indent="-228600" defTabSz="1828800" eaLnBrk="0" hangingPunct="0">
                <a:defRPr sz="1200">
                  <a:solidFill>
                    <a:schemeClr val="tx1"/>
                  </a:solidFill>
                  <a:latin typeface="Arial" charset="0"/>
                </a:defRPr>
              </a:lvl4pPr>
              <a:lvl5pPr marL="2057400" indent="-228600" defTabSz="1828800" eaLnBrk="0" hangingPunct="0">
                <a:defRPr sz="1200">
                  <a:solidFill>
                    <a:schemeClr val="tx1"/>
                  </a:solidFill>
                  <a:latin typeface="Arial" charset="0"/>
                </a:defRPr>
              </a:lvl5pPr>
              <a:lvl6pPr marL="2514600" indent="-228600" algn="ctr" defTabSz="1828800" eaLnBrk="0" fontAlgn="base" hangingPunct="0">
                <a:spcBef>
                  <a:spcPct val="0"/>
                </a:spcBef>
                <a:spcAft>
                  <a:spcPct val="0"/>
                </a:spcAft>
                <a:defRPr sz="1200">
                  <a:solidFill>
                    <a:schemeClr val="tx1"/>
                  </a:solidFill>
                  <a:latin typeface="Arial" charset="0"/>
                </a:defRPr>
              </a:lvl6pPr>
              <a:lvl7pPr marL="2971800" indent="-228600" algn="ctr" defTabSz="1828800" eaLnBrk="0" fontAlgn="base" hangingPunct="0">
                <a:spcBef>
                  <a:spcPct val="0"/>
                </a:spcBef>
                <a:spcAft>
                  <a:spcPct val="0"/>
                </a:spcAft>
                <a:defRPr sz="1200">
                  <a:solidFill>
                    <a:schemeClr val="tx1"/>
                  </a:solidFill>
                  <a:latin typeface="Arial" charset="0"/>
                </a:defRPr>
              </a:lvl7pPr>
              <a:lvl8pPr marL="3429000" indent="-228600" algn="ctr" defTabSz="1828800" eaLnBrk="0" fontAlgn="base" hangingPunct="0">
                <a:spcBef>
                  <a:spcPct val="0"/>
                </a:spcBef>
                <a:spcAft>
                  <a:spcPct val="0"/>
                </a:spcAft>
                <a:defRPr sz="1200">
                  <a:solidFill>
                    <a:schemeClr val="tx1"/>
                  </a:solidFill>
                  <a:latin typeface="Arial" charset="0"/>
                </a:defRPr>
              </a:lvl8pPr>
              <a:lvl9pPr marL="3886200" indent="-228600" algn="ctr" defTabSz="1828800" eaLnBrk="0" fontAlgn="base" hangingPunct="0">
                <a:spcBef>
                  <a:spcPct val="0"/>
                </a:spcBef>
                <a:spcAft>
                  <a:spcPct val="0"/>
                </a:spcAft>
                <a:defRPr sz="1200">
                  <a:solidFill>
                    <a:schemeClr val="tx1"/>
                  </a:solidFill>
                  <a:latin typeface="Arial" charset="0"/>
                </a:defRPr>
              </a:lvl9pPr>
            </a:lstStyle>
            <a:p>
              <a:pPr algn="l" eaLnBrk="1" hangingPunct="1">
                <a:spcBef>
                  <a:spcPct val="50000"/>
                </a:spcBef>
              </a:pPr>
              <a:r>
                <a:rPr lang="en-US" sz="400"/>
                <a:t> </a:t>
              </a:r>
            </a:p>
          </p:txBody>
        </p:sp>
        <p:sp>
          <p:nvSpPr>
            <p:cNvPr id="10255" name="Freeform 658"/>
            <p:cNvSpPr>
              <a:spLocks/>
            </p:cNvSpPr>
            <p:nvPr/>
          </p:nvSpPr>
          <p:spPr bwMode="auto">
            <a:xfrm>
              <a:off x="2920" y="6048"/>
              <a:ext cx="960" cy="288"/>
            </a:xfrm>
            <a:custGeom>
              <a:avLst/>
              <a:gdLst>
                <a:gd name="T0" fmla="*/ 0 w 2307"/>
                <a:gd name="T1" fmla="*/ 0 h 2305"/>
                <a:gd name="T2" fmla="*/ 0 w 2307"/>
                <a:gd name="T3" fmla="*/ 0 h 2305"/>
                <a:gd name="T4" fmla="*/ 0 w 2307"/>
                <a:gd name="T5" fmla="*/ 0 h 2305"/>
                <a:gd name="T6" fmla="*/ 0 w 2307"/>
                <a:gd name="T7" fmla="*/ 0 h 2305"/>
                <a:gd name="T8" fmla="*/ 0 w 2307"/>
                <a:gd name="T9" fmla="*/ 0 h 2305"/>
                <a:gd name="T10" fmla="*/ 0 w 2307"/>
                <a:gd name="T11" fmla="*/ 0 h 2305"/>
                <a:gd name="T12" fmla="*/ 0 w 2307"/>
                <a:gd name="T13" fmla="*/ 0 h 2305"/>
                <a:gd name="T14" fmla="*/ 0 w 2307"/>
                <a:gd name="T15" fmla="*/ 0 h 2305"/>
                <a:gd name="T16" fmla="*/ 0 w 2307"/>
                <a:gd name="T17" fmla="*/ 0 h 2305"/>
                <a:gd name="T18" fmla="*/ 0 w 2307"/>
                <a:gd name="T19" fmla="*/ 0 h 2305"/>
                <a:gd name="T20" fmla="*/ 0 w 2307"/>
                <a:gd name="T21" fmla="*/ 0 h 2305"/>
                <a:gd name="T22" fmla="*/ 0 w 2307"/>
                <a:gd name="T23" fmla="*/ 0 h 2305"/>
                <a:gd name="T24" fmla="*/ 0 w 2307"/>
                <a:gd name="T25" fmla="*/ 0 h 2305"/>
                <a:gd name="T26" fmla="*/ 0 w 2307"/>
                <a:gd name="T27" fmla="*/ 0 h 2305"/>
                <a:gd name="T28" fmla="*/ 0 w 2307"/>
                <a:gd name="T29" fmla="*/ 0 h 2305"/>
                <a:gd name="T30" fmla="*/ 0 w 2307"/>
                <a:gd name="T31" fmla="*/ 0 h 2305"/>
                <a:gd name="T32" fmla="*/ 0 w 2307"/>
                <a:gd name="T33" fmla="*/ 0 h 2305"/>
                <a:gd name="T34" fmla="*/ 0 w 2307"/>
                <a:gd name="T35" fmla="*/ 0 h 2305"/>
                <a:gd name="T36" fmla="*/ 0 w 2307"/>
                <a:gd name="T37" fmla="*/ 0 h 2305"/>
                <a:gd name="T38" fmla="*/ 0 w 2307"/>
                <a:gd name="T39" fmla="*/ 0 h 2305"/>
                <a:gd name="T40" fmla="*/ 0 w 2307"/>
                <a:gd name="T41" fmla="*/ 0 h 2305"/>
                <a:gd name="T42" fmla="*/ 0 w 2307"/>
                <a:gd name="T43" fmla="*/ 0 h 2305"/>
                <a:gd name="T44" fmla="*/ 0 w 2307"/>
                <a:gd name="T45" fmla="*/ 0 h 2305"/>
                <a:gd name="T46" fmla="*/ 0 w 2307"/>
                <a:gd name="T47" fmla="*/ 0 h 2305"/>
                <a:gd name="T48" fmla="*/ 0 w 2307"/>
                <a:gd name="T49" fmla="*/ 0 h 2305"/>
                <a:gd name="T50" fmla="*/ 0 w 2307"/>
                <a:gd name="T51" fmla="*/ 0 h 2305"/>
                <a:gd name="T52" fmla="*/ 0 w 2307"/>
                <a:gd name="T53" fmla="*/ 0 h 2305"/>
                <a:gd name="T54" fmla="*/ 0 w 2307"/>
                <a:gd name="T55" fmla="*/ 0 h 2305"/>
                <a:gd name="T56" fmla="*/ 0 w 2307"/>
                <a:gd name="T57" fmla="*/ 0 h 2305"/>
                <a:gd name="T58" fmla="*/ 0 w 2307"/>
                <a:gd name="T59" fmla="*/ 0 h 2305"/>
                <a:gd name="T60" fmla="*/ 0 w 2307"/>
                <a:gd name="T61" fmla="*/ 0 h 2305"/>
                <a:gd name="T62" fmla="*/ 0 w 2307"/>
                <a:gd name="T63" fmla="*/ 0 h 2305"/>
                <a:gd name="T64" fmla="*/ 0 w 2307"/>
                <a:gd name="T65" fmla="*/ 0 h 2305"/>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2307"/>
                <a:gd name="T100" fmla="*/ 0 h 2305"/>
                <a:gd name="T101" fmla="*/ 2307 w 2307"/>
                <a:gd name="T102" fmla="*/ 2305 h 2305"/>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2307" h="2305">
                  <a:moveTo>
                    <a:pt x="2" y="0"/>
                  </a:moveTo>
                  <a:cubicBezTo>
                    <a:pt x="2" y="83"/>
                    <a:pt x="2" y="192"/>
                    <a:pt x="2" y="288"/>
                  </a:cubicBezTo>
                  <a:cubicBezTo>
                    <a:pt x="2" y="384"/>
                    <a:pt x="3" y="479"/>
                    <a:pt x="3" y="576"/>
                  </a:cubicBezTo>
                  <a:lnTo>
                    <a:pt x="1" y="864"/>
                  </a:lnTo>
                  <a:lnTo>
                    <a:pt x="2" y="1152"/>
                  </a:lnTo>
                  <a:lnTo>
                    <a:pt x="1" y="1440"/>
                  </a:lnTo>
                  <a:lnTo>
                    <a:pt x="1" y="1728"/>
                  </a:lnTo>
                  <a:cubicBezTo>
                    <a:pt x="1" y="1728"/>
                    <a:pt x="1" y="1931"/>
                    <a:pt x="1" y="2016"/>
                  </a:cubicBezTo>
                  <a:cubicBezTo>
                    <a:pt x="0" y="2076"/>
                    <a:pt x="2" y="2239"/>
                    <a:pt x="1" y="2303"/>
                  </a:cubicBezTo>
                  <a:cubicBezTo>
                    <a:pt x="57" y="2305"/>
                    <a:pt x="203" y="2296"/>
                    <a:pt x="289" y="2304"/>
                  </a:cubicBezTo>
                  <a:lnTo>
                    <a:pt x="577" y="2303"/>
                  </a:lnTo>
                  <a:lnTo>
                    <a:pt x="865" y="2304"/>
                  </a:lnTo>
                  <a:lnTo>
                    <a:pt x="1153" y="2304"/>
                  </a:lnTo>
                  <a:lnTo>
                    <a:pt x="1441" y="2303"/>
                  </a:lnTo>
                  <a:lnTo>
                    <a:pt x="1729" y="2304"/>
                  </a:lnTo>
                  <a:cubicBezTo>
                    <a:pt x="1729" y="2304"/>
                    <a:pt x="2017" y="2304"/>
                    <a:pt x="2017" y="2304"/>
                  </a:cubicBezTo>
                  <a:cubicBezTo>
                    <a:pt x="2113" y="2304"/>
                    <a:pt x="2226" y="2304"/>
                    <a:pt x="2306" y="2304"/>
                  </a:cubicBezTo>
                  <a:cubicBezTo>
                    <a:pt x="2305" y="2231"/>
                    <a:pt x="2306" y="2112"/>
                    <a:pt x="2306" y="2016"/>
                  </a:cubicBezTo>
                  <a:cubicBezTo>
                    <a:pt x="2306" y="1920"/>
                    <a:pt x="2305" y="1824"/>
                    <a:pt x="2305" y="1728"/>
                  </a:cubicBezTo>
                  <a:lnTo>
                    <a:pt x="2305" y="1439"/>
                  </a:lnTo>
                  <a:lnTo>
                    <a:pt x="2305" y="1152"/>
                  </a:lnTo>
                  <a:lnTo>
                    <a:pt x="2305" y="864"/>
                  </a:lnTo>
                  <a:lnTo>
                    <a:pt x="2305" y="576"/>
                  </a:lnTo>
                  <a:cubicBezTo>
                    <a:pt x="2305" y="576"/>
                    <a:pt x="2306" y="288"/>
                    <a:pt x="2306" y="288"/>
                  </a:cubicBezTo>
                  <a:cubicBezTo>
                    <a:pt x="2306" y="192"/>
                    <a:pt x="2307" y="61"/>
                    <a:pt x="2305" y="1"/>
                  </a:cubicBezTo>
                  <a:cubicBezTo>
                    <a:pt x="2235" y="0"/>
                    <a:pt x="2113" y="0"/>
                    <a:pt x="2017" y="0"/>
                  </a:cubicBezTo>
                  <a:cubicBezTo>
                    <a:pt x="1921" y="0"/>
                    <a:pt x="1825" y="1"/>
                    <a:pt x="1729" y="1"/>
                  </a:cubicBezTo>
                  <a:lnTo>
                    <a:pt x="1442" y="1"/>
                  </a:lnTo>
                  <a:lnTo>
                    <a:pt x="1154" y="1"/>
                  </a:lnTo>
                  <a:lnTo>
                    <a:pt x="866" y="1"/>
                  </a:lnTo>
                  <a:lnTo>
                    <a:pt x="578" y="1"/>
                  </a:lnTo>
                  <a:cubicBezTo>
                    <a:pt x="578" y="1"/>
                    <a:pt x="290" y="0"/>
                    <a:pt x="290" y="0"/>
                  </a:cubicBezTo>
                  <a:cubicBezTo>
                    <a:pt x="194" y="0"/>
                    <a:pt x="60" y="0"/>
                    <a:pt x="2" y="0"/>
                  </a:cubicBezTo>
                  <a:close/>
                </a:path>
              </a:pathLst>
            </a:custGeom>
            <a:solidFill>
              <a:srgbClr val="C0C0C0"/>
            </a:solidFill>
            <a:ln w="28575" cap="flat" cmpd="sng">
              <a:solidFill>
                <a:schemeClr val="tx1"/>
              </a:solidFill>
              <a:prstDash val="solid"/>
              <a:round/>
              <a:headEnd type="none" w="med" len="med"/>
              <a:tailEnd type="none" w="sm" len="med"/>
            </a:ln>
          </p:spPr>
          <p:txBody>
            <a:bodyPr wrap="none" anchor="ctr"/>
            <a:lstStyle/>
            <a:p>
              <a:endParaRPr lang="en-US"/>
            </a:p>
          </p:txBody>
        </p:sp>
        <p:sp>
          <p:nvSpPr>
            <p:cNvPr id="10256" name="Freeform 659"/>
            <p:cNvSpPr>
              <a:spLocks/>
            </p:cNvSpPr>
            <p:nvPr/>
          </p:nvSpPr>
          <p:spPr bwMode="auto">
            <a:xfrm>
              <a:off x="4024" y="6048"/>
              <a:ext cx="960" cy="288"/>
            </a:xfrm>
            <a:custGeom>
              <a:avLst/>
              <a:gdLst>
                <a:gd name="T0" fmla="*/ 0 w 2307"/>
                <a:gd name="T1" fmla="*/ 0 h 2305"/>
                <a:gd name="T2" fmla="*/ 0 w 2307"/>
                <a:gd name="T3" fmla="*/ 0 h 2305"/>
                <a:gd name="T4" fmla="*/ 0 w 2307"/>
                <a:gd name="T5" fmla="*/ 0 h 2305"/>
                <a:gd name="T6" fmla="*/ 0 w 2307"/>
                <a:gd name="T7" fmla="*/ 0 h 2305"/>
                <a:gd name="T8" fmla="*/ 0 w 2307"/>
                <a:gd name="T9" fmla="*/ 0 h 2305"/>
                <a:gd name="T10" fmla="*/ 0 w 2307"/>
                <a:gd name="T11" fmla="*/ 0 h 2305"/>
                <a:gd name="T12" fmla="*/ 0 w 2307"/>
                <a:gd name="T13" fmla="*/ 0 h 2305"/>
                <a:gd name="T14" fmla="*/ 0 w 2307"/>
                <a:gd name="T15" fmla="*/ 0 h 2305"/>
                <a:gd name="T16" fmla="*/ 0 w 2307"/>
                <a:gd name="T17" fmla="*/ 0 h 2305"/>
                <a:gd name="T18" fmla="*/ 0 w 2307"/>
                <a:gd name="T19" fmla="*/ 0 h 2305"/>
                <a:gd name="T20" fmla="*/ 0 w 2307"/>
                <a:gd name="T21" fmla="*/ 0 h 2305"/>
                <a:gd name="T22" fmla="*/ 0 w 2307"/>
                <a:gd name="T23" fmla="*/ 0 h 2305"/>
                <a:gd name="T24" fmla="*/ 0 w 2307"/>
                <a:gd name="T25" fmla="*/ 0 h 2305"/>
                <a:gd name="T26" fmla="*/ 0 w 2307"/>
                <a:gd name="T27" fmla="*/ 0 h 2305"/>
                <a:gd name="T28" fmla="*/ 0 w 2307"/>
                <a:gd name="T29" fmla="*/ 0 h 2305"/>
                <a:gd name="T30" fmla="*/ 0 w 2307"/>
                <a:gd name="T31" fmla="*/ 0 h 2305"/>
                <a:gd name="T32" fmla="*/ 0 w 2307"/>
                <a:gd name="T33" fmla="*/ 0 h 2305"/>
                <a:gd name="T34" fmla="*/ 0 w 2307"/>
                <a:gd name="T35" fmla="*/ 0 h 2305"/>
                <a:gd name="T36" fmla="*/ 0 w 2307"/>
                <a:gd name="T37" fmla="*/ 0 h 2305"/>
                <a:gd name="T38" fmla="*/ 0 w 2307"/>
                <a:gd name="T39" fmla="*/ 0 h 2305"/>
                <a:gd name="T40" fmla="*/ 0 w 2307"/>
                <a:gd name="T41" fmla="*/ 0 h 2305"/>
                <a:gd name="T42" fmla="*/ 0 w 2307"/>
                <a:gd name="T43" fmla="*/ 0 h 2305"/>
                <a:gd name="T44" fmla="*/ 0 w 2307"/>
                <a:gd name="T45" fmla="*/ 0 h 2305"/>
                <a:gd name="T46" fmla="*/ 0 w 2307"/>
                <a:gd name="T47" fmla="*/ 0 h 2305"/>
                <a:gd name="T48" fmla="*/ 0 w 2307"/>
                <a:gd name="T49" fmla="*/ 0 h 2305"/>
                <a:gd name="T50" fmla="*/ 0 w 2307"/>
                <a:gd name="T51" fmla="*/ 0 h 2305"/>
                <a:gd name="T52" fmla="*/ 0 w 2307"/>
                <a:gd name="T53" fmla="*/ 0 h 2305"/>
                <a:gd name="T54" fmla="*/ 0 w 2307"/>
                <a:gd name="T55" fmla="*/ 0 h 2305"/>
                <a:gd name="T56" fmla="*/ 0 w 2307"/>
                <a:gd name="T57" fmla="*/ 0 h 2305"/>
                <a:gd name="T58" fmla="*/ 0 w 2307"/>
                <a:gd name="T59" fmla="*/ 0 h 2305"/>
                <a:gd name="T60" fmla="*/ 0 w 2307"/>
                <a:gd name="T61" fmla="*/ 0 h 2305"/>
                <a:gd name="T62" fmla="*/ 0 w 2307"/>
                <a:gd name="T63" fmla="*/ 0 h 2305"/>
                <a:gd name="T64" fmla="*/ 0 w 2307"/>
                <a:gd name="T65" fmla="*/ 0 h 2305"/>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2307"/>
                <a:gd name="T100" fmla="*/ 0 h 2305"/>
                <a:gd name="T101" fmla="*/ 2307 w 2307"/>
                <a:gd name="T102" fmla="*/ 2305 h 2305"/>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2307" h="2305">
                  <a:moveTo>
                    <a:pt x="2" y="0"/>
                  </a:moveTo>
                  <a:cubicBezTo>
                    <a:pt x="2" y="83"/>
                    <a:pt x="2" y="192"/>
                    <a:pt x="2" y="288"/>
                  </a:cubicBezTo>
                  <a:cubicBezTo>
                    <a:pt x="2" y="384"/>
                    <a:pt x="3" y="479"/>
                    <a:pt x="3" y="576"/>
                  </a:cubicBezTo>
                  <a:lnTo>
                    <a:pt x="1" y="864"/>
                  </a:lnTo>
                  <a:lnTo>
                    <a:pt x="2" y="1152"/>
                  </a:lnTo>
                  <a:lnTo>
                    <a:pt x="1" y="1440"/>
                  </a:lnTo>
                  <a:lnTo>
                    <a:pt x="1" y="1728"/>
                  </a:lnTo>
                  <a:cubicBezTo>
                    <a:pt x="1" y="1728"/>
                    <a:pt x="1" y="1931"/>
                    <a:pt x="1" y="2016"/>
                  </a:cubicBezTo>
                  <a:cubicBezTo>
                    <a:pt x="0" y="2076"/>
                    <a:pt x="2" y="2239"/>
                    <a:pt x="1" y="2303"/>
                  </a:cubicBezTo>
                  <a:cubicBezTo>
                    <a:pt x="57" y="2305"/>
                    <a:pt x="203" y="2296"/>
                    <a:pt x="289" y="2304"/>
                  </a:cubicBezTo>
                  <a:lnTo>
                    <a:pt x="577" y="2303"/>
                  </a:lnTo>
                  <a:lnTo>
                    <a:pt x="865" y="2304"/>
                  </a:lnTo>
                  <a:lnTo>
                    <a:pt x="1153" y="2304"/>
                  </a:lnTo>
                  <a:lnTo>
                    <a:pt x="1441" y="2303"/>
                  </a:lnTo>
                  <a:lnTo>
                    <a:pt x="1729" y="2304"/>
                  </a:lnTo>
                  <a:cubicBezTo>
                    <a:pt x="1729" y="2304"/>
                    <a:pt x="2017" y="2304"/>
                    <a:pt x="2017" y="2304"/>
                  </a:cubicBezTo>
                  <a:cubicBezTo>
                    <a:pt x="2113" y="2304"/>
                    <a:pt x="2226" y="2304"/>
                    <a:pt x="2306" y="2304"/>
                  </a:cubicBezTo>
                  <a:cubicBezTo>
                    <a:pt x="2305" y="2231"/>
                    <a:pt x="2306" y="2112"/>
                    <a:pt x="2306" y="2016"/>
                  </a:cubicBezTo>
                  <a:cubicBezTo>
                    <a:pt x="2306" y="1920"/>
                    <a:pt x="2305" y="1824"/>
                    <a:pt x="2305" y="1728"/>
                  </a:cubicBezTo>
                  <a:lnTo>
                    <a:pt x="2305" y="1439"/>
                  </a:lnTo>
                  <a:lnTo>
                    <a:pt x="2305" y="1152"/>
                  </a:lnTo>
                  <a:lnTo>
                    <a:pt x="2305" y="864"/>
                  </a:lnTo>
                  <a:lnTo>
                    <a:pt x="2305" y="576"/>
                  </a:lnTo>
                  <a:cubicBezTo>
                    <a:pt x="2305" y="576"/>
                    <a:pt x="2306" y="288"/>
                    <a:pt x="2306" y="288"/>
                  </a:cubicBezTo>
                  <a:cubicBezTo>
                    <a:pt x="2306" y="192"/>
                    <a:pt x="2307" y="61"/>
                    <a:pt x="2305" y="1"/>
                  </a:cubicBezTo>
                  <a:cubicBezTo>
                    <a:pt x="2235" y="0"/>
                    <a:pt x="2113" y="0"/>
                    <a:pt x="2017" y="0"/>
                  </a:cubicBezTo>
                  <a:cubicBezTo>
                    <a:pt x="1921" y="0"/>
                    <a:pt x="1825" y="1"/>
                    <a:pt x="1729" y="1"/>
                  </a:cubicBezTo>
                  <a:lnTo>
                    <a:pt x="1442" y="1"/>
                  </a:lnTo>
                  <a:lnTo>
                    <a:pt x="1154" y="1"/>
                  </a:lnTo>
                  <a:lnTo>
                    <a:pt x="866" y="1"/>
                  </a:lnTo>
                  <a:lnTo>
                    <a:pt x="578" y="1"/>
                  </a:lnTo>
                  <a:cubicBezTo>
                    <a:pt x="578" y="1"/>
                    <a:pt x="290" y="0"/>
                    <a:pt x="290" y="0"/>
                  </a:cubicBezTo>
                  <a:cubicBezTo>
                    <a:pt x="194" y="0"/>
                    <a:pt x="60" y="0"/>
                    <a:pt x="2" y="0"/>
                  </a:cubicBezTo>
                  <a:close/>
                </a:path>
              </a:pathLst>
            </a:custGeom>
            <a:solidFill>
              <a:srgbClr val="C0C0C0"/>
            </a:solidFill>
            <a:ln w="28575" cap="flat" cmpd="sng">
              <a:solidFill>
                <a:schemeClr val="tx1"/>
              </a:solidFill>
              <a:prstDash val="solid"/>
              <a:round/>
              <a:headEnd type="none" w="med" len="med"/>
              <a:tailEnd type="none" w="sm" len="med"/>
            </a:ln>
          </p:spPr>
          <p:txBody>
            <a:bodyPr wrap="none" anchor="ctr"/>
            <a:lstStyle/>
            <a:p>
              <a:endParaRPr lang="en-US"/>
            </a:p>
          </p:txBody>
        </p:sp>
        <p:cxnSp>
          <p:nvCxnSpPr>
            <p:cNvPr id="10257" name="AutoShape 660"/>
            <p:cNvCxnSpPr>
              <a:cxnSpLocks noChangeShapeType="1"/>
              <a:stCxn id="10255" idx="28"/>
            </p:cNvCxnSpPr>
            <p:nvPr/>
          </p:nvCxnSpPr>
          <p:spPr bwMode="auto">
            <a:xfrm flipH="1" flipV="1">
              <a:off x="3276" y="5060"/>
              <a:ext cx="124" cy="979"/>
            </a:xfrm>
            <a:prstGeom prst="straightConnector1">
              <a:avLst/>
            </a:prstGeom>
            <a:noFill/>
            <a:ln w="9525">
              <a:solidFill>
                <a:srgbClr val="0066FF"/>
              </a:solidFill>
              <a:round/>
              <a:headEnd/>
              <a:tailEnd type="triangle" w="med" len="med"/>
            </a:ln>
            <a:extLst>
              <a:ext uri="{909E8E84-426E-40DD-AFC4-6F175D3DCCD1}">
                <a14:hiddenFill xmlns:a14="http://schemas.microsoft.com/office/drawing/2010/main">
                  <a:noFill/>
                </a14:hiddenFill>
              </a:ext>
            </a:extLst>
          </p:spPr>
        </p:cxnSp>
        <p:cxnSp>
          <p:nvCxnSpPr>
            <p:cNvPr id="10258" name="AutoShape 661"/>
            <p:cNvCxnSpPr>
              <a:cxnSpLocks noChangeShapeType="1"/>
              <a:stCxn id="10256" idx="28"/>
              <a:endCxn id="10281" idx="2"/>
            </p:cNvCxnSpPr>
            <p:nvPr/>
          </p:nvCxnSpPr>
          <p:spPr bwMode="auto">
            <a:xfrm flipV="1">
              <a:off x="4504" y="5056"/>
              <a:ext cx="1" cy="983"/>
            </a:xfrm>
            <a:prstGeom prst="straightConnector1">
              <a:avLst/>
            </a:prstGeom>
            <a:noFill/>
            <a:ln w="9525">
              <a:solidFill>
                <a:srgbClr val="0066FF"/>
              </a:solidFill>
              <a:round/>
              <a:headEnd/>
              <a:tailEnd type="triangle" w="med" len="med"/>
            </a:ln>
            <a:extLst>
              <a:ext uri="{909E8E84-426E-40DD-AFC4-6F175D3DCCD1}">
                <a14:hiddenFill xmlns:a14="http://schemas.microsoft.com/office/drawing/2010/main">
                  <a:noFill/>
                </a14:hiddenFill>
              </a:ext>
            </a:extLst>
          </p:spPr>
        </p:cxnSp>
        <p:sp>
          <p:nvSpPr>
            <p:cNvPr id="10259" name="Text Box 662"/>
            <p:cNvSpPr txBox="1">
              <a:spLocks noChangeArrowheads="1"/>
            </p:cNvSpPr>
            <p:nvPr/>
          </p:nvSpPr>
          <p:spPr bwMode="auto">
            <a:xfrm>
              <a:off x="3160" y="6108"/>
              <a:ext cx="480" cy="1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1828800" eaLnBrk="0" hangingPunct="0">
                <a:defRPr sz="1200">
                  <a:solidFill>
                    <a:schemeClr val="tx1"/>
                  </a:solidFill>
                  <a:latin typeface="Arial" charset="0"/>
                </a:defRPr>
              </a:lvl1pPr>
              <a:lvl2pPr marL="742950" indent="-285750" defTabSz="1828800" eaLnBrk="0" hangingPunct="0">
                <a:defRPr sz="1200">
                  <a:solidFill>
                    <a:schemeClr val="tx1"/>
                  </a:solidFill>
                  <a:latin typeface="Arial" charset="0"/>
                </a:defRPr>
              </a:lvl2pPr>
              <a:lvl3pPr marL="1143000" indent="-228600" defTabSz="1828800" eaLnBrk="0" hangingPunct="0">
                <a:defRPr sz="1200">
                  <a:solidFill>
                    <a:schemeClr val="tx1"/>
                  </a:solidFill>
                  <a:latin typeface="Arial" charset="0"/>
                </a:defRPr>
              </a:lvl3pPr>
              <a:lvl4pPr marL="1600200" indent="-228600" defTabSz="1828800" eaLnBrk="0" hangingPunct="0">
                <a:defRPr sz="1200">
                  <a:solidFill>
                    <a:schemeClr val="tx1"/>
                  </a:solidFill>
                  <a:latin typeface="Arial" charset="0"/>
                </a:defRPr>
              </a:lvl4pPr>
              <a:lvl5pPr marL="2057400" indent="-228600" defTabSz="1828800" eaLnBrk="0" hangingPunct="0">
                <a:defRPr sz="1200">
                  <a:solidFill>
                    <a:schemeClr val="tx1"/>
                  </a:solidFill>
                  <a:latin typeface="Arial" charset="0"/>
                </a:defRPr>
              </a:lvl5pPr>
              <a:lvl6pPr marL="2514600" indent="-228600" algn="ctr" defTabSz="1828800" eaLnBrk="0" fontAlgn="base" hangingPunct="0">
                <a:spcBef>
                  <a:spcPct val="0"/>
                </a:spcBef>
                <a:spcAft>
                  <a:spcPct val="0"/>
                </a:spcAft>
                <a:defRPr sz="1200">
                  <a:solidFill>
                    <a:schemeClr val="tx1"/>
                  </a:solidFill>
                  <a:latin typeface="Arial" charset="0"/>
                </a:defRPr>
              </a:lvl6pPr>
              <a:lvl7pPr marL="2971800" indent="-228600" algn="ctr" defTabSz="1828800" eaLnBrk="0" fontAlgn="base" hangingPunct="0">
                <a:spcBef>
                  <a:spcPct val="0"/>
                </a:spcBef>
                <a:spcAft>
                  <a:spcPct val="0"/>
                </a:spcAft>
                <a:defRPr sz="1200">
                  <a:solidFill>
                    <a:schemeClr val="tx1"/>
                  </a:solidFill>
                  <a:latin typeface="Arial" charset="0"/>
                </a:defRPr>
              </a:lvl7pPr>
              <a:lvl8pPr marL="3429000" indent="-228600" algn="ctr" defTabSz="1828800" eaLnBrk="0" fontAlgn="base" hangingPunct="0">
                <a:spcBef>
                  <a:spcPct val="0"/>
                </a:spcBef>
                <a:spcAft>
                  <a:spcPct val="0"/>
                </a:spcAft>
                <a:defRPr sz="1200">
                  <a:solidFill>
                    <a:schemeClr val="tx1"/>
                  </a:solidFill>
                  <a:latin typeface="Arial" charset="0"/>
                </a:defRPr>
              </a:lvl8pPr>
              <a:lvl9pPr marL="3886200" indent="-228600" algn="ctr" defTabSz="1828800" eaLnBrk="0" fontAlgn="base" hangingPunct="0">
                <a:spcBef>
                  <a:spcPct val="0"/>
                </a:spcBef>
                <a:spcAft>
                  <a:spcPct val="0"/>
                </a:spcAft>
                <a:defRPr sz="1200">
                  <a:solidFill>
                    <a:schemeClr val="tx1"/>
                  </a:solidFill>
                  <a:latin typeface="Arial" charset="0"/>
                </a:defRPr>
              </a:lvl9pPr>
            </a:lstStyle>
            <a:p>
              <a:pPr algn="l" eaLnBrk="1" hangingPunct="1">
                <a:spcBef>
                  <a:spcPct val="50000"/>
                </a:spcBef>
              </a:pPr>
              <a:r>
                <a:rPr lang="en-US"/>
                <a:t> Eye coil</a:t>
              </a:r>
            </a:p>
          </p:txBody>
        </p:sp>
        <p:sp>
          <p:nvSpPr>
            <p:cNvPr id="10260" name="Text Box 663"/>
            <p:cNvSpPr txBox="1">
              <a:spLocks noChangeArrowheads="1"/>
            </p:cNvSpPr>
            <p:nvPr/>
          </p:nvSpPr>
          <p:spPr bwMode="auto">
            <a:xfrm>
              <a:off x="4120" y="6096"/>
              <a:ext cx="768" cy="1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1828800" eaLnBrk="0" hangingPunct="0">
                <a:defRPr sz="1200">
                  <a:solidFill>
                    <a:schemeClr val="tx1"/>
                  </a:solidFill>
                  <a:latin typeface="Arial" charset="0"/>
                </a:defRPr>
              </a:lvl1pPr>
              <a:lvl2pPr marL="742950" indent="-285750" defTabSz="1828800" eaLnBrk="0" hangingPunct="0">
                <a:defRPr sz="1200">
                  <a:solidFill>
                    <a:schemeClr val="tx1"/>
                  </a:solidFill>
                  <a:latin typeface="Arial" charset="0"/>
                </a:defRPr>
              </a:lvl2pPr>
              <a:lvl3pPr marL="1143000" indent="-228600" defTabSz="1828800" eaLnBrk="0" hangingPunct="0">
                <a:defRPr sz="1200">
                  <a:solidFill>
                    <a:schemeClr val="tx1"/>
                  </a:solidFill>
                  <a:latin typeface="Arial" charset="0"/>
                </a:defRPr>
              </a:lvl3pPr>
              <a:lvl4pPr marL="1600200" indent="-228600" defTabSz="1828800" eaLnBrk="0" hangingPunct="0">
                <a:defRPr sz="1200">
                  <a:solidFill>
                    <a:schemeClr val="tx1"/>
                  </a:solidFill>
                  <a:latin typeface="Arial" charset="0"/>
                </a:defRPr>
              </a:lvl4pPr>
              <a:lvl5pPr marL="2057400" indent="-228600" defTabSz="1828800" eaLnBrk="0" hangingPunct="0">
                <a:defRPr sz="1200">
                  <a:solidFill>
                    <a:schemeClr val="tx1"/>
                  </a:solidFill>
                  <a:latin typeface="Arial" charset="0"/>
                </a:defRPr>
              </a:lvl5pPr>
              <a:lvl6pPr marL="2514600" indent="-228600" algn="ctr" defTabSz="1828800" eaLnBrk="0" fontAlgn="base" hangingPunct="0">
                <a:spcBef>
                  <a:spcPct val="0"/>
                </a:spcBef>
                <a:spcAft>
                  <a:spcPct val="0"/>
                </a:spcAft>
                <a:defRPr sz="1200">
                  <a:solidFill>
                    <a:schemeClr val="tx1"/>
                  </a:solidFill>
                  <a:latin typeface="Arial" charset="0"/>
                </a:defRPr>
              </a:lvl6pPr>
              <a:lvl7pPr marL="2971800" indent="-228600" algn="ctr" defTabSz="1828800" eaLnBrk="0" fontAlgn="base" hangingPunct="0">
                <a:spcBef>
                  <a:spcPct val="0"/>
                </a:spcBef>
                <a:spcAft>
                  <a:spcPct val="0"/>
                </a:spcAft>
                <a:defRPr sz="1200">
                  <a:solidFill>
                    <a:schemeClr val="tx1"/>
                  </a:solidFill>
                  <a:latin typeface="Arial" charset="0"/>
                </a:defRPr>
              </a:lvl7pPr>
              <a:lvl8pPr marL="3429000" indent="-228600" algn="ctr" defTabSz="1828800" eaLnBrk="0" fontAlgn="base" hangingPunct="0">
                <a:spcBef>
                  <a:spcPct val="0"/>
                </a:spcBef>
                <a:spcAft>
                  <a:spcPct val="0"/>
                </a:spcAft>
                <a:defRPr sz="1200">
                  <a:solidFill>
                    <a:schemeClr val="tx1"/>
                  </a:solidFill>
                  <a:latin typeface="Arial" charset="0"/>
                </a:defRPr>
              </a:lvl8pPr>
              <a:lvl9pPr marL="3886200" indent="-228600" algn="ctr" defTabSz="1828800" eaLnBrk="0" fontAlgn="base" hangingPunct="0">
                <a:spcBef>
                  <a:spcPct val="0"/>
                </a:spcBef>
                <a:spcAft>
                  <a:spcPct val="0"/>
                </a:spcAft>
                <a:defRPr sz="1200">
                  <a:solidFill>
                    <a:schemeClr val="tx1"/>
                  </a:solidFill>
                  <a:latin typeface="Arial" charset="0"/>
                </a:defRPr>
              </a:lvl9pPr>
            </a:lstStyle>
            <a:p>
              <a:pPr eaLnBrk="1" hangingPunct="1">
                <a:spcBef>
                  <a:spcPct val="50000"/>
                </a:spcBef>
              </a:pPr>
              <a:r>
                <a:rPr lang="en-US"/>
                <a:t> Amp / Filter</a:t>
              </a:r>
            </a:p>
          </p:txBody>
        </p:sp>
        <p:sp>
          <p:nvSpPr>
            <p:cNvPr id="10261" name="Freeform 664"/>
            <p:cNvSpPr>
              <a:spLocks/>
            </p:cNvSpPr>
            <p:nvPr/>
          </p:nvSpPr>
          <p:spPr bwMode="auto">
            <a:xfrm>
              <a:off x="2536" y="3264"/>
              <a:ext cx="3264" cy="672"/>
            </a:xfrm>
            <a:custGeom>
              <a:avLst/>
              <a:gdLst>
                <a:gd name="T0" fmla="*/ 2147483647 w 2307"/>
                <a:gd name="T1" fmla="*/ 0 h 2305"/>
                <a:gd name="T2" fmla="*/ 2147483647 w 2307"/>
                <a:gd name="T3" fmla="*/ 0 h 2305"/>
                <a:gd name="T4" fmla="*/ 2147483647 w 2307"/>
                <a:gd name="T5" fmla="*/ 0 h 2305"/>
                <a:gd name="T6" fmla="*/ 1 w 2307"/>
                <a:gd name="T7" fmla="*/ 0 h 2305"/>
                <a:gd name="T8" fmla="*/ 2147483647 w 2307"/>
                <a:gd name="T9" fmla="*/ 0 h 2305"/>
                <a:gd name="T10" fmla="*/ 1 w 2307"/>
                <a:gd name="T11" fmla="*/ 0 h 2305"/>
                <a:gd name="T12" fmla="*/ 1 w 2307"/>
                <a:gd name="T13" fmla="*/ 0 h 2305"/>
                <a:gd name="T14" fmla="*/ 1 w 2307"/>
                <a:gd name="T15" fmla="*/ 0 h 2305"/>
                <a:gd name="T16" fmla="*/ 1 w 2307"/>
                <a:gd name="T17" fmla="*/ 0 h 2305"/>
                <a:gd name="T18" fmla="*/ 2147483647 w 2307"/>
                <a:gd name="T19" fmla="*/ 0 h 2305"/>
                <a:gd name="T20" fmla="*/ 2147483647 w 2307"/>
                <a:gd name="T21" fmla="*/ 0 h 2305"/>
                <a:gd name="T22" fmla="*/ 2147483647 w 2307"/>
                <a:gd name="T23" fmla="*/ 0 h 2305"/>
                <a:gd name="T24" fmla="*/ 2147483647 w 2307"/>
                <a:gd name="T25" fmla="*/ 0 h 2305"/>
                <a:gd name="T26" fmla="*/ 2147483647 w 2307"/>
                <a:gd name="T27" fmla="*/ 0 h 2305"/>
                <a:gd name="T28" fmla="*/ 2147483647 w 2307"/>
                <a:gd name="T29" fmla="*/ 0 h 2305"/>
                <a:gd name="T30" fmla="*/ 2147483647 w 2307"/>
                <a:gd name="T31" fmla="*/ 0 h 2305"/>
                <a:gd name="T32" fmla="*/ 2147483647 w 2307"/>
                <a:gd name="T33" fmla="*/ 0 h 2305"/>
                <a:gd name="T34" fmla="*/ 2147483647 w 2307"/>
                <a:gd name="T35" fmla="*/ 0 h 2305"/>
                <a:gd name="T36" fmla="*/ 2147483647 w 2307"/>
                <a:gd name="T37" fmla="*/ 0 h 2305"/>
                <a:gd name="T38" fmla="*/ 2147483647 w 2307"/>
                <a:gd name="T39" fmla="*/ 0 h 2305"/>
                <a:gd name="T40" fmla="*/ 2147483647 w 2307"/>
                <a:gd name="T41" fmla="*/ 0 h 2305"/>
                <a:gd name="T42" fmla="*/ 2147483647 w 2307"/>
                <a:gd name="T43" fmla="*/ 0 h 2305"/>
                <a:gd name="T44" fmla="*/ 2147483647 w 2307"/>
                <a:gd name="T45" fmla="*/ 0 h 2305"/>
                <a:gd name="T46" fmla="*/ 2147483647 w 2307"/>
                <a:gd name="T47" fmla="*/ 0 h 2305"/>
                <a:gd name="T48" fmla="*/ 2147483647 w 2307"/>
                <a:gd name="T49" fmla="*/ 0 h 2305"/>
                <a:gd name="T50" fmla="*/ 2147483647 w 2307"/>
                <a:gd name="T51" fmla="*/ 0 h 2305"/>
                <a:gd name="T52" fmla="*/ 2147483647 w 2307"/>
                <a:gd name="T53" fmla="*/ 0 h 2305"/>
                <a:gd name="T54" fmla="*/ 2147483647 w 2307"/>
                <a:gd name="T55" fmla="*/ 0 h 2305"/>
                <a:gd name="T56" fmla="*/ 2147483647 w 2307"/>
                <a:gd name="T57" fmla="*/ 0 h 2305"/>
                <a:gd name="T58" fmla="*/ 2147483647 w 2307"/>
                <a:gd name="T59" fmla="*/ 0 h 2305"/>
                <a:gd name="T60" fmla="*/ 2147483647 w 2307"/>
                <a:gd name="T61" fmla="*/ 0 h 2305"/>
                <a:gd name="T62" fmla="*/ 2147483647 w 2307"/>
                <a:gd name="T63" fmla="*/ 0 h 2305"/>
                <a:gd name="T64" fmla="*/ 2147483647 w 2307"/>
                <a:gd name="T65" fmla="*/ 0 h 2305"/>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2307"/>
                <a:gd name="T100" fmla="*/ 0 h 2305"/>
                <a:gd name="T101" fmla="*/ 2307 w 2307"/>
                <a:gd name="T102" fmla="*/ 2305 h 2305"/>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2307" h="2305">
                  <a:moveTo>
                    <a:pt x="2" y="0"/>
                  </a:moveTo>
                  <a:cubicBezTo>
                    <a:pt x="2" y="83"/>
                    <a:pt x="2" y="192"/>
                    <a:pt x="2" y="288"/>
                  </a:cubicBezTo>
                  <a:cubicBezTo>
                    <a:pt x="2" y="384"/>
                    <a:pt x="3" y="479"/>
                    <a:pt x="3" y="576"/>
                  </a:cubicBezTo>
                  <a:lnTo>
                    <a:pt x="1" y="864"/>
                  </a:lnTo>
                  <a:lnTo>
                    <a:pt x="2" y="1152"/>
                  </a:lnTo>
                  <a:lnTo>
                    <a:pt x="1" y="1440"/>
                  </a:lnTo>
                  <a:lnTo>
                    <a:pt x="1" y="1728"/>
                  </a:lnTo>
                  <a:cubicBezTo>
                    <a:pt x="1" y="1728"/>
                    <a:pt x="1" y="1931"/>
                    <a:pt x="1" y="2016"/>
                  </a:cubicBezTo>
                  <a:cubicBezTo>
                    <a:pt x="0" y="2076"/>
                    <a:pt x="2" y="2239"/>
                    <a:pt x="1" y="2303"/>
                  </a:cubicBezTo>
                  <a:cubicBezTo>
                    <a:pt x="57" y="2305"/>
                    <a:pt x="203" y="2296"/>
                    <a:pt x="289" y="2304"/>
                  </a:cubicBezTo>
                  <a:lnTo>
                    <a:pt x="577" y="2303"/>
                  </a:lnTo>
                  <a:lnTo>
                    <a:pt x="865" y="2304"/>
                  </a:lnTo>
                  <a:lnTo>
                    <a:pt x="1153" y="2304"/>
                  </a:lnTo>
                  <a:lnTo>
                    <a:pt x="1441" y="2303"/>
                  </a:lnTo>
                  <a:lnTo>
                    <a:pt x="1729" y="2304"/>
                  </a:lnTo>
                  <a:cubicBezTo>
                    <a:pt x="1729" y="2304"/>
                    <a:pt x="2017" y="2304"/>
                    <a:pt x="2017" y="2304"/>
                  </a:cubicBezTo>
                  <a:cubicBezTo>
                    <a:pt x="2113" y="2304"/>
                    <a:pt x="2226" y="2304"/>
                    <a:pt x="2306" y="2304"/>
                  </a:cubicBezTo>
                  <a:cubicBezTo>
                    <a:pt x="2305" y="2231"/>
                    <a:pt x="2306" y="2112"/>
                    <a:pt x="2306" y="2016"/>
                  </a:cubicBezTo>
                  <a:cubicBezTo>
                    <a:pt x="2306" y="1920"/>
                    <a:pt x="2305" y="1824"/>
                    <a:pt x="2305" y="1728"/>
                  </a:cubicBezTo>
                  <a:lnTo>
                    <a:pt x="2305" y="1439"/>
                  </a:lnTo>
                  <a:lnTo>
                    <a:pt x="2305" y="1152"/>
                  </a:lnTo>
                  <a:lnTo>
                    <a:pt x="2305" y="864"/>
                  </a:lnTo>
                  <a:lnTo>
                    <a:pt x="2305" y="576"/>
                  </a:lnTo>
                  <a:cubicBezTo>
                    <a:pt x="2305" y="576"/>
                    <a:pt x="2306" y="288"/>
                    <a:pt x="2306" y="288"/>
                  </a:cubicBezTo>
                  <a:cubicBezTo>
                    <a:pt x="2306" y="192"/>
                    <a:pt x="2307" y="61"/>
                    <a:pt x="2305" y="1"/>
                  </a:cubicBezTo>
                  <a:cubicBezTo>
                    <a:pt x="2235" y="0"/>
                    <a:pt x="2113" y="0"/>
                    <a:pt x="2017" y="0"/>
                  </a:cubicBezTo>
                  <a:cubicBezTo>
                    <a:pt x="1921" y="0"/>
                    <a:pt x="1825" y="1"/>
                    <a:pt x="1729" y="1"/>
                  </a:cubicBezTo>
                  <a:lnTo>
                    <a:pt x="1442" y="1"/>
                  </a:lnTo>
                  <a:lnTo>
                    <a:pt x="1154" y="1"/>
                  </a:lnTo>
                  <a:lnTo>
                    <a:pt x="866" y="1"/>
                  </a:lnTo>
                  <a:lnTo>
                    <a:pt x="578" y="1"/>
                  </a:lnTo>
                  <a:cubicBezTo>
                    <a:pt x="578" y="1"/>
                    <a:pt x="290" y="0"/>
                    <a:pt x="290" y="0"/>
                  </a:cubicBezTo>
                  <a:cubicBezTo>
                    <a:pt x="194" y="0"/>
                    <a:pt x="60" y="0"/>
                    <a:pt x="2" y="0"/>
                  </a:cubicBezTo>
                  <a:close/>
                </a:path>
              </a:pathLst>
            </a:custGeom>
            <a:solidFill>
              <a:srgbClr val="C0C0C0"/>
            </a:solidFill>
            <a:ln w="28575" cap="flat" cmpd="sng">
              <a:solidFill>
                <a:schemeClr val="tx1"/>
              </a:solidFill>
              <a:prstDash val="solid"/>
              <a:round/>
              <a:headEnd type="none" w="med" len="med"/>
              <a:tailEnd type="none" w="sm" len="med"/>
            </a:ln>
          </p:spPr>
          <p:txBody>
            <a:bodyPr wrap="none" anchor="ctr"/>
            <a:lstStyle/>
            <a:p>
              <a:endParaRPr lang="en-US"/>
            </a:p>
          </p:txBody>
        </p:sp>
        <p:sp>
          <p:nvSpPr>
            <p:cNvPr id="10262" name="Freeform 665"/>
            <p:cNvSpPr>
              <a:spLocks/>
            </p:cNvSpPr>
            <p:nvPr/>
          </p:nvSpPr>
          <p:spPr bwMode="auto">
            <a:xfrm>
              <a:off x="192" y="7626"/>
              <a:ext cx="960" cy="288"/>
            </a:xfrm>
            <a:custGeom>
              <a:avLst/>
              <a:gdLst>
                <a:gd name="T0" fmla="*/ 0 w 2307"/>
                <a:gd name="T1" fmla="*/ 0 h 2305"/>
                <a:gd name="T2" fmla="*/ 0 w 2307"/>
                <a:gd name="T3" fmla="*/ 0 h 2305"/>
                <a:gd name="T4" fmla="*/ 0 w 2307"/>
                <a:gd name="T5" fmla="*/ 0 h 2305"/>
                <a:gd name="T6" fmla="*/ 0 w 2307"/>
                <a:gd name="T7" fmla="*/ 0 h 2305"/>
                <a:gd name="T8" fmla="*/ 0 w 2307"/>
                <a:gd name="T9" fmla="*/ 0 h 2305"/>
                <a:gd name="T10" fmla="*/ 0 w 2307"/>
                <a:gd name="T11" fmla="*/ 0 h 2305"/>
                <a:gd name="T12" fmla="*/ 0 w 2307"/>
                <a:gd name="T13" fmla="*/ 0 h 2305"/>
                <a:gd name="T14" fmla="*/ 0 w 2307"/>
                <a:gd name="T15" fmla="*/ 0 h 2305"/>
                <a:gd name="T16" fmla="*/ 0 w 2307"/>
                <a:gd name="T17" fmla="*/ 0 h 2305"/>
                <a:gd name="T18" fmla="*/ 0 w 2307"/>
                <a:gd name="T19" fmla="*/ 0 h 2305"/>
                <a:gd name="T20" fmla="*/ 0 w 2307"/>
                <a:gd name="T21" fmla="*/ 0 h 2305"/>
                <a:gd name="T22" fmla="*/ 0 w 2307"/>
                <a:gd name="T23" fmla="*/ 0 h 2305"/>
                <a:gd name="T24" fmla="*/ 0 w 2307"/>
                <a:gd name="T25" fmla="*/ 0 h 2305"/>
                <a:gd name="T26" fmla="*/ 0 w 2307"/>
                <a:gd name="T27" fmla="*/ 0 h 2305"/>
                <a:gd name="T28" fmla="*/ 0 w 2307"/>
                <a:gd name="T29" fmla="*/ 0 h 2305"/>
                <a:gd name="T30" fmla="*/ 0 w 2307"/>
                <a:gd name="T31" fmla="*/ 0 h 2305"/>
                <a:gd name="T32" fmla="*/ 0 w 2307"/>
                <a:gd name="T33" fmla="*/ 0 h 2305"/>
                <a:gd name="T34" fmla="*/ 0 w 2307"/>
                <a:gd name="T35" fmla="*/ 0 h 2305"/>
                <a:gd name="T36" fmla="*/ 0 w 2307"/>
                <a:gd name="T37" fmla="*/ 0 h 2305"/>
                <a:gd name="T38" fmla="*/ 0 w 2307"/>
                <a:gd name="T39" fmla="*/ 0 h 2305"/>
                <a:gd name="T40" fmla="*/ 0 w 2307"/>
                <a:gd name="T41" fmla="*/ 0 h 2305"/>
                <a:gd name="T42" fmla="*/ 0 w 2307"/>
                <a:gd name="T43" fmla="*/ 0 h 2305"/>
                <a:gd name="T44" fmla="*/ 0 w 2307"/>
                <a:gd name="T45" fmla="*/ 0 h 2305"/>
                <a:gd name="T46" fmla="*/ 0 w 2307"/>
                <a:gd name="T47" fmla="*/ 0 h 2305"/>
                <a:gd name="T48" fmla="*/ 0 w 2307"/>
                <a:gd name="T49" fmla="*/ 0 h 2305"/>
                <a:gd name="T50" fmla="*/ 0 w 2307"/>
                <a:gd name="T51" fmla="*/ 0 h 2305"/>
                <a:gd name="T52" fmla="*/ 0 w 2307"/>
                <a:gd name="T53" fmla="*/ 0 h 2305"/>
                <a:gd name="T54" fmla="*/ 0 w 2307"/>
                <a:gd name="T55" fmla="*/ 0 h 2305"/>
                <a:gd name="T56" fmla="*/ 0 w 2307"/>
                <a:gd name="T57" fmla="*/ 0 h 2305"/>
                <a:gd name="T58" fmla="*/ 0 w 2307"/>
                <a:gd name="T59" fmla="*/ 0 h 2305"/>
                <a:gd name="T60" fmla="*/ 0 w 2307"/>
                <a:gd name="T61" fmla="*/ 0 h 2305"/>
                <a:gd name="T62" fmla="*/ 0 w 2307"/>
                <a:gd name="T63" fmla="*/ 0 h 2305"/>
                <a:gd name="T64" fmla="*/ 0 w 2307"/>
                <a:gd name="T65" fmla="*/ 0 h 2305"/>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2307"/>
                <a:gd name="T100" fmla="*/ 0 h 2305"/>
                <a:gd name="T101" fmla="*/ 2307 w 2307"/>
                <a:gd name="T102" fmla="*/ 2305 h 2305"/>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2307" h="2305">
                  <a:moveTo>
                    <a:pt x="2" y="0"/>
                  </a:moveTo>
                  <a:cubicBezTo>
                    <a:pt x="2" y="83"/>
                    <a:pt x="2" y="192"/>
                    <a:pt x="2" y="288"/>
                  </a:cubicBezTo>
                  <a:cubicBezTo>
                    <a:pt x="2" y="384"/>
                    <a:pt x="3" y="479"/>
                    <a:pt x="3" y="576"/>
                  </a:cubicBezTo>
                  <a:lnTo>
                    <a:pt x="1" y="864"/>
                  </a:lnTo>
                  <a:lnTo>
                    <a:pt x="2" y="1152"/>
                  </a:lnTo>
                  <a:lnTo>
                    <a:pt x="1" y="1440"/>
                  </a:lnTo>
                  <a:lnTo>
                    <a:pt x="1" y="1728"/>
                  </a:lnTo>
                  <a:cubicBezTo>
                    <a:pt x="1" y="1728"/>
                    <a:pt x="1" y="1931"/>
                    <a:pt x="1" y="2016"/>
                  </a:cubicBezTo>
                  <a:cubicBezTo>
                    <a:pt x="0" y="2076"/>
                    <a:pt x="2" y="2239"/>
                    <a:pt x="1" y="2303"/>
                  </a:cubicBezTo>
                  <a:cubicBezTo>
                    <a:pt x="57" y="2305"/>
                    <a:pt x="203" y="2296"/>
                    <a:pt x="289" y="2304"/>
                  </a:cubicBezTo>
                  <a:lnTo>
                    <a:pt x="577" y="2303"/>
                  </a:lnTo>
                  <a:lnTo>
                    <a:pt x="865" y="2304"/>
                  </a:lnTo>
                  <a:lnTo>
                    <a:pt x="1153" y="2304"/>
                  </a:lnTo>
                  <a:lnTo>
                    <a:pt x="1441" y="2303"/>
                  </a:lnTo>
                  <a:lnTo>
                    <a:pt x="1729" y="2304"/>
                  </a:lnTo>
                  <a:cubicBezTo>
                    <a:pt x="1729" y="2304"/>
                    <a:pt x="2017" y="2304"/>
                    <a:pt x="2017" y="2304"/>
                  </a:cubicBezTo>
                  <a:cubicBezTo>
                    <a:pt x="2113" y="2304"/>
                    <a:pt x="2226" y="2304"/>
                    <a:pt x="2306" y="2304"/>
                  </a:cubicBezTo>
                  <a:cubicBezTo>
                    <a:pt x="2305" y="2231"/>
                    <a:pt x="2306" y="2112"/>
                    <a:pt x="2306" y="2016"/>
                  </a:cubicBezTo>
                  <a:cubicBezTo>
                    <a:pt x="2306" y="1920"/>
                    <a:pt x="2305" y="1824"/>
                    <a:pt x="2305" y="1728"/>
                  </a:cubicBezTo>
                  <a:lnTo>
                    <a:pt x="2305" y="1439"/>
                  </a:lnTo>
                  <a:lnTo>
                    <a:pt x="2305" y="1152"/>
                  </a:lnTo>
                  <a:lnTo>
                    <a:pt x="2305" y="864"/>
                  </a:lnTo>
                  <a:lnTo>
                    <a:pt x="2305" y="576"/>
                  </a:lnTo>
                  <a:cubicBezTo>
                    <a:pt x="2305" y="576"/>
                    <a:pt x="2306" y="288"/>
                    <a:pt x="2306" y="288"/>
                  </a:cubicBezTo>
                  <a:cubicBezTo>
                    <a:pt x="2306" y="192"/>
                    <a:pt x="2307" y="61"/>
                    <a:pt x="2305" y="1"/>
                  </a:cubicBezTo>
                  <a:cubicBezTo>
                    <a:pt x="2235" y="0"/>
                    <a:pt x="2113" y="0"/>
                    <a:pt x="2017" y="0"/>
                  </a:cubicBezTo>
                  <a:cubicBezTo>
                    <a:pt x="1921" y="0"/>
                    <a:pt x="1825" y="1"/>
                    <a:pt x="1729" y="1"/>
                  </a:cubicBezTo>
                  <a:lnTo>
                    <a:pt x="1442" y="1"/>
                  </a:lnTo>
                  <a:lnTo>
                    <a:pt x="1154" y="1"/>
                  </a:lnTo>
                  <a:lnTo>
                    <a:pt x="866" y="1"/>
                  </a:lnTo>
                  <a:lnTo>
                    <a:pt x="578" y="1"/>
                  </a:lnTo>
                  <a:cubicBezTo>
                    <a:pt x="578" y="1"/>
                    <a:pt x="290" y="0"/>
                    <a:pt x="290" y="0"/>
                  </a:cubicBezTo>
                  <a:cubicBezTo>
                    <a:pt x="194" y="0"/>
                    <a:pt x="60" y="0"/>
                    <a:pt x="2" y="0"/>
                  </a:cubicBezTo>
                  <a:close/>
                </a:path>
              </a:pathLst>
            </a:custGeom>
            <a:solidFill>
              <a:srgbClr val="C0C0C0"/>
            </a:solidFill>
            <a:ln w="28575" cap="flat" cmpd="sng">
              <a:solidFill>
                <a:schemeClr val="tx1"/>
              </a:solidFill>
              <a:prstDash val="solid"/>
              <a:round/>
              <a:headEnd type="none" w="med" len="med"/>
              <a:tailEnd type="none" w="sm" len="med"/>
            </a:ln>
          </p:spPr>
          <p:txBody>
            <a:bodyPr wrap="none" anchor="ctr"/>
            <a:lstStyle/>
            <a:p>
              <a:endParaRPr lang="en-US"/>
            </a:p>
          </p:txBody>
        </p:sp>
        <p:sp>
          <p:nvSpPr>
            <p:cNvPr id="10263" name="Text Box 666"/>
            <p:cNvSpPr txBox="1">
              <a:spLocks noChangeArrowheads="1"/>
            </p:cNvSpPr>
            <p:nvPr/>
          </p:nvSpPr>
          <p:spPr bwMode="auto">
            <a:xfrm>
              <a:off x="384" y="7686"/>
              <a:ext cx="576" cy="1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1828800" eaLnBrk="0" hangingPunct="0">
                <a:defRPr sz="1200">
                  <a:solidFill>
                    <a:schemeClr val="tx1"/>
                  </a:solidFill>
                  <a:latin typeface="Arial" charset="0"/>
                </a:defRPr>
              </a:lvl1pPr>
              <a:lvl2pPr marL="742950" indent="-285750" defTabSz="1828800" eaLnBrk="0" hangingPunct="0">
                <a:defRPr sz="1200">
                  <a:solidFill>
                    <a:schemeClr val="tx1"/>
                  </a:solidFill>
                  <a:latin typeface="Arial" charset="0"/>
                </a:defRPr>
              </a:lvl2pPr>
              <a:lvl3pPr marL="1143000" indent="-228600" defTabSz="1828800" eaLnBrk="0" hangingPunct="0">
                <a:defRPr sz="1200">
                  <a:solidFill>
                    <a:schemeClr val="tx1"/>
                  </a:solidFill>
                  <a:latin typeface="Arial" charset="0"/>
                </a:defRPr>
              </a:lvl3pPr>
              <a:lvl4pPr marL="1600200" indent="-228600" defTabSz="1828800" eaLnBrk="0" hangingPunct="0">
                <a:defRPr sz="1200">
                  <a:solidFill>
                    <a:schemeClr val="tx1"/>
                  </a:solidFill>
                  <a:latin typeface="Arial" charset="0"/>
                </a:defRPr>
              </a:lvl4pPr>
              <a:lvl5pPr marL="2057400" indent="-228600" defTabSz="1828800" eaLnBrk="0" hangingPunct="0">
                <a:defRPr sz="1200">
                  <a:solidFill>
                    <a:schemeClr val="tx1"/>
                  </a:solidFill>
                  <a:latin typeface="Arial" charset="0"/>
                </a:defRPr>
              </a:lvl5pPr>
              <a:lvl6pPr marL="2514600" indent="-228600" algn="ctr" defTabSz="1828800" eaLnBrk="0" fontAlgn="base" hangingPunct="0">
                <a:spcBef>
                  <a:spcPct val="0"/>
                </a:spcBef>
                <a:spcAft>
                  <a:spcPct val="0"/>
                </a:spcAft>
                <a:defRPr sz="1200">
                  <a:solidFill>
                    <a:schemeClr val="tx1"/>
                  </a:solidFill>
                  <a:latin typeface="Arial" charset="0"/>
                </a:defRPr>
              </a:lvl6pPr>
              <a:lvl7pPr marL="2971800" indent="-228600" algn="ctr" defTabSz="1828800" eaLnBrk="0" fontAlgn="base" hangingPunct="0">
                <a:spcBef>
                  <a:spcPct val="0"/>
                </a:spcBef>
                <a:spcAft>
                  <a:spcPct val="0"/>
                </a:spcAft>
                <a:defRPr sz="1200">
                  <a:solidFill>
                    <a:schemeClr val="tx1"/>
                  </a:solidFill>
                  <a:latin typeface="Arial" charset="0"/>
                </a:defRPr>
              </a:lvl7pPr>
              <a:lvl8pPr marL="3429000" indent="-228600" algn="ctr" defTabSz="1828800" eaLnBrk="0" fontAlgn="base" hangingPunct="0">
                <a:spcBef>
                  <a:spcPct val="0"/>
                </a:spcBef>
                <a:spcAft>
                  <a:spcPct val="0"/>
                </a:spcAft>
                <a:defRPr sz="1200">
                  <a:solidFill>
                    <a:schemeClr val="tx1"/>
                  </a:solidFill>
                  <a:latin typeface="Arial" charset="0"/>
                </a:defRPr>
              </a:lvl8pPr>
              <a:lvl9pPr marL="3886200" indent="-228600" algn="ctr" defTabSz="1828800" eaLnBrk="0" fontAlgn="base" hangingPunct="0">
                <a:spcBef>
                  <a:spcPct val="0"/>
                </a:spcBef>
                <a:spcAft>
                  <a:spcPct val="0"/>
                </a:spcAft>
                <a:defRPr sz="1200">
                  <a:solidFill>
                    <a:schemeClr val="tx1"/>
                  </a:solidFill>
                  <a:latin typeface="Arial" charset="0"/>
                </a:defRPr>
              </a:lvl9pPr>
            </a:lstStyle>
            <a:p>
              <a:pPr algn="l" eaLnBrk="1" hangingPunct="1">
                <a:spcBef>
                  <a:spcPct val="50000"/>
                </a:spcBef>
              </a:pPr>
              <a:r>
                <a:rPr lang="en-US"/>
                <a:t>Projector</a:t>
              </a:r>
            </a:p>
          </p:txBody>
        </p:sp>
        <p:cxnSp>
          <p:nvCxnSpPr>
            <p:cNvPr id="10264" name="AutoShape 667"/>
            <p:cNvCxnSpPr>
              <a:cxnSpLocks noChangeShapeType="1"/>
              <a:stCxn id="10282" idx="6"/>
              <a:endCxn id="10262" idx="27"/>
            </p:cNvCxnSpPr>
            <p:nvPr/>
          </p:nvCxnSpPr>
          <p:spPr bwMode="auto">
            <a:xfrm rot="5400000">
              <a:off x="-1586" y="5240"/>
              <a:ext cx="4755" cy="0"/>
            </a:xfrm>
            <a:prstGeom prst="straightConnector1">
              <a:avLst/>
            </a:prstGeom>
            <a:noFill/>
            <a:ln w="76200">
              <a:solidFill>
                <a:srgbClr val="0066FF"/>
              </a:solidFill>
              <a:round/>
              <a:headEnd type="triangle" w="med" len="med"/>
              <a:tailEnd type="triangle" w="med" len="med"/>
            </a:ln>
            <a:extLst>
              <a:ext uri="{909E8E84-426E-40DD-AFC4-6F175D3DCCD1}">
                <a14:hiddenFill xmlns:a14="http://schemas.microsoft.com/office/drawing/2010/main">
                  <a:noFill/>
                </a14:hiddenFill>
              </a:ext>
            </a:extLst>
          </p:spPr>
        </p:cxnSp>
        <p:cxnSp>
          <p:nvCxnSpPr>
            <p:cNvPr id="10265" name="AutoShape 668"/>
            <p:cNvCxnSpPr>
              <a:cxnSpLocks noChangeShapeType="1"/>
              <a:stCxn id="10255" idx="28"/>
            </p:cNvCxnSpPr>
            <p:nvPr/>
          </p:nvCxnSpPr>
          <p:spPr bwMode="auto">
            <a:xfrm flipV="1">
              <a:off x="3400" y="5040"/>
              <a:ext cx="34" cy="999"/>
            </a:xfrm>
            <a:prstGeom prst="straightConnector1">
              <a:avLst/>
            </a:prstGeom>
            <a:noFill/>
            <a:ln w="9525">
              <a:solidFill>
                <a:srgbClr val="0066FF"/>
              </a:solidFill>
              <a:round/>
              <a:headEnd/>
              <a:tailEnd type="triangle" w="med" len="med"/>
            </a:ln>
            <a:extLst>
              <a:ext uri="{909E8E84-426E-40DD-AFC4-6F175D3DCCD1}">
                <a14:hiddenFill xmlns:a14="http://schemas.microsoft.com/office/drawing/2010/main">
                  <a:noFill/>
                </a14:hiddenFill>
              </a:ext>
            </a:extLst>
          </p:spPr>
        </p:cxnSp>
        <p:sp>
          <p:nvSpPr>
            <p:cNvPr id="10266" name="Freeform 669"/>
            <p:cNvSpPr>
              <a:spLocks/>
            </p:cNvSpPr>
            <p:nvPr/>
          </p:nvSpPr>
          <p:spPr bwMode="auto">
            <a:xfrm>
              <a:off x="5080" y="6048"/>
              <a:ext cx="960" cy="288"/>
            </a:xfrm>
            <a:custGeom>
              <a:avLst/>
              <a:gdLst>
                <a:gd name="T0" fmla="*/ 0 w 2307"/>
                <a:gd name="T1" fmla="*/ 0 h 2305"/>
                <a:gd name="T2" fmla="*/ 0 w 2307"/>
                <a:gd name="T3" fmla="*/ 0 h 2305"/>
                <a:gd name="T4" fmla="*/ 0 w 2307"/>
                <a:gd name="T5" fmla="*/ 0 h 2305"/>
                <a:gd name="T6" fmla="*/ 0 w 2307"/>
                <a:gd name="T7" fmla="*/ 0 h 2305"/>
                <a:gd name="T8" fmla="*/ 0 w 2307"/>
                <a:gd name="T9" fmla="*/ 0 h 2305"/>
                <a:gd name="T10" fmla="*/ 0 w 2307"/>
                <a:gd name="T11" fmla="*/ 0 h 2305"/>
                <a:gd name="T12" fmla="*/ 0 w 2307"/>
                <a:gd name="T13" fmla="*/ 0 h 2305"/>
                <a:gd name="T14" fmla="*/ 0 w 2307"/>
                <a:gd name="T15" fmla="*/ 0 h 2305"/>
                <a:gd name="T16" fmla="*/ 0 w 2307"/>
                <a:gd name="T17" fmla="*/ 0 h 2305"/>
                <a:gd name="T18" fmla="*/ 0 w 2307"/>
                <a:gd name="T19" fmla="*/ 0 h 2305"/>
                <a:gd name="T20" fmla="*/ 0 w 2307"/>
                <a:gd name="T21" fmla="*/ 0 h 2305"/>
                <a:gd name="T22" fmla="*/ 0 w 2307"/>
                <a:gd name="T23" fmla="*/ 0 h 2305"/>
                <a:gd name="T24" fmla="*/ 0 w 2307"/>
                <a:gd name="T25" fmla="*/ 0 h 2305"/>
                <a:gd name="T26" fmla="*/ 0 w 2307"/>
                <a:gd name="T27" fmla="*/ 0 h 2305"/>
                <a:gd name="T28" fmla="*/ 0 w 2307"/>
                <a:gd name="T29" fmla="*/ 0 h 2305"/>
                <a:gd name="T30" fmla="*/ 0 w 2307"/>
                <a:gd name="T31" fmla="*/ 0 h 2305"/>
                <a:gd name="T32" fmla="*/ 0 w 2307"/>
                <a:gd name="T33" fmla="*/ 0 h 2305"/>
                <a:gd name="T34" fmla="*/ 0 w 2307"/>
                <a:gd name="T35" fmla="*/ 0 h 2305"/>
                <a:gd name="T36" fmla="*/ 0 w 2307"/>
                <a:gd name="T37" fmla="*/ 0 h 2305"/>
                <a:gd name="T38" fmla="*/ 0 w 2307"/>
                <a:gd name="T39" fmla="*/ 0 h 2305"/>
                <a:gd name="T40" fmla="*/ 0 w 2307"/>
                <a:gd name="T41" fmla="*/ 0 h 2305"/>
                <a:gd name="T42" fmla="*/ 0 w 2307"/>
                <a:gd name="T43" fmla="*/ 0 h 2305"/>
                <a:gd name="T44" fmla="*/ 0 w 2307"/>
                <a:gd name="T45" fmla="*/ 0 h 2305"/>
                <a:gd name="T46" fmla="*/ 0 w 2307"/>
                <a:gd name="T47" fmla="*/ 0 h 2305"/>
                <a:gd name="T48" fmla="*/ 0 w 2307"/>
                <a:gd name="T49" fmla="*/ 0 h 2305"/>
                <a:gd name="T50" fmla="*/ 0 w 2307"/>
                <a:gd name="T51" fmla="*/ 0 h 2305"/>
                <a:gd name="T52" fmla="*/ 0 w 2307"/>
                <a:gd name="T53" fmla="*/ 0 h 2305"/>
                <a:gd name="T54" fmla="*/ 0 w 2307"/>
                <a:gd name="T55" fmla="*/ 0 h 2305"/>
                <a:gd name="T56" fmla="*/ 0 w 2307"/>
                <a:gd name="T57" fmla="*/ 0 h 2305"/>
                <a:gd name="T58" fmla="*/ 0 w 2307"/>
                <a:gd name="T59" fmla="*/ 0 h 2305"/>
                <a:gd name="T60" fmla="*/ 0 w 2307"/>
                <a:gd name="T61" fmla="*/ 0 h 2305"/>
                <a:gd name="T62" fmla="*/ 0 w 2307"/>
                <a:gd name="T63" fmla="*/ 0 h 2305"/>
                <a:gd name="T64" fmla="*/ 0 w 2307"/>
                <a:gd name="T65" fmla="*/ 0 h 2305"/>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2307"/>
                <a:gd name="T100" fmla="*/ 0 h 2305"/>
                <a:gd name="T101" fmla="*/ 2307 w 2307"/>
                <a:gd name="T102" fmla="*/ 2305 h 2305"/>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2307" h="2305">
                  <a:moveTo>
                    <a:pt x="2" y="0"/>
                  </a:moveTo>
                  <a:cubicBezTo>
                    <a:pt x="2" y="83"/>
                    <a:pt x="2" y="192"/>
                    <a:pt x="2" y="288"/>
                  </a:cubicBezTo>
                  <a:cubicBezTo>
                    <a:pt x="2" y="384"/>
                    <a:pt x="3" y="479"/>
                    <a:pt x="3" y="576"/>
                  </a:cubicBezTo>
                  <a:lnTo>
                    <a:pt x="1" y="864"/>
                  </a:lnTo>
                  <a:lnTo>
                    <a:pt x="2" y="1152"/>
                  </a:lnTo>
                  <a:lnTo>
                    <a:pt x="1" y="1440"/>
                  </a:lnTo>
                  <a:lnTo>
                    <a:pt x="1" y="1728"/>
                  </a:lnTo>
                  <a:cubicBezTo>
                    <a:pt x="1" y="1728"/>
                    <a:pt x="1" y="1931"/>
                    <a:pt x="1" y="2016"/>
                  </a:cubicBezTo>
                  <a:cubicBezTo>
                    <a:pt x="0" y="2076"/>
                    <a:pt x="2" y="2239"/>
                    <a:pt x="1" y="2303"/>
                  </a:cubicBezTo>
                  <a:cubicBezTo>
                    <a:pt x="57" y="2305"/>
                    <a:pt x="203" y="2296"/>
                    <a:pt x="289" y="2304"/>
                  </a:cubicBezTo>
                  <a:lnTo>
                    <a:pt x="577" y="2303"/>
                  </a:lnTo>
                  <a:lnTo>
                    <a:pt x="865" y="2304"/>
                  </a:lnTo>
                  <a:lnTo>
                    <a:pt x="1153" y="2304"/>
                  </a:lnTo>
                  <a:lnTo>
                    <a:pt x="1441" y="2303"/>
                  </a:lnTo>
                  <a:lnTo>
                    <a:pt x="1729" y="2304"/>
                  </a:lnTo>
                  <a:cubicBezTo>
                    <a:pt x="1729" y="2304"/>
                    <a:pt x="2017" y="2304"/>
                    <a:pt x="2017" y="2304"/>
                  </a:cubicBezTo>
                  <a:cubicBezTo>
                    <a:pt x="2113" y="2304"/>
                    <a:pt x="2226" y="2304"/>
                    <a:pt x="2306" y="2304"/>
                  </a:cubicBezTo>
                  <a:cubicBezTo>
                    <a:pt x="2305" y="2231"/>
                    <a:pt x="2306" y="2112"/>
                    <a:pt x="2306" y="2016"/>
                  </a:cubicBezTo>
                  <a:cubicBezTo>
                    <a:pt x="2306" y="1920"/>
                    <a:pt x="2305" y="1824"/>
                    <a:pt x="2305" y="1728"/>
                  </a:cubicBezTo>
                  <a:lnTo>
                    <a:pt x="2305" y="1439"/>
                  </a:lnTo>
                  <a:lnTo>
                    <a:pt x="2305" y="1152"/>
                  </a:lnTo>
                  <a:lnTo>
                    <a:pt x="2305" y="864"/>
                  </a:lnTo>
                  <a:lnTo>
                    <a:pt x="2305" y="576"/>
                  </a:lnTo>
                  <a:cubicBezTo>
                    <a:pt x="2305" y="576"/>
                    <a:pt x="2306" y="288"/>
                    <a:pt x="2306" y="288"/>
                  </a:cubicBezTo>
                  <a:cubicBezTo>
                    <a:pt x="2306" y="192"/>
                    <a:pt x="2307" y="61"/>
                    <a:pt x="2305" y="1"/>
                  </a:cubicBezTo>
                  <a:cubicBezTo>
                    <a:pt x="2235" y="0"/>
                    <a:pt x="2113" y="0"/>
                    <a:pt x="2017" y="0"/>
                  </a:cubicBezTo>
                  <a:cubicBezTo>
                    <a:pt x="1921" y="0"/>
                    <a:pt x="1825" y="1"/>
                    <a:pt x="1729" y="1"/>
                  </a:cubicBezTo>
                  <a:lnTo>
                    <a:pt x="1442" y="1"/>
                  </a:lnTo>
                  <a:lnTo>
                    <a:pt x="1154" y="1"/>
                  </a:lnTo>
                  <a:lnTo>
                    <a:pt x="866" y="1"/>
                  </a:lnTo>
                  <a:lnTo>
                    <a:pt x="578" y="1"/>
                  </a:lnTo>
                  <a:cubicBezTo>
                    <a:pt x="578" y="1"/>
                    <a:pt x="290" y="0"/>
                    <a:pt x="290" y="0"/>
                  </a:cubicBezTo>
                  <a:cubicBezTo>
                    <a:pt x="194" y="0"/>
                    <a:pt x="60" y="0"/>
                    <a:pt x="2" y="0"/>
                  </a:cubicBezTo>
                  <a:close/>
                </a:path>
              </a:pathLst>
            </a:custGeom>
            <a:solidFill>
              <a:srgbClr val="C0C0C0"/>
            </a:solidFill>
            <a:ln w="28575" cap="flat" cmpd="sng">
              <a:solidFill>
                <a:schemeClr val="tx1"/>
              </a:solidFill>
              <a:prstDash val="solid"/>
              <a:round/>
              <a:headEnd type="none" w="med" len="med"/>
              <a:tailEnd type="none" w="sm" len="med"/>
            </a:ln>
          </p:spPr>
          <p:txBody>
            <a:bodyPr wrap="none" anchor="ctr"/>
            <a:lstStyle/>
            <a:p>
              <a:endParaRPr lang="en-US"/>
            </a:p>
          </p:txBody>
        </p:sp>
        <p:sp>
          <p:nvSpPr>
            <p:cNvPr id="10267" name="Text Box 670"/>
            <p:cNvSpPr txBox="1">
              <a:spLocks noChangeArrowheads="1"/>
            </p:cNvSpPr>
            <p:nvPr/>
          </p:nvSpPr>
          <p:spPr bwMode="auto">
            <a:xfrm>
              <a:off x="5224" y="6108"/>
              <a:ext cx="672" cy="1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1828800" eaLnBrk="0" hangingPunct="0">
                <a:defRPr sz="1200">
                  <a:solidFill>
                    <a:schemeClr val="tx1"/>
                  </a:solidFill>
                  <a:latin typeface="Arial" charset="0"/>
                </a:defRPr>
              </a:lvl1pPr>
              <a:lvl2pPr marL="742950" indent="-285750" defTabSz="1828800" eaLnBrk="0" hangingPunct="0">
                <a:defRPr sz="1200">
                  <a:solidFill>
                    <a:schemeClr val="tx1"/>
                  </a:solidFill>
                  <a:latin typeface="Arial" charset="0"/>
                </a:defRPr>
              </a:lvl2pPr>
              <a:lvl3pPr marL="1143000" indent="-228600" defTabSz="1828800" eaLnBrk="0" hangingPunct="0">
                <a:defRPr sz="1200">
                  <a:solidFill>
                    <a:schemeClr val="tx1"/>
                  </a:solidFill>
                  <a:latin typeface="Arial" charset="0"/>
                </a:defRPr>
              </a:lvl3pPr>
              <a:lvl4pPr marL="1600200" indent="-228600" defTabSz="1828800" eaLnBrk="0" hangingPunct="0">
                <a:defRPr sz="1200">
                  <a:solidFill>
                    <a:schemeClr val="tx1"/>
                  </a:solidFill>
                  <a:latin typeface="Arial" charset="0"/>
                </a:defRPr>
              </a:lvl4pPr>
              <a:lvl5pPr marL="2057400" indent="-228600" defTabSz="1828800" eaLnBrk="0" hangingPunct="0">
                <a:defRPr sz="1200">
                  <a:solidFill>
                    <a:schemeClr val="tx1"/>
                  </a:solidFill>
                  <a:latin typeface="Arial" charset="0"/>
                </a:defRPr>
              </a:lvl5pPr>
              <a:lvl6pPr marL="2514600" indent="-228600" algn="ctr" defTabSz="1828800" eaLnBrk="0" fontAlgn="base" hangingPunct="0">
                <a:spcBef>
                  <a:spcPct val="0"/>
                </a:spcBef>
                <a:spcAft>
                  <a:spcPct val="0"/>
                </a:spcAft>
                <a:defRPr sz="1200">
                  <a:solidFill>
                    <a:schemeClr val="tx1"/>
                  </a:solidFill>
                  <a:latin typeface="Arial" charset="0"/>
                </a:defRPr>
              </a:lvl6pPr>
              <a:lvl7pPr marL="2971800" indent="-228600" algn="ctr" defTabSz="1828800" eaLnBrk="0" fontAlgn="base" hangingPunct="0">
                <a:spcBef>
                  <a:spcPct val="0"/>
                </a:spcBef>
                <a:spcAft>
                  <a:spcPct val="0"/>
                </a:spcAft>
                <a:defRPr sz="1200">
                  <a:solidFill>
                    <a:schemeClr val="tx1"/>
                  </a:solidFill>
                  <a:latin typeface="Arial" charset="0"/>
                </a:defRPr>
              </a:lvl7pPr>
              <a:lvl8pPr marL="3429000" indent="-228600" algn="ctr" defTabSz="1828800" eaLnBrk="0" fontAlgn="base" hangingPunct="0">
                <a:spcBef>
                  <a:spcPct val="0"/>
                </a:spcBef>
                <a:spcAft>
                  <a:spcPct val="0"/>
                </a:spcAft>
                <a:defRPr sz="1200">
                  <a:solidFill>
                    <a:schemeClr val="tx1"/>
                  </a:solidFill>
                  <a:latin typeface="Arial" charset="0"/>
                </a:defRPr>
              </a:lvl8pPr>
              <a:lvl9pPr marL="3886200" indent="-228600" algn="ctr" defTabSz="1828800" eaLnBrk="0" fontAlgn="base" hangingPunct="0">
                <a:spcBef>
                  <a:spcPct val="0"/>
                </a:spcBef>
                <a:spcAft>
                  <a:spcPct val="0"/>
                </a:spcAft>
                <a:defRPr sz="1200">
                  <a:solidFill>
                    <a:schemeClr val="tx1"/>
                  </a:solidFill>
                  <a:latin typeface="Arial" charset="0"/>
                </a:defRPr>
              </a:lvl9pPr>
            </a:lstStyle>
            <a:p>
              <a:pPr algn="l" eaLnBrk="1" hangingPunct="1">
                <a:spcBef>
                  <a:spcPct val="50000"/>
                </a:spcBef>
              </a:pPr>
              <a:r>
                <a:rPr lang="en-US"/>
                <a:t> Stimulator</a:t>
              </a:r>
            </a:p>
          </p:txBody>
        </p:sp>
        <p:cxnSp>
          <p:nvCxnSpPr>
            <p:cNvPr id="10268" name="AutoShape 671"/>
            <p:cNvCxnSpPr>
              <a:cxnSpLocks noChangeShapeType="1"/>
              <a:stCxn id="10249" idx="2"/>
              <a:endCxn id="10266" idx="27"/>
            </p:cNvCxnSpPr>
            <p:nvPr/>
          </p:nvCxnSpPr>
          <p:spPr bwMode="auto">
            <a:xfrm flipH="1">
              <a:off x="5680" y="5008"/>
              <a:ext cx="1" cy="1031"/>
            </a:xfrm>
            <a:prstGeom prst="straightConnector1">
              <a:avLst/>
            </a:prstGeom>
            <a:noFill/>
            <a:ln w="9525">
              <a:solidFill>
                <a:srgbClr val="0066FF"/>
              </a:solidFill>
              <a:round/>
              <a:headEnd/>
              <a:tailEnd type="triangle" w="med" len="med"/>
            </a:ln>
            <a:extLst>
              <a:ext uri="{909E8E84-426E-40DD-AFC4-6F175D3DCCD1}">
                <a14:hiddenFill xmlns:a14="http://schemas.microsoft.com/office/drawing/2010/main">
                  <a:noFill/>
                </a14:hiddenFill>
              </a:ext>
            </a:extLst>
          </p:spPr>
        </p:cxnSp>
        <p:cxnSp>
          <p:nvCxnSpPr>
            <p:cNvPr id="10269" name="AutoShape 672"/>
            <p:cNvCxnSpPr>
              <a:cxnSpLocks noChangeShapeType="1"/>
              <a:stCxn id="10267" idx="2"/>
              <a:endCxn id="10276" idx="0"/>
            </p:cNvCxnSpPr>
            <p:nvPr/>
          </p:nvCxnSpPr>
          <p:spPr bwMode="auto">
            <a:xfrm flipH="1">
              <a:off x="4688" y="6281"/>
              <a:ext cx="872" cy="952"/>
            </a:xfrm>
            <a:prstGeom prst="straightConnector1">
              <a:avLst/>
            </a:prstGeom>
            <a:noFill/>
            <a:ln w="9525">
              <a:solidFill>
                <a:srgbClr val="0066FF"/>
              </a:solidFill>
              <a:round/>
              <a:headEnd/>
              <a:tailEnd type="triangle" w="med" len="med"/>
            </a:ln>
            <a:extLst>
              <a:ext uri="{909E8E84-426E-40DD-AFC4-6F175D3DCCD1}">
                <a14:hiddenFill xmlns:a14="http://schemas.microsoft.com/office/drawing/2010/main">
                  <a:noFill/>
                </a14:hiddenFill>
              </a:ext>
            </a:extLst>
          </p:spPr>
        </p:cxnSp>
        <p:sp>
          <p:nvSpPr>
            <p:cNvPr id="10270" name="Rectangle 675"/>
            <p:cNvSpPr>
              <a:spLocks noChangeArrowheads="1"/>
            </p:cNvSpPr>
            <p:nvPr/>
          </p:nvSpPr>
          <p:spPr bwMode="auto">
            <a:xfrm>
              <a:off x="4125" y="7056"/>
              <a:ext cx="288" cy="96"/>
            </a:xfrm>
            <a:prstGeom prst="rect">
              <a:avLst/>
            </a:prstGeom>
            <a:solidFill>
              <a:srgbClr val="D6C070"/>
            </a:solidFill>
            <a:ln w="9525">
              <a:solidFill>
                <a:schemeClr val="tx1"/>
              </a:solidFill>
              <a:miter lim="800000"/>
              <a:headEnd/>
              <a:tailEnd/>
            </a:ln>
          </p:spPr>
          <p:txBody>
            <a:bodyPr wrap="none" anchor="ctr"/>
            <a:lstStyle/>
            <a:p>
              <a:endParaRPr lang="en-US"/>
            </a:p>
          </p:txBody>
        </p:sp>
        <p:cxnSp>
          <p:nvCxnSpPr>
            <p:cNvPr id="10271" name="AutoShape 676"/>
            <p:cNvCxnSpPr>
              <a:cxnSpLocks noChangeShapeType="1"/>
              <a:stCxn id="10277" idx="2"/>
              <a:endCxn id="10294" idx="28"/>
            </p:cNvCxnSpPr>
            <p:nvPr/>
          </p:nvCxnSpPr>
          <p:spPr bwMode="auto">
            <a:xfrm flipH="1">
              <a:off x="6411" y="5008"/>
              <a:ext cx="6" cy="1025"/>
            </a:xfrm>
            <a:prstGeom prst="straightConnector1">
              <a:avLst/>
            </a:prstGeom>
            <a:noFill/>
            <a:ln w="9525">
              <a:solidFill>
                <a:srgbClr val="0066FF"/>
              </a:solidFill>
              <a:round/>
              <a:headEnd/>
              <a:tailEnd type="triangle" w="med" len="med"/>
            </a:ln>
            <a:extLst>
              <a:ext uri="{909E8E84-426E-40DD-AFC4-6F175D3DCCD1}">
                <a14:hiddenFill xmlns:a14="http://schemas.microsoft.com/office/drawing/2010/main">
                  <a:noFill/>
                </a14:hiddenFill>
              </a:ext>
            </a:extLst>
          </p:spPr>
        </p:cxnSp>
        <p:pic>
          <p:nvPicPr>
            <p:cNvPr id="10272" name="Picture 67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178" y="7861"/>
              <a:ext cx="498" cy="4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273" name="Text Box 678"/>
            <p:cNvSpPr txBox="1">
              <a:spLocks noChangeArrowheads="1"/>
            </p:cNvSpPr>
            <p:nvPr/>
          </p:nvSpPr>
          <p:spPr bwMode="auto">
            <a:xfrm>
              <a:off x="3160" y="8208"/>
              <a:ext cx="384" cy="179"/>
            </a:xfrm>
            <a:prstGeom prst="rect">
              <a:avLst/>
            </a:prstGeom>
            <a:noFill/>
            <a:ln w="9525">
              <a:solidFill>
                <a:srgbClr val="0066FF"/>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defTabSz="1828800" eaLnBrk="0" hangingPunct="0">
                <a:defRPr sz="1200">
                  <a:solidFill>
                    <a:schemeClr val="tx1"/>
                  </a:solidFill>
                  <a:latin typeface="Arial" charset="0"/>
                </a:defRPr>
              </a:lvl1pPr>
              <a:lvl2pPr marL="742950" indent="-285750" defTabSz="1828800" eaLnBrk="0" hangingPunct="0">
                <a:defRPr sz="1200">
                  <a:solidFill>
                    <a:schemeClr val="tx1"/>
                  </a:solidFill>
                  <a:latin typeface="Arial" charset="0"/>
                </a:defRPr>
              </a:lvl2pPr>
              <a:lvl3pPr marL="1143000" indent="-228600" defTabSz="1828800" eaLnBrk="0" hangingPunct="0">
                <a:defRPr sz="1200">
                  <a:solidFill>
                    <a:schemeClr val="tx1"/>
                  </a:solidFill>
                  <a:latin typeface="Arial" charset="0"/>
                </a:defRPr>
              </a:lvl3pPr>
              <a:lvl4pPr marL="1600200" indent="-228600" defTabSz="1828800" eaLnBrk="0" hangingPunct="0">
                <a:defRPr sz="1200">
                  <a:solidFill>
                    <a:schemeClr val="tx1"/>
                  </a:solidFill>
                  <a:latin typeface="Arial" charset="0"/>
                </a:defRPr>
              </a:lvl4pPr>
              <a:lvl5pPr marL="2057400" indent="-228600" defTabSz="1828800" eaLnBrk="0" hangingPunct="0">
                <a:defRPr sz="1200">
                  <a:solidFill>
                    <a:schemeClr val="tx1"/>
                  </a:solidFill>
                  <a:latin typeface="Arial" charset="0"/>
                </a:defRPr>
              </a:lvl5pPr>
              <a:lvl6pPr marL="2514600" indent="-228600" algn="ctr" defTabSz="1828800" eaLnBrk="0" fontAlgn="base" hangingPunct="0">
                <a:spcBef>
                  <a:spcPct val="0"/>
                </a:spcBef>
                <a:spcAft>
                  <a:spcPct val="0"/>
                </a:spcAft>
                <a:defRPr sz="1200">
                  <a:solidFill>
                    <a:schemeClr val="tx1"/>
                  </a:solidFill>
                  <a:latin typeface="Arial" charset="0"/>
                </a:defRPr>
              </a:lvl6pPr>
              <a:lvl7pPr marL="2971800" indent="-228600" algn="ctr" defTabSz="1828800" eaLnBrk="0" fontAlgn="base" hangingPunct="0">
                <a:spcBef>
                  <a:spcPct val="0"/>
                </a:spcBef>
                <a:spcAft>
                  <a:spcPct val="0"/>
                </a:spcAft>
                <a:defRPr sz="1200">
                  <a:solidFill>
                    <a:schemeClr val="tx1"/>
                  </a:solidFill>
                  <a:latin typeface="Arial" charset="0"/>
                </a:defRPr>
              </a:lvl7pPr>
              <a:lvl8pPr marL="3429000" indent="-228600" algn="ctr" defTabSz="1828800" eaLnBrk="0" fontAlgn="base" hangingPunct="0">
                <a:spcBef>
                  <a:spcPct val="0"/>
                </a:spcBef>
                <a:spcAft>
                  <a:spcPct val="0"/>
                </a:spcAft>
                <a:defRPr sz="1200">
                  <a:solidFill>
                    <a:schemeClr val="tx1"/>
                  </a:solidFill>
                  <a:latin typeface="Arial" charset="0"/>
                </a:defRPr>
              </a:lvl8pPr>
              <a:lvl9pPr marL="3886200" indent="-228600" algn="ctr" defTabSz="1828800" eaLnBrk="0" fontAlgn="base" hangingPunct="0">
                <a:spcBef>
                  <a:spcPct val="0"/>
                </a:spcBef>
                <a:spcAft>
                  <a:spcPct val="0"/>
                </a:spcAft>
                <a:defRPr sz="1200">
                  <a:solidFill>
                    <a:schemeClr val="tx1"/>
                  </a:solidFill>
                  <a:latin typeface="Arial" charset="0"/>
                </a:defRPr>
              </a:lvl9pPr>
            </a:lstStyle>
            <a:p>
              <a:pPr eaLnBrk="1" hangingPunct="1">
                <a:spcBef>
                  <a:spcPct val="50000"/>
                </a:spcBef>
              </a:pPr>
              <a:r>
                <a:rPr lang="en-US"/>
                <a:t>Juice</a:t>
              </a:r>
            </a:p>
          </p:txBody>
        </p:sp>
        <p:cxnSp>
          <p:nvCxnSpPr>
            <p:cNvPr id="10274" name="AutoShape 679"/>
            <p:cNvCxnSpPr>
              <a:cxnSpLocks noChangeShapeType="1"/>
              <a:endCxn id="10273" idx="3"/>
            </p:cNvCxnSpPr>
            <p:nvPr/>
          </p:nvCxnSpPr>
          <p:spPr bwMode="auto">
            <a:xfrm flipH="1">
              <a:off x="3544" y="8298"/>
              <a:ext cx="2883" cy="0"/>
            </a:xfrm>
            <a:prstGeom prst="straightConnector1">
              <a:avLst/>
            </a:prstGeom>
            <a:noFill/>
            <a:ln w="9525">
              <a:solidFill>
                <a:srgbClr val="0066FF"/>
              </a:solidFill>
              <a:round/>
              <a:headEnd/>
              <a:tailEnd type="triangle" w="med" len="med"/>
            </a:ln>
            <a:extLst>
              <a:ext uri="{909E8E84-426E-40DD-AFC4-6F175D3DCCD1}">
                <a14:hiddenFill xmlns:a14="http://schemas.microsoft.com/office/drawing/2010/main">
                  <a:noFill/>
                </a14:hiddenFill>
              </a:ext>
            </a:extLst>
          </p:spPr>
        </p:cxnSp>
        <p:sp>
          <p:nvSpPr>
            <p:cNvPr id="10275" name="Freeform 680"/>
            <p:cNvSpPr>
              <a:spLocks/>
            </p:cNvSpPr>
            <p:nvPr/>
          </p:nvSpPr>
          <p:spPr bwMode="auto">
            <a:xfrm>
              <a:off x="2400" y="1452"/>
              <a:ext cx="1536" cy="1476"/>
            </a:xfrm>
            <a:custGeom>
              <a:avLst/>
              <a:gdLst>
                <a:gd name="T0" fmla="*/ 1 w 2307"/>
                <a:gd name="T1" fmla="*/ 0 h 2305"/>
                <a:gd name="T2" fmla="*/ 1 w 2307"/>
                <a:gd name="T3" fmla="*/ 1 h 2305"/>
                <a:gd name="T4" fmla="*/ 1 w 2307"/>
                <a:gd name="T5" fmla="*/ 1 h 2305"/>
                <a:gd name="T6" fmla="*/ 1 w 2307"/>
                <a:gd name="T7" fmla="*/ 1 h 2305"/>
                <a:gd name="T8" fmla="*/ 1 w 2307"/>
                <a:gd name="T9" fmla="*/ 1 h 2305"/>
                <a:gd name="T10" fmla="*/ 1 w 2307"/>
                <a:gd name="T11" fmla="*/ 1 h 2305"/>
                <a:gd name="T12" fmla="*/ 1 w 2307"/>
                <a:gd name="T13" fmla="*/ 1 h 2305"/>
                <a:gd name="T14" fmla="*/ 1 w 2307"/>
                <a:gd name="T15" fmla="*/ 1 h 2305"/>
                <a:gd name="T16" fmla="*/ 1 w 2307"/>
                <a:gd name="T17" fmla="*/ 1 h 2305"/>
                <a:gd name="T18" fmla="*/ 1 w 2307"/>
                <a:gd name="T19" fmla="*/ 1 h 2305"/>
                <a:gd name="T20" fmla="*/ 1 w 2307"/>
                <a:gd name="T21" fmla="*/ 1 h 2305"/>
                <a:gd name="T22" fmla="*/ 1 w 2307"/>
                <a:gd name="T23" fmla="*/ 1 h 2305"/>
                <a:gd name="T24" fmla="*/ 1 w 2307"/>
                <a:gd name="T25" fmla="*/ 1 h 2305"/>
                <a:gd name="T26" fmla="*/ 1 w 2307"/>
                <a:gd name="T27" fmla="*/ 1 h 2305"/>
                <a:gd name="T28" fmla="*/ 1 w 2307"/>
                <a:gd name="T29" fmla="*/ 1 h 2305"/>
                <a:gd name="T30" fmla="*/ 1 w 2307"/>
                <a:gd name="T31" fmla="*/ 1 h 2305"/>
                <a:gd name="T32" fmla="*/ 1 w 2307"/>
                <a:gd name="T33" fmla="*/ 1 h 2305"/>
                <a:gd name="T34" fmla="*/ 1 w 2307"/>
                <a:gd name="T35" fmla="*/ 1 h 2305"/>
                <a:gd name="T36" fmla="*/ 1 w 2307"/>
                <a:gd name="T37" fmla="*/ 1 h 2305"/>
                <a:gd name="T38" fmla="*/ 1 w 2307"/>
                <a:gd name="T39" fmla="*/ 1 h 2305"/>
                <a:gd name="T40" fmla="*/ 1 w 2307"/>
                <a:gd name="T41" fmla="*/ 1 h 2305"/>
                <a:gd name="T42" fmla="*/ 1 w 2307"/>
                <a:gd name="T43" fmla="*/ 1 h 2305"/>
                <a:gd name="T44" fmla="*/ 1 w 2307"/>
                <a:gd name="T45" fmla="*/ 1 h 2305"/>
                <a:gd name="T46" fmla="*/ 1 w 2307"/>
                <a:gd name="T47" fmla="*/ 1 h 2305"/>
                <a:gd name="T48" fmla="*/ 1 w 2307"/>
                <a:gd name="T49" fmla="*/ 1 h 2305"/>
                <a:gd name="T50" fmla="*/ 1 w 2307"/>
                <a:gd name="T51" fmla="*/ 0 h 2305"/>
                <a:gd name="T52" fmla="*/ 1 w 2307"/>
                <a:gd name="T53" fmla="*/ 1 h 2305"/>
                <a:gd name="T54" fmla="*/ 1 w 2307"/>
                <a:gd name="T55" fmla="*/ 1 h 2305"/>
                <a:gd name="T56" fmla="*/ 1 w 2307"/>
                <a:gd name="T57" fmla="*/ 1 h 2305"/>
                <a:gd name="T58" fmla="*/ 1 w 2307"/>
                <a:gd name="T59" fmla="*/ 1 h 2305"/>
                <a:gd name="T60" fmla="*/ 1 w 2307"/>
                <a:gd name="T61" fmla="*/ 1 h 2305"/>
                <a:gd name="T62" fmla="*/ 1 w 2307"/>
                <a:gd name="T63" fmla="*/ 0 h 2305"/>
                <a:gd name="T64" fmla="*/ 1 w 2307"/>
                <a:gd name="T65" fmla="*/ 0 h 2305"/>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2307"/>
                <a:gd name="T100" fmla="*/ 0 h 2305"/>
                <a:gd name="T101" fmla="*/ 2307 w 2307"/>
                <a:gd name="T102" fmla="*/ 2305 h 2305"/>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2307" h="2305">
                  <a:moveTo>
                    <a:pt x="2" y="0"/>
                  </a:moveTo>
                  <a:cubicBezTo>
                    <a:pt x="2" y="83"/>
                    <a:pt x="2" y="192"/>
                    <a:pt x="2" y="288"/>
                  </a:cubicBezTo>
                  <a:cubicBezTo>
                    <a:pt x="2" y="384"/>
                    <a:pt x="3" y="479"/>
                    <a:pt x="3" y="576"/>
                  </a:cubicBezTo>
                  <a:lnTo>
                    <a:pt x="1" y="864"/>
                  </a:lnTo>
                  <a:lnTo>
                    <a:pt x="2" y="1152"/>
                  </a:lnTo>
                  <a:lnTo>
                    <a:pt x="1" y="1440"/>
                  </a:lnTo>
                  <a:lnTo>
                    <a:pt x="1" y="1728"/>
                  </a:lnTo>
                  <a:cubicBezTo>
                    <a:pt x="1" y="1728"/>
                    <a:pt x="1" y="1931"/>
                    <a:pt x="1" y="2016"/>
                  </a:cubicBezTo>
                  <a:cubicBezTo>
                    <a:pt x="0" y="2076"/>
                    <a:pt x="2" y="2239"/>
                    <a:pt x="1" y="2303"/>
                  </a:cubicBezTo>
                  <a:cubicBezTo>
                    <a:pt x="57" y="2305"/>
                    <a:pt x="203" y="2296"/>
                    <a:pt x="289" y="2304"/>
                  </a:cubicBezTo>
                  <a:lnTo>
                    <a:pt x="577" y="2303"/>
                  </a:lnTo>
                  <a:lnTo>
                    <a:pt x="865" y="2304"/>
                  </a:lnTo>
                  <a:lnTo>
                    <a:pt x="1153" y="2304"/>
                  </a:lnTo>
                  <a:lnTo>
                    <a:pt x="1441" y="2303"/>
                  </a:lnTo>
                  <a:lnTo>
                    <a:pt x="1729" y="2304"/>
                  </a:lnTo>
                  <a:cubicBezTo>
                    <a:pt x="1729" y="2304"/>
                    <a:pt x="2017" y="2304"/>
                    <a:pt x="2017" y="2304"/>
                  </a:cubicBezTo>
                  <a:cubicBezTo>
                    <a:pt x="2113" y="2304"/>
                    <a:pt x="2226" y="2304"/>
                    <a:pt x="2306" y="2304"/>
                  </a:cubicBezTo>
                  <a:cubicBezTo>
                    <a:pt x="2305" y="2231"/>
                    <a:pt x="2306" y="2112"/>
                    <a:pt x="2306" y="2016"/>
                  </a:cubicBezTo>
                  <a:cubicBezTo>
                    <a:pt x="2306" y="1920"/>
                    <a:pt x="2305" y="1824"/>
                    <a:pt x="2305" y="1728"/>
                  </a:cubicBezTo>
                  <a:lnTo>
                    <a:pt x="2305" y="1439"/>
                  </a:lnTo>
                  <a:lnTo>
                    <a:pt x="2305" y="1152"/>
                  </a:lnTo>
                  <a:lnTo>
                    <a:pt x="2305" y="864"/>
                  </a:lnTo>
                  <a:lnTo>
                    <a:pt x="2305" y="576"/>
                  </a:lnTo>
                  <a:cubicBezTo>
                    <a:pt x="2305" y="576"/>
                    <a:pt x="2306" y="288"/>
                    <a:pt x="2306" y="288"/>
                  </a:cubicBezTo>
                  <a:cubicBezTo>
                    <a:pt x="2306" y="192"/>
                    <a:pt x="2307" y="61"/>
                    <a:pt x="2305" y="1"/>
                  </a:cubicBezTo>
                  <a:cubicBezTo>
                    <a:pt x="2235" y="0"/>
                    <a:pt x="2113" y="0"/>
                    <a:pt x="2017" y="0"/>
                  </a:cubicBezTo>
                  <a:cubicBezTo>
                    <a:pt x="1921" y="0"/>
                    <a:pt x="1825" y="1"/>
                    <a:pt x="1729" y="1"/>
                  </a:cubicBezTo>
                  <a:lnTo>
                    <a:pt x="1442" y="1"/>
                  </a:lnTo>
                  <a:lnTo>
                    <a:pt x="1154" y="1"/>
                  </a:lnTo>
                  <a:lnTo>
                    <a:pt x="866" y="1"/>
                  </a:lnTo>
                  <a:lnTo>
                    <a:pt x="578" y="1"/>
                  </a:lnTo>
                  <a:cubicBezTo>
                    <a:pt x="578" y="1"/>
                    <a:pt x="290" y="0"/>
                    <a:pt x="290" y="0"/>
                  </a:cubicBezTo>
                  <a:cubicBezTo>
                    <a:pt x="194" y="0"/>
                    <a:pt x="60" y="0"/>
                    <a:pt x="2" y="0"/>
                  </a:cubicBezTo>
                  <a:close/>
                </a:path>
              </a:pathLst>
            </a:custGeom>
            <a:gradFill rotWithShape="1">
              <a:gsLst>
                <a:gs pos="0">
                  <a:srgbClr val="B1C5D8"/>
                </a:gs>
                <a:gs pos="100000">
                  <a:srgbClr val="D1E8FF"/>
                </a:gs>
              </a:gsLst>
              <a:lin ang="5400000" scaled="1"/>
            </a:gradFill>
            <a:ln w="28575" cap="flat" cmpd="sng">
              <a:solidFill>
                <a:schemeClr val="tx1"/>
              </a:solidFill>
              <a:prstDash val="solid"/>
              <a:round/>
              <a:headEnd type="none" w="med" len="med"/>
              <a:tailEnd type="none" w="sm" len="med"/>
            </a:ln>
          </p:spPr>
          <p:txBody>
            <a:bodyPr wrap="none" anchor="ctr"/>
            <a:lstStyle/>
            <a:p>
              <a:endParaRPr lang="en-US"/>
            </a:p>
          </p:txBody>
        </p:sp>
        <p:sp>
          <p:nvSpPr>
            <p:cNvPr id="10276" name="Rectangle 681"/>
            <p:cNvSpPr>
              <a:spLocks noChangeArrowheads="1"/>
            </p:cNvSpPr>
            <p:nvPr/>
          </p:nvSpPr>
          <p:spPr bwMode="auto">
            <a:xfrm rot="2166390">
              <a:off x="4516" y="7224"/>
              <a:ext cx="288" cy="96"/>
            </a:xfrm>
            <a:prstGeom prst="rect">
              <a:avLst/>
            </a:prstGeom>
            <a:solidFill>
              <a:srgbClr val="D6C070"/>
            </a:solidFill>
            <a:ln w="9525">
              <a:solidFill>
                <a:schemeClr val="tx1"/>
              </a:solidFill>
              <a:miter lim="800000"/>
              <a:headEnd/>
              <a:tailEnd/>
            </a:ln>
          </p:spPr>
          <p:txBody>
            <a:bodyPr wrap="none" anchor="ctr"/>
            <a:lstStyle/>
            <a:p>
              <a:endParaRPr lang="en-US"/>
            </a:p>
          </p:txBody>
        </p:sp>
        <p:sp>
          <p:nvSpPr>
            <p:cNvPr id="10277" name="Text Box 682"/>
            <p:cNvSpPr txBox="1">
              <a:spLocks noChangeArrowheads="1"/>
            </p:cNvSpPr>
            <p:nvPr/>
          </p:nvSpPr>
          <p:spPr bwMode="auto">
            <a:xfrm>
              <a:off x="6200" y="4752"/>
              <a:ext cx="434" cy="256"/>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defTabSz="1828800" eaLnBrk="0" hangingPunct="0">
                <a:defRPr sz="1200">
                  <a:solidFill>
                    <a:schemeClr val="tx1"/>
                  </a:solidFill>
                  <a:latin typeface="Arial" charset="0"/>
                </a:defRPr>
              </a:lvl1pPr>
              <a:lvl2pPr marL="742950" indent="-285750" defTabSz="1828800" eaLnBrk="0" hangingPunct="0">
                <a:defRPr sz="1200">
                  <a:solidFill>
                    <a:schemeClr val="tx1"/>
                  </a:solidFill>
                  <a:latin typeface="Arial" charset="0"/>
                </a:defRPr>
              </a:lvl2pPr>
              <a:lvl3pPr marL="1143000" indent="-228600" defTabSz="1828800" eaLnBrk="0" hangingPunct="0">
                <a:defRPr sz="1200">
                  <a:solidFill>
                    <a:schemeClr val="tx1"/>
                  </a:solidFill>
                  <a:latin typeface="Arial" charset="0"/>
                </a:defRPr>
              </a:lvl3pPr>
              <a:lvl4pPr marL="1600200" indent="-228600" defTabSz="1828800" eaLnBrk="0" hangingPunct="0">
                <a:defRPr sz="1200">
                  <a:solidFill>
                    <a:schemeClr val="tx1"/>
                  </a:solidFill>
                  <a:latin typeface="Arial" charset="0"/>
                </a:defRPr>
              </a:lvl4pPr>
              <a:lvl5pPr marL="2057400" indent="-228600" defTabSz="1828800" eaLnBrk="0" hangingPunct="0">
                <a:defRPr sz="1200">
                  <a:solidFill>
                    <a:schemeClr val="tx1"/>
                  </a:solidFill>
                  <a:latin typeface="Arial" charset="0"/>
                </a:defRPr>
              </a:lvl5pPr>
              <a:lvl6pPr marL="2514600" indent="-228600" algn="ctr" defTabSz="1828800" eaLnBrk="0" fontAlgn="base" hangingPunct="0">
                <a:spcBef>
                  <a:spcPct val="0"/>
                </a:spcBef>
                <a:spcAft>
                  <a:spcPct val="0"/>
                </a:spcAft>
                <a:defRPr sz="1200">
                  <a:solidFill>
                    <a:schemeClr val="tx1"/>
                  </a:solidFill>
                  <a:latin typeface="Arial" charset="0"/>
                </a:defRPr>
              </a:lvl6pPr>
              <a:lvl7pPr marL="2971800" indent="-228600" algn="ctr" defTabSz="1828800" eaLnBrk="0" fontAlgn="base" hangingPunct="0">
                <a:spcBef>
                  <a:spcPct val="0"/>
                </a:spcBef>
                <a:spcAft>
                  <a:spcPct val="0"/>
                </a:spcAft>
                <a:defRPr sz="1200">
                  <a:solidFill>
                    <a:schemeClr val="tx1"/>
                  </a:solidFill>
                  <a:latin typeface="Arial" charset="0"/>
                </a:defRPr>
              </a:lvl7pPr>
              <a:lvl8pPr marL="3429000" indent="-228600" algn="ctr" defTabSz="1828800" eaLnBrk="0" fontAlgn="base" hangingPunct="0">
                <a:spcBef>
                  <a:spcPct val="0"/>
                </a:spcBef>
                <a:spcAft>
                  <a:spcPct val="0"/>
                </a:spcAft>
                <a:defRPr sz="1200">
                  <a:solidFill>
                    <a:schemeClr val="tx1"/>
                  </a:solidFill>
                  <a:latin typeface="Arial" charset="0"/>
                </a:defRPr>
              </a:lvl8pPr>
              <a:lvl9pPr marL="3886200" indent="-228600" algn="ctr" defTabSz="1828800" eaLnBrk="0" fontAlgn="base" hangingPunct="0">
                <a:spcBef>
                  <a:spcPct val="0"/>
                </a:spcBef>
                <a:spcAft>
                  <a:spcPct val="0"/>
                </a:spcAft>
                <a:defRPr sz="1200">
                  <a:solidFill>
                    <a:schemeClr val="tx1"/>
                  </a:solidFill>
                  <a:latin typeface="Arial" charset="0"/>
                </a:defRPr>
              </a:lvl9pPr>
            </a:lstStyle>
            <a:p>
              <a:pPr eaLnBrk="1" hangingPunct="1">
                <a:spcBef>
                  <a:spcPct val="50000"/>
                </a:spcBef>
              </a:pPr>
              <a:r>
                <a:rPr lang="en-US" sz="1000" dirty="0"/>
                <a:t>Digital Output</a:t>
              </a:r>
            </a:p>
          </p:txBody>
        </p:sp>
        <p:sp>
          <p:nvSpPr>
            <p:cNvPr id="10278" name="Text Box 683"/>
            <p:cNvSpPr txBox="1">
              <a:spLocks noChangeArrowheads="1"/>
            </p:cNvSpPr>
            <p:nvPr/>
          </p:nvSpPr>
          <p:spPr bwMode="auto">
            <a:xfrm>
              <a:off x="3152" y="4797"/>
              <a:ext cx="784" cy="251"/>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defTabSz="1828800" eaLnBrk="0" hangingPunct="0">
                <a:defRPr sz="1200">
                  <a:solidFill>
                    <a:schemeClr val="tx1"/>
                  </a:solidFill>
                  <a:latin typeface="Arial" charset="0"/>
                </a:defRPr>
              </a:lvl1pPr>
              <a:lvl2pPr marL="742950" indent="-285750" defTabSz="1828800" eaLnBrk="0" hangingPunct="0">
                <a:defRPr sz="1200">
                  <a:solidFill>
                    <a:schemeClr val="tx1"/>
                  </a:solidFill>
                  <a:latin typeface="Arial" charset="0"/>
                </a:defRPr>
              </a:lvl2pPr>
              <a:lvl3pPr marL="1143000" indent="-228600" defTabSz="1828800" eaLnBrk="0" hangingPunct="0">
                <a:defRPr sz="1200">
                  <a:solidFill>
                    <a:schemeClr val="tx1"/>
                  </a:solidFill>
                  <a:latin typeface="Arial" charset="0"/>
                </a:defRPr>
              </a:lvl3pPr>
              <a:lvl4pPr marL="1600200" indent="-228600" defTabSz="1828800" eaLnBrk="0" hangingPunct="0">
                <a:defRPr sz="1200">
                  <a:solidFill>
                    <a:schemeClr val="tx1"/>
                  </a:solidFill>
                  <a:latin typeface="Arial" charset="0"/>
                </a:defRPr>
              </a:lvl4pPr>
              <a:lvl5pPr marL="2057400" indent="-228600" defTabSz="1828800" eaLnBrk="0" hangingPunct="0">
                <a:defRPr sz="1200">
                  <a:solidFill>
                    <a:schemeClr val="tx1"/>
                  </a:solidFill>
                  <a:latin typeface="Arial" charset="0"/>
                </a:defRPr>
              </a:lvl5pPr>
              <a:lvl6pPr marL="2514600" indent="-228600" algn="ctr" defTabSz="1828800" eaLnBrk="0" fontAlgn="base" hangingPunct="0">
                <a:spcBef>
                  <a:spcPct val="0"/>
                </a:spcBef>
                <a:spcAft>
                  <a:spcPct val="0"/>
                </a:spcAft>
                <a:defRPr sz="1200">
                  <a:solidFill>
                    <a:schemeClr val="tx1"/>
                  </a:solidFill>
                  <a:latin typeface="Arial" charset="0"/>
                </a:defRPr>
              </a:lvl6pPr>
              <a:lvl7pPr marL="2971800" indent="-228600" algn="ctr" defTabSz="1828800" eaLnBrk="0" fontAlgn="base" hangingPunct="0">
                <a:spcBef>
                  <a:spcPct val="0"/>
                </a:spcBef>
                <a:spcAft>
                  <a:spcPct val="0"/>
                </a:spcAft>
                <a:defRPr sz="1200">
                  <a:solidFill>
                    <a:schemeClr val="tx1"/>
                  </a:solidFill>
                  <a:latin typeface="Arial" charset="0"/>
                </a:defRPr>
              </a:lvl7pPr>
              <a:lvl8pPr marL="3429000" indent="-228600" algn="ctr" defTabSz="1828800" eaLnBrk="0" fontAlgn="base" hangingPunct="0">
                <a:spcBef>
                  <a:spcPct val="0"/>
                </a:spcBef>
                <a:spcAft>
                  <a:spcPct val="0"/>
                </a:spcAft>
                <a:defRPr sz="1200">
                  <a:solidFill>
                    <a:schemeClr val="tx1"/>
                  </a:solidFill>
                  <a:latin typeface="Arial" charset="0"/>
                </a:defRPr>
              </a:lvl8pPr>
              <a:lvl9pPr marL="3886200" indent="-228600" algn="ctr" defTabSz="1828800" eaLnBrk="0" fontAlgn="base" hangingPunct="0">
                <a:spcBef>
                  <a:spcPct val="0"/>
                </a:spcBef>
                <a:spcAft>
                  <a:spcPct val="0"/>
                </a:spcAft>
                <a:defRPr sz="1200">
                  <a:solidFill>
                    <a:schemeClr val="tx1"/>
                  </a:solidFill>
                  <a:latin typeface="Arial" charset="0"/>
                </a:defRPr>
              </a:lvl9pPr>
            </a:lstStyle>
            <a:p>
              <a:pPr eaLnBrk="1" hangingPunct="1">
                <a:lnSpc>
                  <a:spcPct val="195000"/>
                </a:lnSpc>
                <a:spcBef>
                  <a:spcPct val="50000"/>
                </a:spcBef>
              </a:pPr>
              <a:r>
                <a:rPr lang="en-US" sz="1000"/>
                <a:t>4 Eye analog</a:t>
              </a:r>
            </a:p>
          </p:txBody>
        </p:sp>
        <p:cxnSp>
          <p:nvCxnSpPr>
            <p:cNvPr id="10279" name="AutoShape 684"/>
            <p:cNvCxnSpPr>
              <a:cxnSpLocks noChangeShapeType="1"/>
              <a:stCxn id="10255" idx="27"/>
            </p:cNvCxnSpPr>
            <p:nvPr/>
          </p:nvCxnSpPr>
          <p:spPr bwMode="auto">
            <a:xfrm flipV="1">
              <a:off x="3520" y="5053"/>
              <a:ext cx="51" cy="986"/>
            </a:xfrm>
            <a:prstGeom prst="straightConnector1">
              <a:avLst/>
            </a:prstGeom>
            <a:noFill/>
            <a:ln w="9525">
              <a:solidFill>
                <a:srgbClr val="0066FF"/>
              </a:solidFill>
              <a:round/>
              <a:headEnd/>
              <a:tailEnd type="triangle" w="med" len="med"/>
            </a:ln>
            <a:extLst>
              <a:ext uri="{909E8E84-426E-40DD-AFC4-6F175D3DCCD1}">
                <a14:hiddenFill xmlns:a14="http://schemas.microsoft.com/office/drawing/2010/main">
                  <a:noFill/>
                </a14:hiddenFill>
              </a:ext>
            </a:extLst>
          </p:spPr>
        </p:cxnSp>
        <p:cxnSp>
          <p:nvCxnSpPr>
            <p:cNvPr id="10280" name="AutoShape 685"/>
            <p:cNvCxnSpPr>
              <a:cxnSpLocks noChangeShapeType="1"/>
              <a:stCxn id="10255" idx="27"/>
            </p:cNvCxnSpPr>
            <p:nvPr/>
          </p:nvCxnSpPr>
          <p:spPr bwMode="auto">
            <a:xfrm flipV="1">
              <a:off x="3520" y="5075"/>
              <a:ext cx="230" cy="964"/>
            </a:xfrm>
            <a:prstGeom prst="straightConnector1">
              <a:avLst/>
            </a:prstGeom>
            <a:noFill/>
            <a:ln w="9525">
              <a:solidFill>
                <a:srgbClr val="0066FF"/>
              </a:solidFill>
              <a:round/>
              <a:headEnd/>
              <a:tailEnd type="triangle" w="med" len="med"/>
            </a:ln>
            <a:extLst>
              <a:ext uri="{909E8E84-426E-40DD-AFC4-6F175D3DCCD1}">
                <a14:hiddenFill xmlns:a14="http://schemas.microsoft.com/office/drawing/2010/main">
                  <a:noFill/>
                </a14:hiddenFill>
              </a:ext>
            </a:extLst>
          </p:spPr>
        </p:cxnSp>
        <p:sp>
          <p:nvSpPr>
            <p:cNvPr id="10281" name="Text Box 686"/>
            <p:cNvSpPr txBox="1">
              <a:spLocks noChangeArrowheads="1"/>
            </p:cNvSpPr>
            <p:nvPr/>
          </p:nvSpPr>
          <p:spPr bwMode="auto">
            <a:xfrm>
              <a:off x="4242" y="4896"/>
              <a:ext cx="526" cy="16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defTabSz="1828800" eaLnBrk="0" hangingPunct="0">
                <a:defRPr sz="1200">
                  <a:solidFill>
                    <a:schemeClr val="tx1"/>
                  </a:solidFill>
                  <a:latin typeface="Arial" charset="0"/>
                </a:defRPr>
              </a:lvl1pPr>
              <a:lvl2pPr marL="742950" indent="-285750" defTabSz="1828800" eaLnBrk="0" hangingPunct="0">
                <a:defRPr sz="1200">
                  <a:solidFill>
                    <a:schemeClr val="tx1"/>
                  </a:solidFill>
                  <a:latin typeface="Arial" charset="0"/>
                </a:defRPr>
              </a:lvl2pPr>
              <a:lvl3pPr marL="1143000" indent="-228600" defTabSz="1828800" eaLnBrk="0" hangingPunct="0">
                <a:defRPr sz="1200">
                  <a:solidFill>
                    <a:schemeClr val="tx1"/>
                  </a:solidFill>
                  <a:latin typeface="Arial" charset="0"/>
                </a:defRPr>
              </a:lvl3pPr>
              <a:lvl4pPr marL="1600200" indent="-228600" defTabSz="1828800" eaLnBrk="0" hangingPunct="0">
                <a:defRPr sz="1200">
                  <a:solidFill>
                    <a:schemeClr val="tx1"/>
                  </a:solidFill>
                  <a:latin typeface="Arial" charset="0"/>
                </a:defRPr>
              </a:lvl4pPr>
              <a:lvl5pPr marL="2057400" indent="-228600" defTabSz="1828800" eaLnBrk="0" hangingPunct="0">
                <a:defRPr sz="1200">
                  <a:solidFill>
                    <a:schemeClr val="tx1"/>
                  </a:solidFill>
                  <a:latin typeface="Arial" charset="0"/>
                </a:defRPr>
              </a:lvl5pPr>
              <a:lvl6pPr marL="2514600" indent="-228600" algn="ctr" defTabSz="1828800" eaLnBrk="0" fontAlgn="base" hangingPunct="0">
                <a:spcBef>
                  <a:spcPct val="0"/>
                </a:spcBef>
                <a:spcAft>
                  <a:spcPct val="0"/>
                </a:spcAft>
                <a:defRPr sz="1200">
                  <a:solidFill>
                    <a:schemeClr val="tx1"/>
                  </a:solidFill>
                  <a:latin typeface="Arial" charset="0"/>
                </a:defRPr>
              </a:lvl6pPr>
              <a:lvl7pPr marL="2971800" indent="-228600" algn="ctr" defTabSz="1828800" eaLnBrk="0" fontAlgn="base" hangingPunct="0">
                <a:spcBef>
                  <a:spcPct val="0"/>
                </a:spcBef>
                <a:spcAft>
                  <a:spcPct val="0"/>
                </a:spcAft>
                <a:defRPr sz="1200">
                  <a:solidFill>
                    <a:schemeClr val="tx1"/>
                  </a:solidFill>
                  <a:latin typeface="Arial" charset="0"/>
                </a:defRPr>
              </a:lvl7pPr>
              <a:lvl8pPr marL="3429000" indent="-228600" algn="ctr" defTabSz="1828800" eaLnBrk="0" fontAlgn="base" hangingPunct="0">
                <a:spcBef>
                  <a:spcPct val="0"/>
                </a:spcBef>
                <a:spcAft>
                  <a:spcPct val="0"/>
                </a:spcAft>
                <a:defRPr sz="1200">
                  <a:solidFill>
                    <a:schemeClr val="tx1"/>
                  </a:solidFill>
                  <a:latin typeface="Arial" charset="0"/>
                </a:defRPr>
              </a:lvl8pPr>
              <a:lvl9pPr marL="3886200" indent="-228600" algn="ctr" defTabSz="1828800" eaLnBrk="0" fontAlgn="base" hangingPunct="0">
                <a:spcBef>
                  <a:spcPct val="0"/>
                </a:spcBef>
                <a:spcAft>
                  <a:spcPct val="0"/>
                </a:spcAft>
                <a:defRPr sz="1200">
                  <a:solidFill>
                    <a:schemeClr val="tx1"/>
                  </a:solidFill>
                  <a:latin typeface="Arial" charset="0"/>
                </a:defRPr>
              </a:lvl9pPr>
            </a:lstStyle>
            <a:p>
              <a:pPr eaLnBrk="1" hangingPunct="1">
                <a:spcBef>
                  <a:spcPct val="50000"/>
                </a:spcBef>
              </a:pPr>
              <a:r>
                <a:rPr lang="en-US" sz="1000"/>
                <a:t>Analog</a:t>
              </a:r>
            </a:p>
          </p:txBody>
        </p:sp>
        <p:sp>
          <p:nvSpPr>
            <p:cNvPr id="10282" name="AutoShape 687"/>
            <p:cNvSpPr>
              <a:spLocks noChangeArrowheads="1"/>
            </p:cNvSpPr>
            <p:nvPr/>
          </p:nvSpPr>
          <p:spPr bwMode="auto">
            <a:xfrm rot="10800000">
              <a:off x="144" y="1518"/>
              <a:ext cx="1296" cy="1344"/>
            </a:xfrm>
            <a:prstGeom prst="bevel">
              <a:avLst>
                <a:gd name="adj" fmla="val 4722"/>
              </a:avLst>
            </a:prstGeom>
            <a:solidFill>
              <a:srgbClr val="EAEAEA"/>
            </a:solidFill>
            <a:ln w="9525">
              <a:solidFill>
                <a:schemeClr val="tx1"/>
              </a:solidFill>
              <a:miter lim="800000"/>
              <a:headEnd/>
              <a:tailEnd/>
            </a:ln>
          </p:spPr>
          <p:txBody>
            <a:bodyPr rot="10800000" wrap="none" anchor="ctr"/>
            <a:lstStyle/>
            <a:p>
              <a:endParaRPr lang="en-US"/>
            </a:p>
          </p:txBody>
        </p:sp>
        <p:grpSp>
          <p:nvGrpSpPr>
            <p:cNvPr id="10283" name="Group 688"/>
            <p:cNvGrpSpPr>
              <a:grpSpLocks/>
            </p:cNvGrpSpPr>
            <p:nvPr/>
          </p:nvGrpSpPr>
          <p:grpSpPr bwMode="auto">
            <a:xfrm>
              <a:off x="210" y="1583"/>
              <a:ext cx="1158" cy="1207"/>
              <a:chOff x="342" y="1073"/>
              <a:chExt cx="384" cy="355"/>
            </a:xfrm>
          </p:grpSpPr>
          <p:sp>
            <p:nvSpPr>
              <p:cNvPr id="10306" name="Freeform 689"/>
              <p:cNvSpPr>
                <a:spLocks/>
              </p:cNvSpPr>
              <p:nvPr/>
            </p:nvSpPr>
            <p:spPr bwMode="auto">
              <a:xfrm>
                <a:off x="342" y="1073"/>
                <a:ext cx="384" cy="355"/>
              </a:xfrm>
              <a:custGeom>
                <a:avLst/>
                <a:gdLst>
                  <a:gd name="T0" fmla="*/ 0 w 2307"/>
                  <a:gd name="T1" fmla="*/ 0 h 2305"/>
                  <a:gd name="T2" fmla="*/ 0 w 2307"/>
                  <a:gd name="T3" fmla="*/ 0 h 2305"/>
                  <a:gd name="T4" fmla="*/ 0 w 2307"/>
                  <a:gd name="T5" fmla="*/ 0 h 2305"/>
                  <a:gd name="T6" fmla="*/ 0 w 2307"/>
                  <a:gd name="T7" fmla="*/ 0 h 2305"/>
                  <a:gd name="T8" fmla="*/ 0 w 2307"/>
                  <a:gd name="T9" fmla="*/ 0 h 2305"/>
                  <a:gd name="T10" fmla="*/ 0 w 2307"/>
                  <a:gd name="T11" fmla="*/ 0 h 2305"/>
                  <a:gd name="T12" fmla="*/ 0 w 2307"/>
                  <a:gd name="T13" fmla="*/ 0 h 2305"/>
                  <a:gd name="T14" fmla="*/ 0 w 2307"/>
                  <a:gd name="T15" fmla="*/ 0 h 2305"/>
                  <a:gd name="T16" fmla="*/ 0 w 2307"/>
                  <a:gd name="T17" fmla="*/ 0 h 2305"/>
                  <a:gd name="T18" fmla="*/ 0 w 2307"/>
                  <a:gd name="T19" fmla="*/ 0 h 2305"/>
                  <a:gd name="T20" fmla="*/ 0 w 2307"/>
                  <a:gd name="T21" fmla="*/ 0 h 2305"/>
                  <a:gd name="T22" fmla="*/ 0 w 2307"/>
                  <a:gd name="T23" fmla="*/ 0 h 2305"/>
                  <a:gd name="T24" fmla="*/ 0 w 2307"/>
                  <a:gd name="T25" fmla="*/ 0 h 2305"/>
                  <a:gd name="T26" fmla="*/ 0 w 2307"/>
                  <a:gd name="T27" fmla="*/ 0 h 2305"/>
                  <a:gd name="T28" fmla="*/ 0 w 2307"/>
                  <a:gd name="T29" fmla="*/ 0 h 2305"/>
                  <a:gd name="T30" fmla="*/ 0 w 2307"/>
                  <a:gd name="T31" fmla="*/ 0 h 2305"/>
                  <a:gd name="T32" fmla="*/ 0 w 2307"/>
                  <a:gd name="T33" fmla="*/ 0 h 2305"/>
                  <a:gd name="T34" fmla="*/ 0 w 2307"/>
                  <a:gd name="T35" fmla="*/ 0 h 2305"/>
                  <a:gd name="T36" fmla="*/ 0 w 2307"/>
                  <a:gd name="T37" fmla="*/ 0 h 2305"/>
                  <a:gd name="T38" fmla="*/ 0 w 2307"/>
                  <a:gd name="T39" fmla="*/ 0 h 2305"/>
                  <a:gd name="T40" fmla="*/ 0 w 2307"/>
                  <a:gd name="T41" fmla="*/ 0 h 2305"/>
                  <a:gd name="T42" fmla="*/ 0 w 2307"/>
                  <a:gd name="T43" fmla="*/ 0 h 2305"/>
                  <a:gd name="T44" fmla="*/ 0 w 2307"/>
                  <a:gd name="T45" fmla="*/ 0 h 2305"/>
                  <a:gd name="T46" fmla="*/ 0 w 2307"/>
                  <a:gd name="T47" fmla="*/ 0 h 2305"/>
                  <a:gd name="T48" fmla="*/ 0 w 2307"/>
                  <a:gd name="T49" fmla="*/ 0 h 2305"/>
                  <a:gd name="T50" fmla="*/ 0 w 2307"/>
                  <a:gd name="T51" fmla="*/ 0 h 2305"/>
                  <a:gd name="T52" fmla="*/ 0 w 2307"/>
                  <a:gd name="T53" fmla="*/ 0 h 2305"/>
                  <a:gd name="T54" fmla="*/ 0 w 2307"/>
                  <a:gd name="T55" fmla="*/ 0 h 2305"/>
                  <a:gd name="T56" fmla="*/ 0 w 2307"/>
                  <a:gd name="T57" fmla="*/ 0 h 2305"/>
                  <a:gd name="T58" fmla="*/ 0 w 2307"/>
                  <a:gd name="T59" fmla="*/ 0 h 2305"/>
                  <a:gd name="T60" fmla="*/ 0 w 2307"/>
                  <a:gd name="T61" fmla="*/ 0 h 2305"/>
                  <a:gd name="T62" fmla="*/ 0 w 2307"/>
                  <a:gd name="T63" fmla="*/ 0 h 2305"/>
                  <a:gd name="T64" fmla="*/ 0 w 2307"/>
                  <a:gd name="T65" fmla="*/ 0 h 2305"/>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2307"/>
                  <a:gd name="T100" fmla="*/ 0 h 2305"/>
                  <a:gd name="T101" fmla="*/ 2307 w 2307"/>
                  <a:gd name="T102" fmla="*/ 2305 h 2305"/>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2307" h="2305">
                    <a:moveTo>
                      <a:pt x="2" y="0"/>
                    </a:moveTo>
                    <a:cubicBezTo>
                      <a:pt x="2" y="83"/>
                      <a:pt x="2" y="192"/>
                      <a:pt x="2" y="288"/>
                    </a:cubicBezTo>
                    <a:cubicBezTo>
                      <a:pt x="2" y="384"/>
                      <a:pt x="3" y="479"/>
                      <a:pt x="3" y="576"/>
                    </a:cubicBezTo>
                    <a:lnTo>
                      <a:pt x="1" y="864"/>
                    </a:lnTo>
                    <a:lnTo>
                      <a:pt x="2" y="1152"/>
                    </a:lnTo>
                    <a:lnTo>
                      <a:pt x="1" y="1440"/>
                    </a:lnTo>
                    <a:lnTo>
                      <a:pt x="1" y="1728"/>
                    </a:lnTo>
                    <a:cubicBezTo>
                      <a:pt x="1" y="1728"/>
                      <a:pt x="1" y="1931"/>
                      <a:pt x="1" y="2016"/>
                    </a:cubicBezTo>
                    <a:cubicBezTo>
                      <a:pt x="0" y="2076"/>
                      <a:pt x="2" y="2239"/>
                      <a:pt x="1" y="2303"/>
                    </a:cubicBezTo>
                    <a:cubicBezTo>
                      <a:pt x="57" y="2305"/>
                      <a:pt x="203" y="2296"/>
                      <a:pt x="289" y="2304"/>
                    </a:cubicBezTo>
                    <a:lnTo>
                      <a:pt x="577" y="2303"/>
                    </a:lnTo>
                    <a:lnTo>
                      <a:pt x="865" y="2304"/>
                    </a:lnTo>
                    <a:lnTo>
                      <a:pt x="1153" y="2304"/>
                    </a:lnTo>
                    <a:lnTo>
                      <a:pt x="1441" y="2303"/>
                    </a:lnTo>
                    <a:lnTo>
                      <a:pt x="1729" y="2304"/>
                    </a:lnTo>
                    <a:cubicBezTo>
                      <a:pt x="1729" y="2304"/>
                      <a:pt x="2017" y="2304"/>
                      <a:pt x="2017" y="2304"/>
                    </a:cubicBezTo>
                    <a:cubicBezTo>
                      <a:pt x="2113" y="2304"/>
                      <a:pt x="2226" y="2304"/>
                      <a:pt x="2306" y="2304"/>
                    </a:cubicBezTo>
                    <a:cubicBezTo>
                      <a:pt x="2305" y="2231"/>
                      <a:pt x="2306" y="2112"/>
                      <a:pt x="2306" y="2016"/>
                    </a:cubicBezTo>
                    <a:cubicBezTo>
                      <a:pt x="2306" y="1920"/>
                      <a:pt x="2305" y="1824"/>
                      <a:pt x="2305" y="1728"/>
                    </a:cubicBezTo>
                    <a:lnTo>
                      <a:pt x="2305" y="1439"/>
                    </a:lnTo>
                    <a:lnTo>
                      <a:pt x="2305" y="1152"/>
                    </a:lnTo>
                    <a:lnTo>
                      <a:pt x="2305" y="864"/>
                    </a:lnTo>
                    <a:lnTo>
                      <a:pt x="2305" y="576"/>
                    </a:lnTo>
                    <a:cubicBezTo>
                      <a:pt x="2305" y="576"/>
                      <a:pt x="2306" y="288"/>
                      <a:pt x="2306" y="288"/>
                    </a:cubicBezTo>
                    <a:cubicBezTo>
                      <a:pt x="2306" y="192"/>
                      <a:pt x="2307" y="61"/>
                      <a:pt x="2305" y="1"/>
                    </a:cubicBezTo>
                    <a:cubicBezTo>
                      <a:pt x="2235" y="0"/>
                      <a:pt x="2113" y="0"/>
                      <a:pt x="2017" y="0"/>
                    </a:cubicBezTo>
                    <a:cubicBezTo>
                      <a:pt x="1921" y="0"/>
                      <a:pt x="1825" y="1"/>
                      <a:pt x="1729" y="1"/>
                    </a:cubicBezTo>
                    <a:lnTo>
                      <a:pt x="1442" y="1"/>
                    </a:lnTo>
                    <a:lnTo>
                      <a:pt x="1154" y="1"/>
                    </a:lnTo>
                    <a:lnTo>
                      <a:pt x="866" y="1"/>
                    </a:lnTo>
                    <a:lnTo>
                      <a:pt x="578" y="1"/>
                    </a:lnTo>
                    <a:cubicBezTo>
                      <a:pt x="578" y="1"/>
                      <a:pt x="290" y="0"/>
                      <a:pt x="290" y="0"/>
                    </a:cubicBezTo>
                    <a:cubicBezTo>
                      <a:pt x="194" y="0"/>
                      <a:pt x="60" y="0"/>
                      <a:pt x="2" y="0"/>
                    </a:cubicBezTo>
                    <a:close/>
                  </a:path>
                </a:pathLst>
              </a:custGeom>
              <a:solidFill>
                <a:schemeClr val="tx2"/>
              </a:solidFill>
              <a:ln w="28575" cap="flat" cmpd="sng">
                <a:solidFill>
                  <a:schemeClr val="tx1"/>
                </a:solidFill>
                <a:prstDash val="solid"/>
                <a:round/>
                <a:headEnd type="none" w="med" len="med"/>
                <a:tailEnd type="none" w="sm" len="med"/>
              </a:ln>
            </p:spPr>
            <p:txBody>
              <a:bodyPr wrap="none" anchor="ctr"/>
              <a:lstStyle/>
              <a:p>
                <a:endParaRPr lang="en-US"/>
              </a:p>
            </p:txBody>
          </p:sp>
          <p:sp>
            <p:nvSpPr>
              <p:cNvPr id="10307" name="Oval 690"/>
              <p:cNvSpPr>
                <a:spLocks noChangeArrowheads="1"/>
              </p:cNvSpPr>
              <p:nvPr/>
            </p:nvSpPr>
            <p:spPr bwMode="auto">
              <a:xfrm rot="10800000">
                <a:off x="534" y="1254"/>
                <a:ext cx="19" cy="19"/>
              </a:xfrm>
              <a:prstGeom prst="ellipse">
                <a:avLst/>
              </a:prstGeom>
              <a:solidFill>
                <a:srgbClr val="A50021"/>
              </a:solidFill>
              <a:ln>
                <a:noFill/>
              </a:ln>
              <a:extLst>
                <a:ext uri="{91240B29-F687-4F45-9708-019B960494DF}">
                  <a14:hiddenLine xmlns:a14="http://schemas.microsoft.com/office/drawing/2010/main" w="9525">
                    <a:solidFill>
                      <a:srgbClr val="000000"/>
                    </a:solidFill>
                    <a:round/>
                    <a:headEnd/>
                    <a:tailEnd/>
                  </a14:hiddenLine>
                </a:ext>
              </a:extLst>
            </p:spPr>
            <p:txBody>
              <a:bodyPr rot="10800000" wrap="none" anchor="ctr"/>
              <a:lstStyle/>
              <a:p>
                <a:endParaRPr lang="en-US"/>
              </a:p>
            </p:txBody>
          </p:sp>
          <p:sp>
            <p:nvSpPr>
              <p:cNvPr id="10308" name="Oval 691"/>
              <p:cNvSpPr>
                <a:spLocks noChangeArrowheads="1"/>
              </p:cNvSpPr>
              <p:nvPr/>
            </p:nvSpPr>
            <p:spPr bwMode="auto">
              <a:xfrm rot="10800000">
                <a:off x="438" y="1350"/>
                <a:ext cx="19" cy="19"/>
              </a:xfrm>
              <a:prstGeom prst="ellipse">
                <a:avLst/>
              </a:prstGeom>
              <a:solidFill>
                <a:srgbClr val="00A200"/>
              </a:solidFill>
              <a:ln>
                <a:noFill/>
              </a:ln>
              <a:extLst>
                <a:ext uri="{91240B29-F687-4F45-9708-019B960494DF}">
                  <a14:hiddenLine xmlns:a14="http://schemas.microsoft.com/office/drawing/2010/main" w="9525">
                    <a:solidFill>
                      <a:srgbClr val="000000"/>
                    </a:solidFill>
                    <a:round/>
                    <a:headEnd/>
                    <a:tailEnd/>
                  </a14:hiddenLine>
                </a:ext>
              </a:extLst>
            </p:spPr>
            <p:txBody>
              <a:bodyPr rot="10800000" wrap="none" anchor="ctr"/>
              <a:lstStyle/>
              <a:p>
                <a:endParaRPr lang="en-US"/>
              </a:p>
            </p:txBody>
          </p:sp>
          <p:sp>
            <p:nvSpPr>
              <p:cNvPr id="10309" name="Oval 692"/>
              <p:cNvSpPr>
                <a:spLocks noChangeArrowheads="1"/>
              </p:cNvSpPr>
              <p:nvPr/>
            </p:nvSpPr>
            <p:spPr bwMode="auto">
              <a:xfrm rot="10800000">
                <a:off x="630" y="1349"/>
                <a:ext cx="19" cy="19"/>
              </a:xfrm>
              <a:prstGeom prst="ellipse">
                <a:avLst/>
              </a:prstGeom>
              <a:solidFill>
                <a:srgbClr val="4E90FC"/>
              </a:solidFill>
              <a:ln>
                <a:noFill/>
              </a:ln>
              <a:extLst>
                <a:ext uri="{91240B29-F687-4F45-9708-019B960494DF}">
                  <a14:hiddenLine xmlns:a14="http://schemas.microsoft.com/office/drawing/2010/main" w="9525">
                    <a:solidFill>
                      <a:srgbClr val="000000"/>
                    </a:solidFill>
                    <a:round/>
                    <a:headEnd/>
                    <a:tailEnd/>
                  </a14:hiddenLine>
                </a:ext>
              </a:extLst>
            </p:spPr>
            <p:txBody>
              <a:bodyPr rot="10800000" wrap="none" anchor="ctr"/>
              <a:lstStyle/>
              <a:p>
                <a:endParaRPr lang="en-US"/>
              </a:p>
            </p:txBody>
          </p:sp>
          <p:sp>
            <p:nvSpPr>
              <p:cNvPr id="10310" name="Oval 693"/>
              <p:cNvSpPr>
                <a:spLocks noChangeArrowheads="1"/>
              </p:cNvSpPr>
              <p:nvPr/>
            </p:nvSpPr>
            <p:spPr bwMode="auto">
              <a:xfrm rot="10800000">
                <a:off x="438" y="1350"/>
                <a:ext cx="19" cy="19"/>
              </a:xfrm>
              <a:prstGeom prst="ellipse">
                <a:avLst/>
              </a:pr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rot="10800000" wrap="none" anchor="ctr"/>
              <a:lstStyle/>
              <a:p>
                <a:endParaRPr lang="en-US"/>
              </a:p>
            </p:txBody>
          </p:sp>
          <p:sp>
            <p:nvSpPr>
              <p:cNvPr id="10311" name="Oval 694"/>
              <p:cNvSpPr>
                <a:spLocks noChangeArrowheads="1"/>
              </p:cNvSpPr>
              <p:nvPr/>
            </p:nvSpPr>
            <p:spPr bwMode="auto">
              <a:xfrm rot="10800000">
                <a:off x="439" y="1153"/>
                <a:ext cx="19" cy="19"/>
              </a:xfrm>
              <a:prstGeom prst="ellipse">
                <a:avLst/>
              </a:pr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rot="10800000" wrap="none" anchor="ctr"/>
              <a:lstStyle/>
              <a:p>
                <a:endParaRPr lang="en-US"/>
              </a:p>
            </p:txBody>
          </p:sp>
          <p:sp>
            <p:nvSpPr>
              <p:cNvPr id="10312" name="Oval 695"/>
              <p:cNvSpPr>
                <a:spLocks noChangeArrowheads="1"/>
              </p:cNvSpPr>
              <p:nvPr/>
            </p:nvSpPr>
            <p:spPr bwMode="auto">
              <a:xfrm rot="10800000">
                <a:off x="630" y="1349"/>
                <a:ext cx="19" cy="19"/>
              </a:xfrm>
              <a:prstGeom prst="ellipse">
                <a:avLst/>
              </a:pr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rot="10800000" wrap="none" anchor="ctr"/>
              <a:lstStyle/>
              <a:p>
                <a:endParaRPr lang="en-US"/>
              </a:p>
            </p:txBody>
          </p:sp>
          <p:sp>
            <p:nvSpPr>
              <p:cNvPr id="10313" name="Oval 696"/>
              <p:cNvSpPr>
                <a:spLocks noChangeArrowheads="1"/>
              </p:cNvSpPr>
              <p:nvPr/>
            </p:nvSpPr>
            <p:spPr bwMode="auto">
              <a:xfrm rot="10800000">
                <a:off x="630" y="1152"/>
                <a:ext cx="18" cy="19"/>
              </a:xfrm>
              <a:prstGeom prst="ellipse">
                <a:avLst/>
              </a:pr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rot="10800000" wrap="none" anchor="ctr"/>
              <a:lstStyle/>
              <a:p>
                <a:endParaRPr lang="en-US"/>
              </a:p>
            </p:txBody>
          </p:sp>
        </p:grpSp>
        <p:sp>
          <p:nvSpPr>
            <p:cNvPr id="10284" name="Text Box 697"/>
            <p:cNvSpPr txBox="1">
              <a:spLocks noChangeArrowheads="1"/>
            </p:cNvSpPr>
            <p:nvPr/>
          </p:nvSpPr>
          <p:spPr bwMode="auto">
            <a:xfrm>
              <a:off x="144" y="1536"/>
              <a:ext cx="1248" cy="3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1828800" eaLnBrk="0" hangingPunct="0">
                <a:defRPr sz="1200">
                  <a:solidFill>
                    <a:schemeClr val="tx1"/>
                  </a:solidFill>
                  <a:latin typeface="Arial" charset="0"/>
                </a:defRPr>
              </a:lvl1pPr>
              <a:lvl2pPr marL="742950" indent="-285750" defTabSz="1828800" eaLnBrk="0" hangingPunct="0">
                <a:defRPr sz="1200">
                  <a:solidFill>
                    <a:schemeClr val="tx1"/>
                  </a:solidFill>
                  <a:latin typeface="Arial" charset="0"/>
                </a:defRPr>
              </a:lvl2pPr>
              <a:lvl3pPr marL="1143000" indent="-228600" defTabSz="1828800" eaLnBrk="0" hangingPunct="0">
                <a:defRPr sz="1200">
                  <a:solidFill>
                    <a:schemeClr val="tx1"/>
                  </a:solidFill>
                  <a:latin typeface="Arial" charset="0"/>
                </a:defRPr>
              </a:lvl3pPr>
              <a:lvl4pPr marL="1600200" indent="-228600" defTabSz="1828800" eaLnBrk="0" hangingPunct="0">
                <a:defRPr sz="1200">
                  <a:solidFill>
                    <a:schemeClr val="tx1"/>
                  </a:solidFill>
                  <a:latin typeface="Arial" charset="0"/>
                </a:defRPr>
              </a:lvl4pPr>
              <a:lvl5pPr marL="2057400" indent="-228600" defTabSz="1828800" eaLnBrk="0" hangingPunct="0">
                <a:defRPr sz="1200">
                  <a:solidFill>
                    <a:schemeClr val="tx1"/>
                  </a:solidFill>
                  <a:latin typeface="Arial" charset="0"/>
                </a:defRPr>
              </a:lvl5pPr>
              <a:lvl6pPr marL="2514600" indent="-228600" algn="ctr" defTabSz="1828800" eaLnBrk="0" fontAlgn="base" hangingPunct="0">
                <a:spcBef>
                  <a:spcPct val="0"/>
                </a:spcBef>
                <a:spcAft>
                  <a:spcPct val="0"/>
                </a:spcAft>
                <a:defRPr sz="1200">
                  <a:solidFill>
                    <a:schemeClr val="tx1"/>
                  </a:solidFill>
                  <a:latin typeface="Arial" charset="0"/>
                </a:defRPr>
              </a:lvl6pPr>
              <a:lvl7pPr marL="2971800" indent="-228600" algn="ctr" defTabSz="1828800" eaLnBrk="0" fontAlgn="base" hangingPunct="0">
                <a:spcBef>
                  <a:spcPct val="0"/>
                </a:spcBef>
                <a:spcAft>
                  <a:spcPct val="0"/>
                </a:spcAft>
                <a:defRPr sz="1200">
                  <a:solidFill>
                    <a:schemeClr val="tx1"/>
                  </a:solidFill>
                  <a:latin typeface="Arial" charset="0"/>
                </a:defRPr>
              </a:lvl7pPr>
              <a:lvl8pPr marL="3429000" indent="-228600" algn="ctr" defTabSz="1828800" eaLnBrk="0" fontAlgn="base" hangingPunct="0">
                <a:spcBef>
                  <a:spcPct val="0"/>
                </a:spcBef>
                <a:spcAft>
                  <a:spcPct val="0"/>
                </a:spcAft>
                <a:defRPr sz="1200">
                  <a:solidFill>
                    <a:schemeClr val="tx1"/>
                  </a:solidFill>
                  <a:latin typeface="Arial" charset="0"/>
                </a:defRPr>
              </a:lvl8pPr>
              <a:lvl9pPr marL="3886200" indent="-228600" algn="ctr" defTabSz="1828800" eaLnBrk="0" fontAlgn="base" hangingPunct="0">
                <a:spcBef>
                  <a:spcPct val="0"/>
                </a:spcBef>
                <a:spcAft>
                  <a:spcPct val="0"/>
                </a:spcAft>
                <a:defRPr sz="1200">
                  <a:solidFill>
                    <a:schemeClr val="tx1"/>
                  </a:solidFill>
                  <a:latin typeface="Arial" charset="0"/>
                </a:defRPr>
              </a:lvl9pPr>
            </a:lstStyle>
            <a:p>
              <a:pPr eaLnBrk="1" hangingPunct="1">
                <a:spcBef>
                  <a:spcPct val="50000"/>
                </a:spcBef>
              </a:pPr>
              <a:r>
                <a:rPr lang="en-US">
                  <a:solidFill>
                    <a:schemeClr val="bg1"/>
                  </a:solidFill>
                </a:rPr>
                <a:t>subject’s monitor</a:t>
              </a:r>
            </a:p>
            <a:p>
              <a:pPr eaLnBrk="1" hangingPunct="1">
                <a:spcBef>
                  <a:spcPct val="50000"/>
                </a:spcBef>
              </a:pPr>
              <a:r>
                <a:rPr lang="en-US">
                  <a:solidFill>
                    <a:schemeClr val="bg1"/>
                  </a:solidFill>
                </a:rPr>
                <a:t>(Stimulius generator)</a:t>
              </a:r>
            </a:p>
          </p:txBody>
        </p:sp>
        <p:cxnSp>
          <p:nvCxnSpPr>
            <p:cNvPr id="10285" name="AutoShape 698"/>
            <p:cNvCxnSpPr>
              <a:cxnSpLocks noChangeShapeType="1"/>
              <a:stCxn id="10261" idx="5"/>
              <a:endCxn id="10282" idx="6"/>
            </p:cNvCxnSpPr>
            <p:nvPr/>
          </p:nvCxnSpPr>
          <p:spPr bwMode="auto">
            <a:xfrm rot="10800000">
              <a:off x="792" y="2862"/>
              <a:ext cx="1736" cy="822"/>
            </a:xfrm>
            <a:prstGeom prst="bentConnector2">
              <a:avLst/>
            </a:prstGeom>
            <a:noFill/>
            <a:ln w="76200">
              <a:solidFill>
                <a:srgbClr val="0066FF"/>
              </a:solidFill>
              <a:miter lim="800000"/>
              <a:headEnd/>
              <a:tailEnd type="triangle" w="med" len="med"/>
            </a:ln>
            <a:extLst>
              <a:ext uri="{909E8E84-426E-40DD-AFC4-6F175D3DCCD1}">
                <a14:hiddenFill xmlns:a14="http://schemas.microsoft.com/office/drawing/2010/main">
                  <a:noFill/>
                </a14:hiddenFill>
              </a:ext>
            </a:extLst>
          </p:spPr>
        </p:cxnSp>
        <p:sp>
          <p:nvSpPr>
            <p:cNvPr id="10286" name="Text Box 699"/>
            <p:cNvSpPr txBox="1">
              <a:spLocks noChangeArrowheads="1"/>
            </p:cNvSpPr>
            <p:nvPr/>
          </p:nvSpPr>
          <p:spPr bwMode="auto">
            <a:xfrm>
              <a:off x="2635" y="1752"/>
              <a:ext cx="960" cy="1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1828800" eaLnBrk="0" hangingPunct="0">
                <a:defRPr sz="1200">
                  <a:solidFill>
                    <a:schemeClr val="tx1"/>
                  </a:solidFill>
                  <a:latin typeface="Arial" charset="0"/>
                </a:defRPr>
              </a:lvl1pPr>
              <a:lvl2pPr marL="742950" indent="-285750" defTabSz="1828800" eaLnBrk="0" hangingPunct="0">
                <a:defRPr sz="1200">
                  <a:solidFill>
                    <a:schemeClr val="tx1"/>
                  </a:solidFill>
                  <a:latin typeface="Arial" charset="0"/>
                </a:defRPr>
              </a:lvl2pPr>
              <a:lvl3pPr marL="1143000" indent="-228600" defTabSz="1828800" eaLnBrk="0" hangingPunct="0">
                <a:defRPr sz="1200">
                  <a:solidFill>
                    <a:schemeClr val="tx1"/>
                  </a:solidFill>
                  <a:latin typeface="Arial" charset="0"/>
                </a:defRPr>
              </a:lvl3pPr>
              <a:lvl4pPr marL="1600200" indent="-228600" defTabSz="1828800" eaLnBrk="0" hangingPunct="0">
                <a:defRPr sz="1200">
                  <a:solidFill>
                    <a:schemeClr val="tx1"/>
                  </a:solidFill>
                  <a:latin typeface="Arial" charset="0"/>
                </a:defRPr>
              </a:lvl4pPr>
              <a:lvl5pPr marL="2057400" indent="-228600" defTabSz="1828800" eaLnBrk="0" hangingPunct="0">
                <a:defRPr sz="1200">
                  <a:solidFill>
                    <a:schemeClr val="tx1"/>
                  </a:solidFill>
                  <a:latin typeface="Arial" charset="0"/>
                </a:defRPr>
              </a:lvl5pPr>
              <a:lvl6pPr marL="2514600" indent="-228600" algn="ctr" defTabSz="1828800" eaLnBrk="0" fontAlgn="base" hangingPunct="0">
                <a:spcBef>
                  <a:spcPct val="0"/>
                </a:spcBef>
                <a:spcAft>
                  <a:spcPct val="0"/>
                </a:spcAft>
                <a:defRPr sz="1200">
                  <a:solidFill>
                    <a:schemeClr val="tx1"/>
                  </a:solidFill>
                  <a:latin typeface="Arial" charset="0"/>
                </a:defRPr>
              </a:lvl6pPr>
              <a:lvl7pPr marL="2971800" indent="-228600" algn="ctr" defTabSz="1828800" eaLnBrk="0" fontAlgn="base" hangingPunct="0">
                <a:spcBef>
                  <a:spcPct val="0"/>
                </a:spcBef>
                <a:spcAft>
                  <a:spcPct val="0"/>
                </a:spcAft>
                <a:defRPr sz="1200">
                  <a:solidFill>
                    <a:schemeClr val="tx1"/>
                  </a:solidFill>
                  <a:latin typeface="Arial" charset="0"/>
                </a:defRPr>
              </a:lvl7pPr>
              <a:lvl8pPr marL="3429000" indent="-228600" algn="ctr" defTabSz="1828800" eaLnBrk="0" fontAlgn="base" hangingPunct="0">
                <a:spcBef>
                  <a:spcPct val="0"/>
                </a:spcBef>
                <a:spcAft>
                  <a:spcPct val="0"/>
                </a:spcAft>
                <a:defRPr sz="1200">
                  <a:solidFill>
                    <a:schemeClr val="tx1"/>
                  </a:solidFill>
                  <a:latin typeface="Arial" charset="0"/>
                </a:defRPr>
              </a:lvl8pPr>
              <a:lvl9pPr marL="3886200" indent="-228600" algn="ctr" defTabSz="1828800" eaLnBrk="0" fontAlgn="base" hangingPunct="0">
                <a:spcBef>
                  <a:spcPct val="0"/>
                </a:spcBef>
                <a:spcAft>
                  <a:spcPct val="0"/>
                </a:spcAft>
                <a:defRPr sz="1200">
                  <a:solidFill>
                    <a:schemeClr val="tx1"/>
                  </a:solidFill>
                  <a:latin typeface="Arial" charset="0"/>
                </a:defRPr>
              </a:lvl9pPr>
            </a:lstStyle>
            <a:p>
              <a:pPr eaLnBrk="1" hangingPunct="1">
                <a:spcBef>
                  <a:spcPct val="50000"/>
                </a:spcBef>
              </a:pPr>
              <a:r>
                <a:rPr lang="en-US"/>
                <a:t>Task scheduler</a:t>
              </a:r>
            </a:p>
          </p:txBody>
        </p:sp>
        <p:sp>
          <p:nvSpPr>
            <p:cNvPr id="10287" name="Text Box 700"/>
            <p:cNvSpPr txBox="1">
              <a:spLocks noChangeArrowheads="1"/>
            </p:cNvSpPr>
            <p:nvPr/>
          </p:nvSpPr>
          <p:spPr bwMode="auto">
            <a:xfrm>
              <a:off x="2832" y="1500"/>
              <a:ext cx="592" cy="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1828800" eaLnBrk="0" hangingPunct="0">
                <a:defRPr sz="1200">
                  <a:solidFill>
                    <a:schemeClr val="tx1"/>
                  </a:solidFill>
                  <a:latin typeface="Arial" charset="0"/>
                </a:defRPr>
              </a:lvl1pPr>
              <a:lvl2pPr marL="742950" indent="-285750" defTabSz="1828800" eaLnBrk="0" hangingPunct="0">
                <a:defRPr sz="1200">
                  <a:solidFill>
                    <a:schemeClr val="tx1"/>
                  </a:solidFill>
                  <a:latin typeface="Arial" charset="0"/>
                </a:defRPr>
              </a:lvl2pPr>
              <a:lvl3pPr marL="1143000" indent="-228600" defTabSz="1828800" eaLnBrk="0" hangingPunct="0">
                <a:defRPr sz="1200">
                  <a:solidFill>
                    <a:schemeClr val="tx1"/>
                  </a:solidFill>
                  <a:latin typeface="Arial" charset="0"/>
                </a:defRPr>
              </a:lvl3pPr>
              <a:lvl4pPr marL="1600200" indent="-228600" defTabSz="1828800" eaLnBrk="0" hangingPunct="0">
                <a:defRPr sz="1200">
                  <a:solidFill>
                    <a:schemeClr val="tx1"/>
                  </a:solidFill>
                  <a:latin typeface="Arial" charset="0"/>
                </a:defRPr>
              </a:lvl4pPr>
              <a:lvl5pPr marL="2057400" indent="-228600" defTabSz="1828800" eaLnBrk="0" hangingPunct="0">
                <a:defRPr sz="1200">
                  <a:solidFill>
                    <a:schemeClr val="tx1"/>
                  </a:solidFill>
                  <a:latin typeface="Arial" charset="0"/>
                </a:defRPr>
              </a:lvl5pPr>
              <a:lvl6pPr marL="2514600" indent="-228600" algn="ctr" defTabSz="1828800" eaLnBrk="0" fontAlgn="base" hangingPunct="0">
                <a:spcBef>
                  <a:spcPct val="0"/>
                </a:spcBef>
                <a:spcAft>
                  <a:spcPct val="0"/>
                </a:spcAft>
                <a:defRPr sz="1200">
                  <a:solidFill>
                    <a:schemeClr val="tx1"/>
                  </a:solidFill>
                  <a:latin typeface="Arial" charset="0"/>
                </a:defRPr>
              </a:lvl6pPr>
              <a:lvl7pPr marL="2971800" indent="-228600" algn="ctr" defTabSz="1828800" eaLnBrk="0" fontAlgn="base" hangingPunct="0">
                <a:spcBef>
                  <a:spcPct val="0"/>
                </a:spcBef>
                <a:spcAft>
                  <a:spcPct val="0"/>
                </a:spcAft>
                <a:defRPr sz="1200">
                  <a:solidFill>
                    <a:schemeClr val="tx1"/>
                  </a:solidFill>
                  <a:latin typeface="Arial" charset="0"/>
                </a:defRPr>
              </a:lvl7pPr>
              <a:lvl8pPr marL="3429000" indent="-228600" algn="ctr" defTabSz="1828800" eaLnBrk="0" fontAlgn="base" hangingPunct="0">
                <a:spcBef>
                  <a:spcPct val="0"/>
                </a:spcBef>
                <a:spcAft>
                  <a:spcPct val="0"/>
                </a:spcAft>
                <a:defRPr sz="1200">
                  <a:solidFill>
                    <a:schemeClr val="tx1"/>
                  </a:solidFill>
                  <a:latin typeface="Arial" charset="0"/>
                </a:defRPr>
              </a:lvl8pPr>
              <a:lvl9pPr marL="3886200" indent="-228600" algn="ctr" defTabSz="1828800" eaLnBrk="0" fontAlgn="base" hangingPunct="0">
                <a:spcBef>
                  <a:spcPct val="0"/>
                </a:spcBef>
                <a:spcAft>
                  <a:spcPct val="0"/>
                </a:spcAft>
                <a:defRPr sz="1200">
                  <a:solidFill>
                    <a:schemeClr val="tx1"/>
                  </a:solidFill>
                  <a:latin typeface="Arial" charset="0"/>
                </a:defRPr>
              </a:lvl9pPr>
            </a:lstStyle>
            <a:p>
              <a:pPr eaLnBrk="1" hangingPunct="1">
                <a:spcBef>
                  <a:spcPct val="50000"/>
                </a:spcBef>
              </a:pPr>
              <a:r>
                <a:rPr lang="en-US" sz="2000" b="1"/>
                <a:t>TAS</a:t>
              </a:r>
            </a:p>
          </p:txBody>
        </p:sp>
        <p:sp>
          <p:nvSpPr>
            <p:cNvPr id="10288" name="Text Box 701"/>
            <p:cNvSpPr txBox="1">
              <a:spLocks noChangeArrowheads="1"/>
            </p:cNvSpPr>
            <p:nvPr/>
          </p:nvSpPr>
          <p:spPr bwMode="auto">
            <a:xfrm>
              <a:off x="3880" y="3505"/>
              <a:ext cx="576" cy="1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1828800" eaLnBrk="0" hangingPunct="0">
                <a:defRPr sz="1200">
                  <a:solidFill>
                    <a:schemeClr val="tx1"/>
                  </a:solidFill>
                  <a:latin typeface="Arial" charset="0"/>
                </a:defRPr>
              </a:lvl1pPr>
              <a:lvl2pPr marL="742950" indent="-285750" defTabSz="1828800" eaLnBrk="0" hangingPunct="0">
                <a:defRPr sz="1200">
                  <a:solidFill>
                    <a:schemeClr val="tx1"/>
                  </a:solidFill>
                  <a:latin typeface="Arial" charset="0"/>
                </a:defRPr>
              </a:lvl2pPr>
              <a:lvl3pPr marL="1143000" indent="-228600" defTabSz="1828800" eaLnBrk="0" hangingPunct="0">
                <a:defRPr sz="1200">
                  <a:solidFill>
                    <a:schemeClr val="tx1"/>
                  </a:solidFill>
                  <a:latin typeface="Arial" charset="0"/>
                </a:defRPr>
              </a:lvl3pPr>
              <a:lvl4pPr marL="1600200" indent="-228600" defTabSz="1828800" eaLnBrk="0" hangingPunct="0">
                <a:defRPr sz="1200">
                  <a:solidFill>
                    <a:schemeClr val="tx1"/>
                  </a:solidFill>
                  <a:latin typeface="Arial" charset="0"/>
                </a:defRPr>
              </a:lvl4pPr>
              <a:lvl5pPr marL="2057400" indent="-228600" defTabSz="1828800" eaLnBrk="0" hangingPunct="0">
                <a:defRPr sz="1200">
                  <a:solidFill>
                    <a:schemeClr val="tx1"/>
                  </a:solidFill>
                  <a:latin typeface="Arial" charset="0"/>
                </a:defRPr>
              </a:lvl5pPr>
              <a:lvl6pPr marL="2514600" indent="-228600" algn="ctr" defTabSz="1828800" eaLnBrk="0" fontAlgn="base" hangingPunct="0">
                <a:spcBef>
                  <a:spcPct val="0"/>
                </a:spcBef>
                <a:spcAft>
                  <a:spcPct val="0"/>
                </a:spcAft>
                <a:defRPr sz="1200">
                  <a:solidFill>
                    <a:schemeClr val="tx1"/>
                  </a:solidFill>
                  <a:latin typeface="Arial" charset="0"/>
                </a:defRPr>
              </a:lvl6pPr>
              <a:lvl7pPr marL="2971800" indent="-228600" algn="ctr" defTabSz="1828800" eaLnBrk="0" fontAlgn="base" hangingPunct="0">
                <a:spcBef>
                  <a:spcPct val="0"/>
                </a:spcBef>
                <a:spcAft>
                  <a:spcPct val="0"/>
                </a:spcAft>
                <a:defRPr sz="1200">
                  <a:solidFill>
                    <a:schemeClr val="tx1"/>
                  </a:solidFill>
                  <a:latin typeface="Arial" charset="0"/>
                </a:defRPr>
              </a:lvl7pPr>
              <a:lvl8pPr marL="3429000" indent="-228600" algn="ctr" defTabSz="1828800" eaLnBrk="0" fontAlgn="base" hangingPunct="0">
                <a:spcBef>
                  <a:spcPct val="0"/>
                </a:spcBef>
                <a:spcAft>
                  <a:spcPct val="0"/>
                </a:spcAft>
                <a:defRPr sz="1200">
                  <a:solidFill>
                    <a:schemeClr val="tx1"/>
                  </a:solidFill>
                  <a:latin typeface="Arial" charset="0"/>
                </a:defRPr>
              </a:lvl8pPr>
              <a:lvl9pPr marL="3886200" indent="-228600" algn="ctr" defTabSz="1828800" eaLnBrk="0" fontAlgn="base" hangingPunct="0">
                <a:spcBef>
                  <a:spcPct val="0"/>
                </a:spcBef>
                <a:spcAft>
                  <a:spcPct val="0"/>
                </a:spcAft>
                <a:defRPr sz="1200">
                  <a:solidFill>
                    <a:schemeClr val="tx1"/>
                  </a:solidFill>
                  <a:latin typeface="Arial" charset="0"/>
                </a:defRPr>
              </a:lvl9pPr>
            </a:lstStyle>
            <a:p>
              <a:pPr eaLnBrk="1" hangingPunct="1">
                <a:spcBef>
                  <a:spcPct val="50000"/>
                </a:spcBef>
              </a:pPr>
              <a:r>
                <a:rPr lang="en-US"/>
                <a:t> Computer</a:t>
              </a:r>
            </a:p>
          </p:txBody>
        </p:sp>
        <p:cxnSp>
          <p:nvCxnSpPr>
            <p:cNvPr id="10289" name="AutoShape 702"/>
            <p:cNvCxnSpPr>
              <a:cxnSpLocks noChangeShapeType="1"/>
              <a:stCxn id="10246" idx="6"/>
              <a:endCxn id="10261" idx="28"/>
            </p:cNvCxnSpPr>
            <p:nvPr/>
          </p:nvCxnSpPr>
          <p:spPr bwMode="auto">
            <a:xfrm rot="5400000">
              <a:off x="4273" y="3094"/>
              <a:ext cx="57" cy="266"/>
            </a:xfrm>
            <a:prstGeom prst="bentConnector3">
              <a:avLst>
                <a:gd name="adj1" fmla="val 57894"/>
              </a:avLst>
            </a:prstGeom>
            <a:noFill/>
            <a:ln w="76200">
              <a:solidFill>
                <a:srgbClr val="0066FF"/>
              </a:solidFill>
              <a:miter lim="800000"/>
              <a:headEnd/>
              <a:tailEnd/>
            </a:ln>
            <a:extLst>
              <a:ext uri="{909E8E84-426E-40DD-AFC4-6F175D3DCCD1}">
                <a14:hiddenFill xmlns:a14="http://schemas.microsoft.com/office/drawing/2010/main">
                  <a:noFill/>
                </a14:hiddenFill>
              </a:ext>
            </a:extLst>
          </p:spPr>
        </p:cxnSp>
        <p:sp>
          <p:nvSpPr>
            <p:cNvPr id="10290" name="Rectangle 704"/>
            <p:cNvSpPr>
              <a:spLocks noChangeArrowheads="1"/>
            </p:cNvSpPr>
            <p:nvPr/>
          </p:nvSpPr>
          <p:spPr bwMode="auto">
            <a:xfrm>
              <a:off x="4177" y="4449"/>
              <a:ext cx="809" cy="2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68242" rIns="0" bIns="0" anchor="ctr">
              <a:spAutoFit/>
            </a:bodyPr>
            <a:lstStyle/>
            <a:p>
              <a:pPr algn="l"/>
              <a:r>
                <a:rPr lang="en-US" b="1"/>
                <a:t>NI USB/PCIe-6353</a:t>
              </a:r>
            </a:p>
            <a:p>
              <a:pPr algn="l" eaLnBrk="0" hangingPunct="0"/>
              <a:endParaRPr lang="en-US"/>
            </a:p>
          </p:txBody>
        </p:sp>
        <p:cxnSp>
          <p:nvCxnSpPr>
            <p:cNvPr id="10291" name="AutoShape 705"/>
            <p:cNvCxnSpPr>
              <a:cxnSpLocks noChangeShapeType="1"/>
              <a:stCxn id="10290" idx="0"/>
              <a:endCxn id="10261" idx="13"/>
            </p:cNvCxnSpPr>
            <p:nvPr/>
          </p:nvCxnSpPr>
          <p:spPr bwMode="auto">
            <a:xfrm flipH="1" flipV="1">
              <a:off x="4575" y="3944"/>
              <a:ext cx="7" cy="505"/>
            </a:xfrm>
            <a:prstGeom prst="straightConnector1">
              <a:avLst/>
            </a:prstGeom>
            <a:noFill/>
            <a:ln w="76200">
              <a:solidFill>
                <a:srgbClr val="CC0000"/>
              </a:solidFill>
              <a:round/>
              <a:headEnd type="triangle" w="med" len="med"/>
              <a:tailEnd type="triangle" w="med" len="med"/>
            </a:ln>
            <a:extLst>
              <a:ext uri="{909E8E84-426E-40DD-AFC4-6F175D3DCCD1}">
                <a14:hiddenFill xmlns:a14="http://schemas.microsoft.com/office/drawing/2010/main">
                  <a:noFill/>
                </a14:hiddenFill>
              </a:ext>
            </a:extLst>
          </p:spPr>
        </p:cxnSp>
        <p:grpSp>
          <p:nvGrpSpPr>
            <p:cNvPr id="10292" name="Group 708"/>
            <p:cNvGrpSpPr>
              <a:grpSpLocks/>
            </p:cNvGrpSpPr>
            <p:nvPr/>
          </p:nvGrpSpPr>
          <p:grpSpPr bwMode="auto">
            <a:xfrm>
              <a:off x="4136" y="2464"/>
              <a:ext cx="864" cy="518"/>
              <a:chOff x="6040" y="1426"/>
              <a:chExt cx="672" cy="518"/>
            </a:xfrm>
          </p:grpSpPr>
          <p:sp>
            <p:nvSpPr>
              <p:cNvPr id="10304" name="Freeform 709"/>
              <p:cNvSpPr>
                <a:spLocks/>
              </p:cNvSpPr>
              <p:nvPr/>
            </p:nvSpPr>
            <p:spPr bwMode="auto">
              <a:xfrm>
                <a:off x="6040" y="1426"/>
                <a:ext cx="672" cy="518"/>
              </a:xfrm>
              <a:custGeom>
                <a:avLst/>
                <a:gdLst>
                  <a:gd name="T0" fmla="*/ 0 w 2307"/>
                  <a:gd name="T1" fmla="*/ 0 h 2305"/>
                  <a:gd name="T2" fmla="*/ 0 w 2307"/>
                  <a:gd name="T3" fmla="*/ 0 h 2305"/>
                  <a:gd name="T4" fmla="*/ 0 w 2307"/>
                  <a:gd name="T5" fmla="*/ 0 h 2305"/>
                  <a:gd name="T6" fmla="*/ 0 w 2307"/>
                  <a:gd name="T7" fmla="*/ 0 h 2305"/>
                  <a:gd name="T8" fmla="*/ 0 w 2307"/>
                  <a:gd name="T9" fmla="*/ 0 h 2305"/>
                  <a:gd name="T10" fmla="*/ 0 w 2307"/>
                  <a:gd name="T11" fmla="*/ 0 h 2305"/>
                  <a:gd name="T12" fmla="*/ 0 w 2307"/>
                  <a:gd name="T13" fmla="*/ 0 h 2305"/>
                  <a:gd name="T14" fmla="*/ 0 w 2307"/>
                  <a:gd name="T15" fmla="*/ 0 h 2305"/>
                  <a:gd name="T16" fmla="*/ 0 w 2307"/>
                  <a:gd name="T17" fmla="*/ 0 h 2305"/>
                  <a:gd name="T18" fmla="*/ 0 w 2307"/>
                  <a:gd name="T19" fmla="*/ 0 h 2305"/>
                  <a:gd name="T20" fmla="*/ 0 w 2307"/>
                  <a:gd name="T21" fmla="*/ 0 h 2305"/>
                  <a:gd name="T22" fmla="*/ 0 w 2307"/>
                  <a:gd name="T23" fmla="*/ 0 h 2305"/>
                  <a:gd name="T24" fmla="*/ 0 w 2307"/>
                  <a:gd name="T25" fmla="*/ 0 h 2305"/>
                  <a:gd name="T26" fmla="*/ 0 w 2307"/>
                  <a:gd name="T27" fmla="*/ 0 h 2305"/>
                  <a:gd name="T28" fmla="*/ 0 w 2307"/>
                  <a:gd name="T29" fmla="*/ 0 h 2305"/>
                  <a:gd name="T30" fmla="*/ 0 w 2307"/>
                  <a:gd name="T31" fmla="*/ 0 h 2305"/>
                  <a:gd name="T32" fmla="*/ 0 w 2307"/>
                  <a:gd name="T33" fmla="*/ 0 h 2305"/>
                  <a:gd name="T34" fmla="*/ 0 w 2307"/>
                  <a:gd name="T35" fmla="*/ 0 h 2305"/>
                  <a:gd name="T36" fmla="*/ 0 w 2307"/>
                  <a:gd name="T37" fmla="*/ 0 h 2305"/>
                  <a:gd name="T38" fmla="*/ 0 w 2307"/>
                  <a:gd name="T39" fmla="*/ 0 h 2305"/>
                  <a:gd name="T40" fmla="*/ 0 w 2307"/>
                  <a:gd name="T41" fmla="*/ 0 h 2305"/>
                  <a:gd name="T42" fmla="*/ 0 w 2307"/>
                  <a:gd name="T43" fmla="*/ 0 h 2305"/>
                  <a:gd name="T44" fmla="*/ 0 w 2307"/>
                  <a:gd name="T45" fmla="*/ 0 h 2305"/>
                  <a:gd name="T46" fmla="*/ 0 w 2307"/>
                  <a:gd name="T47" fmla="*/ 0 h 2305"/>
                  <a:gd name="T48" fmla="*/ 0 w 2307"/>
                  <a:gd name="T49" fmla="*/ 0 h 2305"/>
                  <a:gd name="T50" fmla="*/ 0 w 2307"/>
                  <a:gd name="T51" fmla="*/ 0 h 2305"/>
                  <a:gd name="T52" fmla="*/ 0 w 2307"/>
                  <a:gd name="T53" fmla="*/ 0 h 2305"/>
                  <a:gd name="T54" fmla="*/ 0 w 2307"/>
                  <a:gd name="T55" fmla="*/ 0 h 2305"/>
                  <a:gd name="T56" fmla="*/ 0 w 2307"/>
                  <a:gd name="T57" fmla="*/ 0 h 2305"/>
                  <a:gd name="T58" fmla="*/ 0 w 2307"/>
                  <a:gd name="T59" fmla="*/ 0 h 2305"/>
                  <a:gd name="T60" fmla="*/ 0 w 2307"/>
                  <a:gd name="T61" fmla="*/ 0 h 2305"/>
                  <a:gd name="T62" fmla="*/ 0 w 2307"/>
                  <a:gd name="T63" fmla="*/ 0 h 2305"/>
                  <a:gd name="T64" fmla="*/ 0 w 2307"/>
                  <a:gd name="T65" fmla="*/ 0 h 2305"/>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2307"/>
                  <a:gd name="T100" fmla="*/ 0 h 2305"/>
                  <a:gd name="T101" fmla="*/ 2307 w 2307"/>
                  <a:gd name="T102" fmla="*/ 2305 h 2305"/>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2307" h="2305">
                    <a:moveTo>
                      <a:pt x="2" y="0"/>
                    </a:moveTo>
                    <a:cubicBezTo>
                      <a:pt x="2" y="83"/>
                      <a:pt x="2" y="192"/>
                      <a:pt x="2" y="288"/>
                    </a:cubicBezTo>
                    <a:cubicBezTo>
                      <a:pt x="2" y="384"/>
                      <a:pt x="3" y="479"/>
                      <a:pt x="3" y="576"/>
                    </a:cubicBezTo>
                    <a:lnTo>
                      <a:pt x="1" y="864"/>
                    </a:lnTo>
                    <a:lnTo>
                      <a:pt x="2" y="1152"/>
                    </a:lnTo>
                    <a:lnTo>
                      <a:pt x="1" y="1440"/>
                    </a:lnTo>
                    <a:lnTo>
                      <a:pt x="1" y="1728"/>
                    </a:lnTo>
                    <a:cubicBezTo>
                      <a:pt x="1" y="1728"/>
                      <a:pt x="1" y="1931"/>
                      <a:pt x="1" y="2016"/>
                    </a:cubicBezTo>
                    <a:cubicBezTo>
                      <a:pt x="0" y="2076"/>
                      <a:pt x="2" y="2239"/>
                      <a:pt x="1" y="2303"/>
                    </a:cubicBezTo>
                    <a:cubicBezTo>
                      <a:pt x="57" y="2305"/>
                      <a:pt x="203" y="2296"/>
                      <a:pt x="289" y="2304"/>
                    </a:cubicBezTo>
                    <a:lnTo>
                      <a:pt x="577" y="2303"/>
                    </a:lnTo>
                    <a:lnTo>
                      <a:pt x="865" y="2304"/>
                    </a:lnTo>
                    <a:lnTo>
                      <a:pt x="1153" y="2304"/>
                    </a:lnTo>
                    <a:lnTo>
                      <a:pt x="1441" y="2303"/>
                    </a:lnTo>
                    <a:lnTo>
                      <a:pt x="1729" y="2304"/>
                    </a:lnTo>
                    <a:cubicBezTo>
                      <a:pt x="1729" y="2304"/>
                      <a:pt x="2017" y="2304"/>
                      <a:pt x="2017" y="2304"/>
                    </a:cubicBezTo>
                    <a:cubicBezTo>
                      <a:pt x="2113" y="2304"/>
                      <a:pt x="2226" y="2304"/>
                      <a:pt x="2306" y="2304"/>
                    </a:cubicBezTo>
                    <a:cubicBezTo>
                      <a:pt x="2305" y="2231"/>
                      <a:pt x="2306" y="2112"/>
                      <a:pt x="2306" y="2016"/>
                    </a:cubicBezTo>
                    <a:cubicBezTo>
                      <a:pt x="2306" y="1920"/>
                      <a:pt x="2305" y="1824"/>
                      <a:pt x="2305" y="1728"/>
                    </a:cubicBezTo>
                    <a:lnTo>
                      <a:pt x="2305" y="1439"/>
                    </a:lnTo>
                    <a:lnTo>
                      <a:pt x="2305" y="1152"/>
                    </a:lnTo>
                    <a:lnTo>
                      <a:pt x="2305" y="864"/>
                    </a:lnTo>
                    <a:lnTo>
                      <a:pt x="2305" y="576"/>
                    </a:lnTo>
                    <a:cubicBezTo>
                      <a:pt x="2305" y="576"/>
                      <a:pt x="2306" y="288"/>
                      <a:pt x="2306" y="288"/>
                    </a:cubicBezTo>
                    <a:cubicBezTo>
                      <a:pt x="2306" y="192"/>
                      <a:pt x="2307" y="61"/>
                      <a:pt x="2305" y="1"/>
                    </a:cubicBezTo>
                    <a:cubicBezTo>
                      <a:pt x="2235" y="0"/>
                      <a:pt x="2113" y="0"/>
                      <a:pt x="2017" y="0"/>
                    </a:cubicBezTo>
                    <a:cubicBezTo>
                      <a:pt x="1921" y="0"/>
                      <a:pt x="1825" y="1"/>
                      <a:pt x="1729" y="1"/>
                    </a:cubicBezTo>
                    <a:lnTo>
                      <a:pt x="1442" y="1"/>
                    </a:lnTo>
                    <a:lnTo>
                      <a:pt x="1154" y="1"/>
                    </a:lnTo>
                    <a:lnTo>
                      <a:pt x="866" y="1"/>
                    </a:lnTo>
                    <a:lnTo>
                      <a:pt x="578" y="1"/>
                    </a:lnTo>
                    <a:cubicBezTo>
                      <a:pt x="578" y="1"/>
                      <a:pt x="290" y="0"/>
                      <a:pt x="290" y="0"/>
                    </a:cubicBezTo>
                    <a:cubicBezTo>
                      <a:pt x="194" y="0"/>
                      <a:pt x="60" y="0"/>
                      <a:pt x="2" y="0"/>
                    </a:cubicBezTo>
                    <a:close/>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cap="flat" cmpd="sng">
                    <a:solidFill>
                      <a:srgbClr val="000000"/>
                    </a:solidFill>
                    <a:prstDash val="solid"/>
                    <a:round/>
                    <a:headEnd type="none" w="med" len="med"/>
                    <a:tailEnd type="none" w="sm" len="med"/>
                  </a14:hiddenLine>
                </a:ext>
              </a:extLst>
            </p:spPr>
            <p:txBody>
              <a:bodyPr wrap="none" anchor="ctr"/>
              <a:lstStyle/>
              <a:p>
                <a:endParaRPr lang="en-US"/>
              </a:p>
            </p:txBody>
          </p:sp>
          <p:sp>
            <p:nvSpPr>
              <p:cNvPr id="10305" name="Text Box 710"/>
              <p:cNvSpPr txBox="1">
                <a:spLocks noChangeArrowheads="1"/>
              </p:cNvSpPr>
              <p:nvPr/>
            </p:nvSpPr>
            <p:spPr bwMode="auto">
              <a:xfrm>
                <a:off x="6040" y="1452"/>
                <a:ext cx="672" cy="3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1828800" eaLnBrk="0" hangingPunct="0">
                  <a:defRPr sz="1200">
                    <a:solidFill>
                      <a:schemeClr val="tx1"/>
                    </a:solidFill>
                    <a:latin typeface="Arial" charset="0"/>
                  </a:defRPr>
                </a:lvl1pPr>
                <a:lvl2pPr marL="742950" indent="-285750" defTabSz="1828800" eaLnBrk="0" hangingPunct="0">
                  <a:defRPr sz="1200">
                    <a:solidFill>
                      <a:schemeClr val="tx1"/>
                    </a:solidFill>
                    <a:latin typeface="Arial" charset="0"/>
                  </a:defRPr>
                </a:lvl2pPr>
                <a:lvl3pPr marL="1143000" indent="-228600" defTabSz="1828800" eaLnBrk="0" hangingPunct="0">
                  <a:defRPr sz="1200">
                    <a:solidFill>
                      <a:schemeClr val="tx1"/>
                    </a:solidFill>
                    <a:latin typeface="Arial" charset="0"/>
                  </a:defRPr>
                </a:lvl3pPr>
                <a:lvl4pPr marL="1600200" indent="-228600" defTabSz="1828800" eaLnBrk="0" hangingPunct="0">
                  <a:defRPr sz="1200">
                    <a:solidFill>
                      <a:schemeClr val="tx1"/>
                    </a:solidFill>
                    <a:latin typeface="Arial" charset="0"/>
                  </a:defRPr>
                </a:lvl4pPr>
                <a:lvl5pPr marL="2057400" indent="-228600" defTabSz="1828800" eaLnBrk="0" hangingPunct="0">
                  <a:defRPr sz="1200">
                    <a:solidFill>
                      <a:schemeClr val="tx1"/>
                    </a:solidFill>
                    <a:latin typeface="Arial" charset="0"/>
                  </a:defRPr>
                </a:lvl5pPr>
                <a:lvl6pPr marL="2514600" indent="-228600" algn="ctr" defTabSz="1828800" eaLnBrk="0" fontAlgn="base" hangingPunct="0">
                  <a:spcBef>
                    <a:spcPct val="0"/>
                  </a:spcBef>
                  <a:spcAft>
                    <a:spcPct val="0"/>
                  </a:spcAft>
                  <a:defRPr sz="1200">
                    <a:solidFill>
                      <a:schemeClr val="tx1"/>
                    </a:solidFill>
                    <a:latin typeface="Arial" charset="0"/>
                  </a:defRPr>
                </a:lvl6pPr>
                <a:lvl7pPr marL="2971800" indent="-228600" algn="ctr" defTabSz="1828800" eaLnBrk="0" fontAlgn="base" hangingPunct="0">
                  <a:spcBef>
                    <a:spcPct val="0"/>
                  </a:spcBef>
                  <a:spcAft>
                    <a:spcPct val="0"/>
                  </a:spcAft>
                  <a:defRPr sz="1200">
                    <a:solidFill>
                      <a:schemeClr val="tx1"/>
                    </a:solidFill>
                    <a:latin typeface="Arial" charset="0"/>
                  </a:defRPr>
                </a:lvl7pPr>
                <a:lvl8pPr marL="3429000" indent="-228600" algn="ctr" defTabSz="1828800" eaLnBrk="0" fontAlgn="base" hangingPunct="0">
                  <a:spcBef>
                    <a:spcPct val="0"/>
                  </a:spcBef>
                  <a:spcAft>
                    <a:spcPct val="0"/>
                  </a:spcAft>
                  <a:defRPr sz="1200">
                    <a:solidFill>
                      <a:schemeClr val="tx1"/>
                    </a:solidFill>
                    <a:latin typeface="Arial" charset="0"/>
                  </a:defRPr>
                </a:lvl8pPr>
                <a:lvl9pPr marL="3886200" indent="-228600" algn="ctr" defTabSz="1828800" eaLnBrk="0" fontAlgn="base" hangingPunct="0">
                  <a:spcBef>
                    <a:spcPct val="0"/>
                  </a:spcBef>
                  <a:spcAft>
                    <a:spcPct val="0"/>
                  </a:spcAft>
                  <a:defRPr sz="1200">
                    <a:solidFill>
                      <a:schemeClr val="tx1"/>
                    </a:solidFill>
                    <a:latin typeface="Arial" charset="0"/>
                  </a:defRPr>
                </a:lvl9pPr>
              </a:lstStyle>
              <a:p>
                <a:pPr algn="l" eaLnBrk="1" hangingPunct="1">
                  <a:spcBef>
                    <a:spcPct val="50000"/>
                  </a:spcBef>
                </a:pPr>
                <a:r>
                  <a:rPr lang="en-US"/>
                  <a:t>1) Data acquision</a:t>
                </a:r>
              </a:p>
              <a:p>
                <a:pPr algn="l" eaLnBrk="1" hangingPunct="1">
                  <a:spcBef>
                    <a:spcPct val="50000"/>
                  </a:spcBef>
                </a:pPr>
                <a:r>
                  <a:rPr lang="en-US"/>
                  <a:t>2) Spike sorter</a:t>
                </a:r>
              </a:p>
            </p:txBody>
          </p:sp>
        </p:grpSp>
        <p:sp>
          <p:nvSpPr>
            <p:cNvPr id="10293" name="Text Box 711"/>
            <p:cNvSpPr txBox="1">
              <a:spLocks noChangeArrowheads="1"/>
            </p:cNvSpPr>
            <p:nvPr/>
          </p:nvSpPr>
          <p:spPr bwMode="auto">
            <a:xfrm>
              <a:off x="3888" y="2256"/>
              <a:ext cx="1344" cy="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1828800" eaLnBrk="0" hangingPunct="0">
                <a:defRPr sz="1200">
                  <a:solidFill>
                    <a:schemeClr val="tx1"/>
                  </a:solidFill>
                  <a:latin typeface="Arial" charset="0"/>
                </a:defRPr>
              </a:lvl1pPr>
              <a:lvl2pPr marL="742950" indent="-285750" defTabSz="1828800" eaLnBrk="0" hangingPunct="0">
                <a:defRPr sz="1200">
                  <a:solidFill>
                    <a:schemeClr val="tx1"/>
                  </a:solidFill>
                  <a:latin typeface="Arial" charset="0"/>
                </a:defRPr>
              </a:lvl2pPr>
              <a:lvl3pPr marL="1143000" indent="-228600" defTabSz="1828800" eaLnBrk="0" hangingPunct="0">
                <a:defRPr sz="1200">
                  <a:solidFill>
                    <a:schemeClr val="tx1"/>
                  </a:solidFill>
                  <a:latin typeface="Arial" charset="0"/>
                </a:defRPr>
              </a:lvl3pPr>
              <a:lvl4pPr marL="1600200" indent="-228600" defTabSz="1828800" eaLnBrk="0" hangingPunct="0">
                <a:defRPr sz="1200">
                  <a:solidFill>
                    <a:schemeClr val="tx1"/>
                  </a:solidFill>
                  <a:latin typeface="Arial" charset="0"/>
                </a:defRPr>
              </a:lvl4pPr>
              <a:lvl5pPr marL="2057400" indent="-228600" defTabSz="1828800" eaLnBrk="0" hangingPunct="0">
                <a:defRPr sz="1200">
                  <a:solidFill>
                    <a:schemeClr val="tx1"/>
                  </a:solidFill>
                  <a:latin typeface="Arial" charset="0"/>
                </a:defRPr>
              </a:lvl5pPr>
              <a:lvl6pPr marL="2514600" indent="-228600" algn="ctr" defTabSz="1828800" eaLnBrk="0" fontAlgn="base" hangingPunct="0">
                <a:spcBef>
                  <a:spcPct val="0"/>
                </a:spcBef>
                <a:spcAft>
                  <a:spcPct val="0"/>
                </a:spcAft>
                <a:defRPr sz="1200">
                  <a:solidFill>
                    <a:schemeClr val="tx1"/>
                  </a:solidFill>
                  <a:latin typeface="Arial" charset="0"/>
                </a:defRPr>
              </a:lvl6pPr>
              <a:lvl7pPr marL="2971800" indent="-228600" algn="ctr" defTabSz="1828800" eaLnBrk="0" fontAlgn="base" hangingPunct="0">
                <a:spcBef>
                  <a:spcPct val="0"/>
                </a:spcBef>
                <a:spcAft>
                  <a:spcPct val="0"/>
                </a:spcAft>
                <a:defRPr sz="1200">
                  <a:solidFill>
                    <a:schemeClr val="tx1"/>
                  </a:solidFill>
                  <a:latin typeface="Arial" charset="0"/>
                </a:defRPr>
              </a:lvl7pPr>
              <a:lvl8pPr marL="3429000" indent="-228600" algn="ctr" defTabSz="1828800" eaLnBrk="0" fontAlgn="base" hangingPunct="0">
                <a:spcBef>
                  <a:spcPct val="0"/>
                </a:spcBef>
                <a:spcAft>
                  <a:spcPct val="0"/>
                </a:spcAft>
                <a:defRPr sz="1200">
                  <a:solidFill>
                    <a:schemeClr val="tx1"/>
                  </a:solidFill>
                  <a:latin typeface="Arial" charset="0"/>
                </a:defRPr>
              </a:lvl8pPr>
              <a:lvl9pPr marL="3886200" indent="-228600" algn="ctr" defTabSz="1828800" eaLnBrk="0" fontAlgn="base" hangingPunct="0">
                <a:spcBef>
                  <a:spcPct val="0"/>
                </a:spcBef>
                <a:spcAft>
                  <a:spcPct val="0"/>
                </a:spcAft>
                <a:defRPr sz="1200">
                  <a:solidFill>
                    <a:schemeClr val="tx1"/>
                  </a:solidFill>
                  <a:latin typeface="Arial" charset="0"/>
                </a:defRPr>
              </a:lvl9pPr>
            </a:lstStyle>
            <a:p>
              <a:pPr eaLnBrk="1" hangingPunct="1">
                <a:spcBef>
                  <a:spcPct val="50000"/>
                </a:spcBef>
              </a:pPr>
              <a:r>
                <a:rPr lang="en-US" sz="2000" b="1"/>
                <a:t>DAS server</a:t>
              </a:r>
            </a:p>
          </p:txBody>
        </p:sp>
        <p:sp>
          <p:nvSpPr>
            <p:cNvPr id="10294" name="Freeform 712"/>
            <p:cNvSpPr>
              <a:spLocks/>
            </p:cNvSpPr>
            <p:nvPr/>
          </p:nvSpPr>
          <p:spPr bwMode="auto">
            <a:xfrm>
              <a:off x="6150" y="6042"/>
              <a:ext cx="522" cy="288"/>
            </a:xfrm>
            <a:custGeom>
              <a:avLst/>
              <a:gdLst>
                <a:gd name="T0" fmla="*/ 0 w 2307"/>
                <a:gd name="T1" fmla="*/ 0 h 2305"/>
                <a:gd name="T2" fmla="*/ 0 w 2307"/>
                <a:gd name="T3" fmla="*/ 0 h 2305"/>
                <a:gd name="T4" fmla="*/ 0 w 2307"/>
                <a:gd name="T5" fmla="*/ 0 h 2305"/>
                <a:gd name="T6" fmla="*/ 0 w 2307"/>
                <a:gd name="T7" fmla="*/ 0 h 2305"/>
                <a:gd name="T8" fmla="*/ 0 w 2307"/>
                <a:gd name="T9" fmla="*/ 0 h 2305"/>
                <a:gd name="T10" fmla="*/ 0 w 2307"/>
                <a:gd name="T11" fmla="*/ 0 h 2305"/>
                <a:gd name="T12" fmla="*/ 0 w 2307"/>
                <a:gd name="T13" fmla="*/ 0 h 2305"/>
                <a:gd name="T14" fmla="*/ 0 w 2307"/>
                <a:gd name="T15" fmla="*/ 0 h 2305"/>
                <a:gd name="T16" fmla="*/ 0 w 2307"/>
                <a:gd name="T17" fmla="*/ 0 h 2305"/>
                <a:gd name="T18" fmla="*/ 0 w 2307"/>
                <a:gd name="T19" fmla="*/ 0 h 2305"/>
                <a:gd name="T20" fmla="*/ 0 w 2307"/>
                <a:gd name="T21" fmla="*/ 0 h 2305"/>
                <a:gd name="T22" fmla="*/ 0 w 2307"/>
                <a:gd name="T23" fmla="*/ 0 h 2305"/>
                <a:gd name="T24" fmla="*/ 0 w 2307"/>
                <a:gd name="T25" fmla="*/ 0 h 2305"/>
                <a:gd name="T26" fmla="*/ 0 w 2307"/>
                <a:gd name="T27" fmla="*/ 0 h 2305"/>
                <a:gd name="T28" fmla="*/ 0 w 2307"/>
                <a:gd name="T29" fmla="*/ 0 h 2305"/>
                <a:gd name="T30" fmla="*/ 0 w 2307"/>
                <a:gd name="T31" fmla="*/ 0 h 2305"/>
                <a:gd name="T32" fmla="*/ 0 w 2307"/>
                <a:gd name="T33" fmla="*/ 0 h 2305"/>
                <a:gd name="T34" fmla="*/ 0 w 2307"/>
                <a:gd name="T35" fmla="*/ 0 h 2305"/>
                <a:gd name="T36" fmla="*/ 0 w 2307"/>
                <a:gd name="T37" fmla="*/ 0 h 2305"/>
                <a:gd name="T38" fmla="*/ 0 w 2307"/>
                <a:gd name="T39" fmla="*/ 0 h 2305"/>
                <a:gd name="T40" fmla="*/ 0 w 2307"/>
                <a:gd name="T41" fmla="*/ 0 h 2305"/>
                <a:gd name="T42" fmla="*/ 0 w 2307"/>
                <a:gd name="T43" fmla="*/ 0 h 2305"/>
                <a:gd name="T44" fmla="*/ 0 w 2307"/>
                <a:gd name="T45" fmla="*/ 0 h 2305"/>
                <a:gd name="T46" fmla="*/ 0 w 2307"/>
                <a:gd name="T47" fmla="*/ 0 h 2305"/>
                <a:gd name="T48" fmla="*/ 0 w 2307"/>
                <a:gd name="T49" fmla="*/ 0 h 2305"/>
                <a:gd name="T50" fmla="*/ 0 w 2307"/>
                <a:gd name="T51" fmla="*/ 0 h 2305"/>
                <a:gd name="T52" fmla="*/ 0 w 2307"/>
                <a:gd name="T53" fmla="*/ 0 h 2305"/>
                <a:gd name="T54" fmla="*/ 0 w 2307"/>
                <a:gd name="T55" fmla="*/ 0 h 2305"/>
                <a:gd name="T56" fmla="*/ 0 w 2307"/>
                <a:gd name="T57" fmla="*/ 0 h 2305"/>
                <a:gd name="T58" fmla="*/ 0 w 2307"/>
                <a:gd name="T59" fmla="*/ 0 h 2305"/>
                <a:gd name="T60" fmla="*/ 0 w 2307"/>
                <a:gd name="T61" fmla="*/ 0 h 2305"/>
                <a:gd name="T62" fmla="*/ 0 w 2307"/>
                <a:gd name="T63" fmla="*/ 0 h 2305"/>
                <a:gd name="T64" fmla="*/ 0 w 2307"/>
                <a:gd name="T65" fmla="*/ 0 h 2305"/>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2307"/>
                <a:gd name="T100" fmla="*/ 0 h 2305"/>
                <a:gd name="T101" fmla="*/ 2307 w 2307"/>
                <a:gd name="T102" fmla="*/ 2305 h 2305"/>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2307" h="2305">
                  <a:moveTo>
                    <a:pt x="2" y="0"/>
                  </a:moveTo>
                  <a:cubicBezTo>
                    <a:pt x="2" y="83"/>
                    <a:pt x="2" y="192"/>
                    <a:pt x="2" y="288"/>
                  </a:cubicBezTo>
                  <a:cubicBezTo>
                    <a:pt x="2" y="384"/>
                    <a:pt x="3" y="479"/>
                    <a:pt x="3" y="576"/>
                  </a:cubicBezTo>
                  <a:lnTo>
                    <a:pt x="1" y="864"/>
                  </a:lnTo>
                  <a:lnTo>
                    <a:pt x="2" y="1152"/>
                  </a:lnTo>
                  <a:lnTo>
                    <a:pt x="1" y="1440"/>
                  </a:lnTo>
                  <a:lnTo>
                    <a:pt x="1" y="1728"/>
                  </a:lnTo>
                  <a:cubicBezTo>
                    <a:pt x="1" y="1728"/>
                    <a:pt x="1" y="1931"/>
                    <a:pt x="1" y="2016"/>
                  </a:cubicBezTo>
                  <a:cubicBezTo>
                    <a:pt x="0" y="2076"/>
                    <a:pt x="2" y="2239"/>
                    <a:pt x="1" y="2303"/>
                  </a:cubicBezTo>
                  <a:cubicBezTo>
                    <a:pt x="57" y="2305"/>
                    <a:pt x="203" y="2296"/>
                    <a:pt x="289" y="2304"/>
                  </a:cubicBezTo>
                  <a:lnTo>
                    <a:pt x="577" y="2303"/>
                  </a:lnTo>
                  <a:lnTo>
                    <a:pt x="865" y="2304"/>
                  </a:lnTo>
                  <a:lnTo>
                    <a:pt x="1153" y="2304"/>
                  </a:lnTo>
                  <a:lnTo>
                    <a:pt x="1441" y="2303"/>
                  </a:lnTo>
                  <a:lnTo>
                    <a:pt x="1729" y="2304"/>
                  </a:lnTo>
                  <a:cubicBezTo>
                    <a:pt x="1729" y="2304"/>
                    <a:pt x="2017" y="2304"/>
                    <a:pt x="2017" y="2304"/>
                  </a:cubicBezTo>
                  <a:cubicBezTo>
                    <a:pt x="2113" y="2304"/>
                    <a:pt x="2226" y="2304"/>
                    <a:pt x="2306" y="2304"/>
                  </a:cubicBezTo>
                  <a:cubicBezTo>
                    <a:pt x="2305" y="2231"/>
                    <a:pt x="2306" y="2112"/>
                    <a:pt x="2306" y="2016"/>
                  </a:cubicBezTo>
                  <a:cubicBezTo>
                    <a:pt x="2306" y="1920"/>
                    <a:pt x="2305" y="1824"/>
                    <a:pt x="2305" y="1728"/>
                  </a:cubicBezTo>
                  <a:lnTo>
                    <a:pt x="2305" y="1439"/>
                  </a:lnTo>
                  <a:lnTo>
                    <a:pt x="2305" y="1152"/>
                  </a:lnTo>
                  <a:lnTo>
                    <a:pt x="2305" y="864"/>
                  </a:lnTo>
                  <a:lnTo>
                    <a:pt x="2305" y="576"/>
                  </a:lnTo>
                  <a:cubicBezTo>
                    <a:pt x="2305" y="576"/>
                    <a:pt x="2306" y="288"/>
                    <a:pt x="2306" y="288"/>
                  </a:cubicBezTo>
                  <a:cubicBezTo>
                    <a:pt x="2306" y="192"/>
                    <a:pt x="2307" y="61"/>
                    <a:pt x="2305" y="1"/>
                  </a:cubicBezTo>
                  <a:cubicBezTo>
                    <a:pt x="2235" y="0"/>
                    <a:pt x="2113" y="0"/>
                    <a:pt x="2017" y="0"/>
                  </a:cubicBezTo>
                  <a:cubicBezTo>
                    <a:pt x="1921" y="0"/>
                    <a:pt x="1825" y="1"/>
                    <a:pt x="1729" y="1"/>
                  </a:cubicBezTo>
                  <a:lnTo>
                    <a:pt x="1442" y="1"/>
                  </a:lnTo>
                  <a:lnTo>
                    <a:pt x="1154" y="1"/>
                  </a:lnTo>
                  <a:lnTo>
                    <a:pt x="866" y="1"/>
                  </a:lnTo>
                  <a:lnTo>
                    <a:pt x="578" y="1"/>
                  </a:lnTo>
                  <a:cubicBezTo>
                    <a:pt x="578" y="1"/>
                    <a:pt x="290" y="0"/>
                    <a:pt x="290" y="0"/>
                  </a:cubicBezTo>
                  <a:cubicBezTo>
                    <a:pt x="194" y="0"/>
                    <a:pt x="60" y="0"/>
                    <a:pt x="2" y="0"/>
                  </a:cubicBezTo>
                  <a:close/>
                </a:path>
              </a:pathLst>
            </a:custGeom>
            <a:solidFill>
              <a:srgbClr val="C0C0C0"/>
            </a:solidFill>
            <a:ln w="28575" cap="flat" cmpd="sng">
              <a:solidFill>
                <a:schemeClr val="tx1"/>
              </a:solidFill>
              <a:prstDash val="solid"/>
              <a:round/>
              <a:headEnd type="none" w="med" len="med"/>
              <a:tailEnd type="none" w="sm" len="med"/>
            </a:ln>
          </p:spPr>
          <p:txBody>
            <a:bodyPr wrap="none" anchor="ctr"/>
            <a:lstStyle/>
            <a:p>
              <a:endParaRPr lang="en-US"/>
            </a:p>
          </p:txBody>
        </p:sp>
        <p:sp>
          <p:nvSpPr>
            <p:cNvPr id="10295" name="Text Box 713"/>
            <p:cNvSpPr txBox="1">
              <a:spLocks noChangeArrowheads="1"/>
            </p:cNvSpPr>
            <p:nvPr/>
          </p:nvSpPr>
          <p:spPr bwMode="auto">
            <a:xfrm>
              <a:off x="6156" y="6096"/>
              <a:ext cx="468" cy="1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1828800" eaLnBrk="0" hangingPunct="0">
                <a:defRPr sz="1200">
                  <a:solidFill>
                    <a:schemeClr val="tx1"/>
                  </a:solidFill>
                  <a:latin typeface="Arial" charset="0"/>
                </a:defRPr>
              </a:lvl1pPr>
              <a:lvl2pPr marL="742950" indent="-285750" defTabSz="1828800" eaLnBrk="0" hangingPunct="0">
                <a:defRPr sz="1200">
                  <a:solidFill>
                    <a:schemeClr val="tx1"/>
                  </a:solidFill>
                  <a:latin typeface="Arial" charset="0"/>
                </a:defRPr>
              </a:lvl2pPr>
              <a:lvl3pPr marL="1143000" indent="-228600" defTabSz="1828800" eaLnBrk="0" hangingPunct="0">
                <a:defRPr sz="1200">
                  <a:solidFill>
                    <a:schemeClr val="tx1"/>
                  </a:solidFill>
                  <a:latin typeface="Arial" charset="0"/>
                </a:defRPr>
              </a:lvl3pPr>
              <a:lvl4pPr marL="1600200" indent="-228600" defTabSz="1828800" eaLnBrk="0" hangingPunct="0">
                <a:defRPr sz="1200">
                  <a:solidFill>
                    <a:schemeClr val="tx1"/>
                  </a:solidFill>
                  <a:latin typeface="Arial" charset="0"/>
                </a:defRPr>
              </a:lvl4pPr>
              <a:lvl5pPr marL="2057400" indent="-228600" defTabSz="1828800" eaLnBrk="0" hangingPunct="0">
                <a:defRPr sz="1200">
                  <a:solidFill>
                    <a:schemeClr val="tx1"/>
                  </a:solidFill>
                  <a:latin typeface="Arial" charset="0"/>
                </a:defRPr>
              </a:lvl5pPr>
              <a:lvl6pPr marL="2514600" indent="-228600" algn="ctr" defTabSz="1828800" eaLnBrk="0" fontAlgn="base" hangingPunct="0">
                <a:spcBef>
                  <a:spcPct val="0"/>
                </a:spcBef>
                <a:spcAft>
                  <a:spcPct val="0"/>
                </a:spcAft>
                <a:defRPr sz="1200">
                  <a:solidFill>
                    <a:schemeClr val="tx1"/>
                  </a:solidFill>
                  <a:latin typeface="Arial" charset="0"/>
                </a:defRPr>
              </a:lvl6pPr>
              <a:lvl7pPr marL="2971800" indent="-228600" algn="ctr" defTabSz="1828800" eaLnBrk="0" fontAlgn="base" hangingPunct="0">
                <a:spcBef>
                  <a:spcPct val="0"/>
                </a:spcBef>
                <a:spcAft>
                  <a:spcPct val="0"/>
                </a:spcAft>
                <a:defRPr sz="1200">
                  <a:solidFill>
                    <a:schemeClr val="tx1"/>
                  </a:solidFill>
                  <a:latin typeface="Arial" charset="0"/>
                </a:defRPr>
              </a:lvl7pPr>
              <a:lvl8pPr marL="3429000" indent="-228600" algn="ctr" defTabSz="1828800" eaLnBrk="0" fontAlgn="base" hangingPunct="0">
                <a:spcBef>
                  <a:spcPct val="0"/>
                </a:spcBef>
                <a:spcAft>
                  <a:spcPct val="0"/>
                </a:spcAft>
                <a:defRPr sz="1200">
                  <a:solidFill>
                    <a:schemeClr val="tx1"/>
                  </a:solidFill>
                  <a:latin typeface="Arial" charset="0"/>
                </a:defRPr>
              </a:lvl8pPr>
              <a:lvl9pPr marL="3886200" indent="-228600" algn="ctr" defTabSz="1828800" eaLnBrk="0" fontAlgn="base" hangingPunct="0">
                <a:spcBef>
                  <a:spcPct val="0"/>
                </a:spcBef>
                <a:spcAft>
                  <a:spcPct val="0"/>
                </a:spcAft>
                <a:defRPr sz="1200">
                  <a:solidFill>
                    <a:schemeClr val="tx1"/>
                  </a:solidFill>
                  <a:latin typeface="Arial" charset="0"/>
                </a:defRPr>
              </a:lvl9pPr>
            </a:lstStyle>
            <a:p>
              <a:pPr eaLnBrk="1" hangingPunct="1">
                <a:spcBef>
                  <a:spcPct val="50000"/>
                </a:spcBef>
              </a:pPr>
              <a:r>
                <a:rPr lang="en-US"/>
                <a:t> Relay</a:t>
              </a:r>
            </a:p>
          </p:txBody>
        </p:sp>
        <p:cxnSp>
          <p:nvCxnSpPr>
            <p:cNvPr id="10296" name="AutoShape 714"/>
            <p:cNvCxnSpPr>
              <a:cxnSpLocks noChangeShapeType="1"/>
              <a:stCxn id="10294" idx="12"/>
            </p:cNvCxnSpPr>
            <p:nvPr/>
          </p:nvCxnSpPr>
          <p:spPr bwMode="auto">
            <a:xfrm>
              <a:off x="6411" y="6339"/>
              <a:ext cx="16" cy="1522"/>
            </a:xfrm>
            <a:prstGeom prst="straightConnector1">
              <a:avLst/>
            </a:prstGeom>
            <a:noFill/>
            <a:ln w="9525">
              <a:solidFill>
                <a:srgbClr val="0066FF"/>
              </a:solidFill>
              <a:round/>
              <a:headEnd/>
              <a:tailEnd type="triangle" w="med" len="med"/>
            </a:ln>
            <a:extLst>
              <a:ext uri="{909E8E84-426E-40DD-AFC4-6F175D3DCCD1}">
                <a14:hiddenFill xmlns:a14="http://schemas.microsoft.com/office/drawing/2010/main">
                  <a:noFill/>
                </a14:hiddenFill>
              </a:ext>
            </a:extLst>
          </p:spPr>
        </p:cxnSp>
        <p:sp>
          <p:nvSpPr>
            <p:cNvPr id="10297" name="Freeform 715"/>
            <p:cNvSpPr>
              <a:spLocks/>
            </p:cNvSpPr>
            <p:nvPr/>
          </p:nvSpPr>
          <p:spPr bwMode="auto">
            <a:xfrm>
              <a:off x="5184" y="1464"/>
              <a:ext cx="1440" cy="1440"/>
            </a:xfrm>
            <a:custGeom>
              <a:avLst/>
              <a:gdLst>
                <a:gd name="T0" fmla="*/ 1 w 2307"/>
                <a:gd name="T1" fmla="*/ 0 h 2305"/>
                <a:gd name="T2" fmla="*/ 1 w 2307"/>
                <a:gd name="T3" fmla="*/ 1 h 2305"/>
                <a:gd name="T4" fmla="*/ 1 w 2307"/>
                <a:gd name="T5" fmla="*/ 1 h 2305"/>
                <a:gd name="T6" fmla="*/ 1 w 2307"/>
                <a:gd name="T7" fmla="*/ 1 h 2305"/>
                <a:gd name="T8" fmla="*/ 1 w 2307"/>
                <a:gd name="T9" fmla="*/ 1 h 2305"/>
                <a:gd name="T10" fmla="*/ 1 w 2307"/>
                <a:gd name="T11" fmla="*/ 1 h 2305"/>
                <a:gd name="T12" fmla="*/ 1 w 2307"/>
                <a:gd name="T13" fmla="*/ 1 h 2305"/>
                <a:gd name="T14" fmla="*/ 1 w 2307"/>
                <a:gd name="T15" fmla="*/ 1 h 2305"/>
                <a:gd name="T16" fmla="*/ 1 w 2307"/>
                <a:gd name="T17" fmla="*/ 1 h 2305"/>
                <a:gd name="T18" fmla="*/ 1 w 2307"/>
                <a:gd name="T19" fmla="*/ 1 h 2305"/>
                <a:gd name="T20" fmla="*/ 1 w 2307"/>
                <a:gd name="T21" fmla="*/ 1 h 2305"/>
                <a:gd name="T22" fmla="*/ 1 w 2307"/>
                <a:gd name="T23" fmla="*/ 1 h 2305"/>
                <a:gd name="T24" fmla="*/ 1 w 2307"/>
                <a:gd name="T25" fmla="*/ 1 h 2305"/>
                <a:gd name="T26" fmla="*/ 1 w 2307"/>
                <a:gd name="T27" fmla="*/ 1 h 2305"/>
                <a:gd name="T28" fmla="*/ 1 w 2307"/>
                <a:gd name="T29" fmla="*/ 1 h 2305"/>
                <a:gd name="T30" fmla="*/ 1 w 2307"/>
                <a:gd name="T31" fmla="*/ 1 h 2305"/>
                <a:gd name="T32" fmla="*/ 1 w 2307"/>
                <a:gd name="T33" fmla="*/ 1 h 2305"/>
                <a:gd name="T34" fmla="*/ 1 w 2307"/>
                <a:gd name="T35" fmla="*/ 1 h 2305"/>
                <a:gd name="T36" fmla="*/ 1 w 2307"/>
                <a:gd name="T37" fmla="*/ 1 h 2305"/>
                <a:gd name="T38" fmla="*/ 1 w 2307"/>
                <a:gd name="T39" fmla="*/ 1 h 2305"/>
                <a:gd name="T40" fmla="*/ 1 w 2307"/>
                <a:gd name="T41" fmla="*/ 1 h 2305"/>
                <a:gd name="T42" fmla="*/ 1 w 2307"/>
                <a:gd name="T43" fmla="*/ 1 h 2305"/>
                <a:gd name="T44" fmla="*/ 1 w 2307"/>
                <a:gd name="T45" fmla="*/ 1 h 2305"/>
                <a:gd name="T46" fmla="*/ 1 w 2307"/>
                <a:gd name="T47" fmla="*/ 1 h 2305"/>
                <a:gd name="T48" fmla="*/ 1 w 2307"/>
                <a:gd name="T49" fmla="*/ 1 h 2305"/>
                <a:gd name="T50" fmla="*/ 1 w 2307"/>
                <a:gd name="T51" fmla="*/ 0 h 2305"/>
                <a:gd name="T52" fmla="*/ 1 w 2307"/>
                <a:gd name="T53" fmla="*/ 1 h 2305"/>
                <a:gd name="T54" fmla="*/ 1 w 2307"/>
                <a:gd name="T55" fmla="*/ 1 h 2305"/>
                <a:gd name="T56" fmla="*/ 1 w 2307"/>
                <a:gd name="T57" fmla="*/ 1 h 2305"/>
                <a:gd name="T58" fmla="*/ 1 w 2307"/>
                <a:gd name="T59" fmla="*/ 1 h 2305"/>
                <a:gd name="T60" fmla="*/ 1 w 2307"/>
                <a:gd name="T61" fmla="*/ 1 h 2305"/>
                <a:gd name="T62" fmla="*/ 1 w 2307"/>
                <a:gd name="T63" fmla="*/ 0 h 2305"/>
                <a:gd name="T64" fmla="*/ 1 w 2307"/>
                <a:gd name="T65" fmla="*/ 0 h 2305"/>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2307"/>
                <a:gd name="T100" fmla="*/ 0 h 2305"/>
                <a:gd name="T101" fmla="*/ 2307 w 2307"/>
                <a:gd name="T102" fmla="*/ 2305 h 2305"/>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2307" h="2305">
                  <a:moveTo>
                    <a:pt x="2" y="0"/>
                  </a:moveTo>
                  <a:cubicBezTo>
                    <a:pt x="2" y="83"/>
                    <a:pt x="2" y="192"/>
                    <a:pt x="2" y="288"/>
                  </a:cubicBezTo>
                  <a:cubicBezTo>
                    <a:pt x="2" y="384"/>
                    <a:pt x="3" y="479"/>
                    <a:pt x="3" y="576"/>
                  </a:cubicBezTo>
                  <a:lnTo>
                    <a:pt x="1" y="864"/>
                  </a:lnTo>
                  <a:lnTo>
                    <a:pt x="2" y="1152"/>
                  </a:lnTo>
                  <a:lnTo>
                    <a:pt x="1" y="1440"/>
                  </a:lnTo>
                  <a:lnTo>
                    <a:pt x="1" y="1728"/>
                  </a:lnTo>
                  <a:cubicBezTo>
                    <a:pt x="1" y="1728"/>
                    <a:pt x="1" y="1931"/>
                    <a:pt x="1" y="2016"/>
                  </a:cubicBezTo>
                  <a:cubicBezTo>
                    <a:pt x="0" y="2076"/>
                    <a:pt x="2" y="2239"/>
                    <a:pt x="1" y="2303"/>
                  </a:cubicBezTo>
                  <a:cubicBezTo>
                    <a:pt x="57" y="2305"/>
                    <a:pt x="203" y="2296"/>
                    <a:pt x="289" y="2304"/>
                  </a:cubicBezTo>
                  <a:lnTo>
                    <a:pt x="577" y="2303"/>
                  </a:lnTo>
                  <a:lnTo>
                    <a:pt x="865" y="2304"/>
                  </a:lnTo>
                  <a:lnTo>
                    <a:pt x="1153" y="2304"/>
                  </a:lnTo>
                  <a:lnTo>
                    <a:pt x="1441" y="2303"/>
                  </a:lnTo>
                  <a:lnTo>
                    <a:pt x="1729" y="2304"/>
                  </a:lnTo>
                  <a:cubicBezTo>
                    <a:pt x="1729" y="2304"/>
                    <a:pt x="2017" y="2304"/>
                    <a:pt x="2017" y="2304"/>
                  </a:cubicBezTo>
                  <a:cubicBezTo>
                    <a:pt x="2113" y="2304"/>
                    <a:pt x="2226" y="2304"/>
                    <a:pt x="2306" y="2304"/>
                  </a:cubicBezTo>
                  <a:cubicBezTo>
                    <a:pt x="2305" y="2231"/>
                    <a:pt x="2306" y="2112"/>
                    <a:pt x="2306" y="2016"/>
                  </a:cubicBezTo>
                  <a:cubicBezTo>
                    <a:pt x="2306" y="1920"/>
                    <a:pt x="2305" y="1824"/>
                    <a:pt x="2305" y="1728"/>
                  </a:cubicBezTo>
                  <a:lnTo>
                    <a:pt x="2305" y="1439"/>
                  </a:lnTo>
                  <a:lnTo>
                    <a:pt x="2305" y="1152"/>
                  </a:lnTo>
                  <a:lnTo>
                    <a:pt x="2305" y="864"/>
                  </a:lnTo>
                  <a:lnTo>
                    <a:pt x="2305" y="576"/>
                  </a:lnTo>
                  <a:cubicBezTo>
                    <a:pt x="2305" y="576"/>
                    <a:pt x="2306" y="288"/>
                    <a:pt x="2306" y="288"/>
                  </a:cubicBezTo>
                  <a:cubicBezTo>
                    <a:pt x="2306" y="192"/>
                    <a:pt x="2307" y="61"/>
                    <a:pt x="2305" y="1"/>
                  </a:cubicBezTo>
                  <a:cubicBezTo>
                    <a:pt x="2235" y="0"/>
                    <a:pt x="2113" y="0"/>
                    <a:pt x="2017" y="0"/>
                  </a:cubicBezTo>
                  <a:cubicBezTo>
                    <a:pt x="1921" y="0"/>
                    <a:pt x="1825" y="1"/>
                    <a:pt x="1729" y="1"/>
                  </a:cubicBezTo>
                  <a:lnTo>
                    <a:pt x="1442" y="1"/>
                  </a:lnTo>
                  <a:lnTo>
                    <a:pt x="1154" y="1"/>
                  </a:lnTo>
                  <a:lnTo>
                    <a:pt x="866" y="1"/>
                  </a:lnTo>
                  <a:lnTo>
                    <a:pt x="578" y="1"/>
                  </a:lnTo>
                  <a:cubicBezTo>
                    <a:pt x="578" y="1"/>
                    <a:pt x="290" y="0"/>
                    <a:pt x="290" y="0"/>
                  </a:cubicBezTo>
                  <a:cubicBezTo>
                    <a:pt x="194" y="0"/>
                    <a:pt x="60" y="0"/>
                    <a:pt x="2" y="0"/>
                  </a:cubicBezTo>
                  <a:close/>
                </a:path>
              </a:pathLst>
            </a:custGeom>
            <a:solidFill>
              <a:srgbClr val="DDDDDD"/>
            </a:solidFill>
            <a:ln w="28575" cap="flat" cmpd="sng">
              <a:solidFill>
                <a:schemeClr val="tx1"/>
              </a:solidFill>
              <a:prstDash val="solid"/>
              <a:round/>
              <a:headEnd type="none" w="med" len="med"/>
              <a:tailEnd type="none" w="sm" len="med"/>
            </a:ln>
          </p:spPr>
          <p:txBody>
            <a:bodyPr wrap="none" anchor="ctr"/>
            <a:lstStyle/>
            <a:p>
              <a:endParaRPr lang="en-US"/>
            </a:p>
          </p:txBody>
        </p:sp>
        <p:sp>
          <p:nvSpPr>
            <p:cNvPr id="10298" name="Text Box 716"/>
            <p:cNvSpPr txBox="1">
              <a:spLocks noChangeArrowheads="1"/>
            </p:cNvSpPr>
            <p:nvPr/>
          </p:nvSpPr>
          <p:spPr bwMode="auto">
            <a:xfrm>
              <a:off x="5323" y="1540"/>
              <a:ext cx="1205" cy="9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1828800" eaLnBrk="0" hangingPunct="0">
                <a:defRPr sz="1200">
                  <a:solidFill>
                    <a:schemeClr val="tx1"/>
                  </a:solidFill>
                  <a:latin typeface="Arial" charset="0"/>
                </a:defRPr>
              </a:lvl1pPr>
              <a:lvl2pPr marL="742950" indent="-285750" defTabSz="1828800" eaLnBrk="0" hangingPunct="0">
                <a:defRPr sz="1200">
                  <a:solidFill>
                    <a:schemeClr val="tx1"/>
                  </a:solidFill>
                  <a:latin typeface="Arial" charset="0"/>
                </a:defRPr>
              </a:lvl2pPr>
              <a:lvl3pPr marL="1143000" indent="-228600" defTabSz="1828800" eaLnBrk="0" hangingPunct="0">
                <a:defRPr sz="1200">
                  <a:solidFill>
                    <a:schemeClr val="tx1"/>
                  </a:solidFill>
                  <a:latin typeface="Arial" charset="0"/>
                </a:defRPr>
              </a:lvl3pPr>
              <a:lvl4pPr marL="1600200" indent="-228600" defTabSz="1828800" eaLnBrk="0" hangingPunct="0">
                <a:defRPr sz="1200">
                  <a:solidFill>
                    <a:schemeClr val="tx1"/>
                  </a:solidFill>
                  <a:latin typeface="Arial" charset="0"/>
                </a:defRPr>
              </a:lvl4pPr>
              <a:lvl5pPr marL="2057400" indent="-228600" defTabSz="1828800" eaLnBrk="0" hangingPunct="0">
                <a:defRPr sz="1200">
                  <a:solidFill>
                    <a:schemeClr val="tx1"/>
                  </a:solidFill>
                  <a:latin typeface="Arial" charset="0"/>
                </a:defRPr>
              </a:lvl5pPr>
              <a:lvl6pPr marL="2514600" indent="-228600" algn="ctr" defTabSz="1828800" eaLnBrk="0" fontAlgn="base" hangingPunct="0">
                <a:spcBef>
                  <a:spcPct val="0"/>
                </a:spcBef>
                <a:spcAft>
                  <a:spcPct val="0"/>
                </a:spcAft>
                <a:defRPr sz="1200">
                  <a:solidFill>
                    <a:schemeClr val="tx1"/>
                  </a:solidFill>
                  <a:latin typeface="Arial" charset="0"/>
                </a:defRPr>
              </a:lvl6pPr>
              <a:lvl7pPr marL="2971800" indent="-228600" algn="ctr" defTabSz="1828800" eaLnBrk="0" fontAlgn="base" hangingPunct="0">
                <a:spcBef>
                  <a:spcPct val="0"/>
                </a:spcBef>
                <a:spcAft>
                  <a:spcPct val="0"/>
                </a:spcAft>
                <a:defRPr sz="1200">
                  <a:solidFill>
                    <a:schemeClr val="tx1"/>
                  </a:solidFill>
                  <a:latin typeface="Arial" charset="0"/>
                </a:defRPr>
              </a:lvl7pPr>
              <a:lvl8pPr marL="3429000" indent="-228600" algn="ctr" defTabSz="1828800" eaLnBrk="0" fontAlgn="base" hangingPunct="0">
                <a:spcBef>
                  <a:spcPct val="0"/>
                </a:spcBef>
                <a:spcAft>
                  <a:spcPct val="0"/>
                </a:spcAft>
                <a:defRPr sz="1200">
                  <a:solidFill>
                    <a:schemeClr val="tx1"/>
                  </a:solidFill>
                  <a:latin typeface="Arial" charset="0"/>
                </a:defRPr>
              </a:lvl8pPr>
              <a:lvl9pPr marL="3886200" indent="-228600" algn="ctr" defTabSz="1828800" eaLnBrk="0" fontAlgn="base" hangingPunct="0">
                <a:spcBef>
                  <a:spcPct val="0"/>
                </a:spcBef>
                <a:spcAft>
                  <a:spcPct val="0"/>
                </a:spcAft>
                <a:defRPr sz="1200">
                  <a:solidFill>
                    <a:schemeClr val="tx1"/>
                  </a:solidFill>
                  <a:latin typeface="Arial" charset="0"/>
                </a:defRPr>
              </a:lvl9pPr>
            </a:lstStyle>
            <a:p>
              <a:pPr algn="l" eaLnBrk="1" hangingPunct="1">
                <a:spcBef>
                  <a:spcPct val="50000"/>
                </a:spcBef>
              </a:pPr>
              <a:r>
                <a:rPr lang="en-US" sz="2000" b="1"/>
                <a:t>Utilities:</a:t>
              </a:r>
            </a:p>
            <a:p>
              <a:pPr algn="l" eaLnBrk="1" hangingPunct="1">
                <a:spcBef>
                  <a:spcPct val="50000"/>
                </a:spcBef>
              </a:pPr>
              <a:r>
                <a:rPr lang="en-US" sz="1000"/>
                <a:t>1) DAS client (Spike Sorter) </a:t>
              </a:r>
            </a:p>
            <a:p>
              <a:pPr algn="l" eaLnBrk="1" hangingPunct="1">
                <a:spcBef>
                  <a:spcPct val="50000"/>
                </a:spcBef>
              </a:pPr>
              <a:r>
                <a:rPr lang="en-US" sz="1000"/>
                <a:t>2) Oscilloscope</a:t>
              </a:r>
            </a:p>
            <a:p>
              <a:pPr algn="l" eaLnBrk="1" hangingPunct="1">
                <a:spcBef>
                  <a:spcPct val="50000"/>
                </a:spcBef>
              </a:pPr>
              <a:r>
                <a:rPr lang="en-US" sz="1000"/>
                <a:t>3) Raster Plotter</a:t>
              </a:r>
            </a:p>
            <a:p>
              <a:pPr algn="l" eaLnBrk="1" hangingPunct="1">
                <a:spcBef>
                  <a:spcPct val="50000"/>
                </a:spcBef>
              </a:pPr>
              <a:r>
                <a:rPr lang="en-US" sz="1000"/>
                <a:t>4) Antidromic Stimulator</a:t>
              </a:r>
            </a:p>
            <a:p>
              <a:pPr algn="l" eaLnBrk="1" hangingPunct="1">
                <a:spcBef>
                  <a:spcPct val="50000"/>
                </a:spcBef>
              </a:pPr>
              <a:r>
                <a:rPr lang="en-US" sz="1000"/>
                <a:t>5) MOXY …</a:t>
              </a:r>
            </a:p>
          </p:txBody>
        </p:sp>
        <p:sp>
          <p:nvSpPr>
            <p:cNvPr id="10299" name="Text Box 717"/>
            <p:cNvSpPr txBox="1">
              <a:spLocks noChangeArrowheads="1"/>
            </p:cNvSpPr>
            <p:nvPr/>
          </p:nvSpPr>
          <p:spPr bwMode="auto">
            <a:xfrm>
              <a:off x="528" y="1248"/>
              <a:ext cx="510" cy="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1828800" eaLnBrk="0" hangingPunct="0">
                <a:defRPr sz="1200">
                  <a:solidFill>
                    <a:schemeClr val="tx1"/>
                  </a:solidFill>
                  <a:latin typeface="Arial" charset="0"/>
                </a:defRPr>
              </a:lvl1pPr>
              <a:lvl2pPr marL="742950" indent="-285750" defTabSz="1828800" eaLnBrk="0" hangingPunct="0">
                <a:defRPr sz="1200">
                  <a:solidFill>
                    <a:schemeClr val="tx1"/>
                  </a:solidFill>
                  <a:latin typeface="Arial" charset="0"/>
                </a:defRPr>
              </a:lvl2pPr>
              <a:lvl3pPr marL="1143000" indent="-228600" defTabSz="1828800" eaLnBrk="0" hangingPunct="0">
                <a:defRPr sz="1200">
                  <a:solidFill>
                    <a:schemeClr val="tx1"/>
                  </a:solidFill>
                  <a:latin typeface="Arial" charset="0"/>
                </a:defRPr>
              </a:lvl3pPr>
              <a:lvl4pPr marL="1600200" indent="-228600" defTabSz="1828800" eaLnBrk="0" hangingPunct="0">
                <a:defRPr sz="1200">
                  <a:solidFill>
                    <a:schemeClr val="tx1"/>
                  </a:solidFill>
                  <a:latin typeface="Arial" charset="0"/>
                </a:defRPr>
              </a:lvl4pPr>
              <a:lvl5pPr marL="2057400" indent="-228600" defTabSz="1828800" eaLnBrk="0" hangingPunct="0">
                <a:defRPr sz="1200">
                  <a:solidFill>
                    <a:schemeClr val="tx1"/>
                  </a:solidFill>
                  <a:latin typeface="Arial" charset="0"/>
                </a:defRPr>
              </a:lvl5pPr>
              <a:lvl6pPr marL="2514600" indent="-228600" algn="ctr" defTabSz="1828800" eaLnBrk="0" fontAlgn="base" hangingPunct="0">
                <a:spcBef>
                  <a:spcPct val="0"/>
                </a:spcBef>
                <a:spcAft>
                  <a:spcPct val="0"/>
                </a:spcAft>
                <a:defRPr sz="1200">
                  <a:solidFill>
                    <a:schemeClr val="tx1"/>
                  </a:solidFill>
                  <a:latin typeface="Arial" charset="0"/>
                </a:defRPr>
              </a:lvl6pPr>
              <a:lvl7pPr marL="2971800" indent="-228600" algn="ctr" defTabSz="1828800" eaLnBrk="0" fontAlgn="base" hangingPunct="0">
                <a:spcBef>
                  <a:spcPct val="0"/>
                </a:spcBef>
                <a:spcAft>
                  <a:spcPct val="0"/>
                </a:spcAft>
                <a:defRPr sz="1200">
                  <a:solidFill>
                    <a:schemeClr val="tx1"/>
                  </a:solidFill>
                  <a:latin typeface="Arial" charset="0"/>
                </a:defRPr>
              </a:lvl7pPr>
              <a:lvl8pPr marL="3429000" indent="-228600" algn="ctr" defTabSz="1828800" eaLnBrk="0" fontAlgn="base" hangingPunct="0">
                <a:spcBef>
                  <a:spcPct val="0"/>
                </a:spcBef>
                <a:spcAft>
                  <a:spcPct val="0"/>
                </a:spcAft>
                <a:defRPr sz="1200">
                  <a:solidFill>
                    <a:schemeClr val="tx1"/>
                  </a:solidFill>
                  <a:latin typeface="Arial" charset="0"/>
                </a:defRPr>
              </a:lvl8pPr>
              <a:lvl9pPr marL="3886200" indent="-228600" algn="ctr" defTabSz="1828800" eaLnBrk="0" fontAlgn="base" hangingPunct="0">
                <a:spcBef>
                  <a:spcPct val="0"/>
                </a:spcBef>
                <a:spcAft>
                  <a:spcPct val="0"/>
                </a:spcAft>
                <a:defRPr sz="1200">
                  <a:solidFill>
                    <a:schemeClr val="tx1"/>
                  </a:solidFill>
                  <a:latin typeface="Arial" charset="0"/>
                </a:defRPr>
              </a:lvl9pPr>
            </a:lstStyle>
            <a:p>
              <a:pPr eaLnBrk="1" hangingPunct="1">
                <a:spcBef>
                  <a:spcPct val="50000"/>
                </a:spcBef>
              </a:pPr>
              <a:r>
                <a:rPr lang="en-US" sz="2000" b="1"/>
                <a:t>VIS</a:t>
              </a:r>
            </a:p>
          </p:txBody>
        </p:sp>
        <p:cxnSp>
          <p:nvCxnSpPr>
            <p:cNvPr id="10300" name="AutoShape 718"/>
            <p:cNvCxnSpPr>
              <a:cxnSpLocks noChangeShapeType="1"/>
              <a:stCxn id="10261" idx="13"/>
              <a:endCxn id="10247" idx="12"/>
            </p:cNvCxnSpPr>
            <p:nvPr/>
          </p:nvCxnSpPr>
          <p:spPr bwMode="auto">
            <a:xfrm flipH="1" flipV="1">
              <a:off x="4567" y="3081"/>
              <a:ext cx="8" cy="863"/>
            </a:xfrm>
            <a:prstGeom prst="straightConnector1">
              <a:avLst/>
            </a:prstGeom>
            <a:noFill/>
            <a:ln w="76200">
              <a:solidFill>
                <a:srgbClr val="CC0000"/>
              </a:solidFill>
              <a:round/>
              <a:headEnd type="triangle" w="med" len="med"/>
              <a:tailEnd type="triangle" w="med" len="med"/>
            </a:ln>
            <a:extLst>
              <a:ext uri="{909E8E84-426E-40DD-AFC4-6F175D3DCCD1}">
                <a14:hiddenFill xmlns:a14="http://schemas.microsoft.com/office/drawing/2010/main">
                  <a:noFill/>
                </a14:hiddenFill>
              </a:ext>
            </a:extLst>
          </p:spPr>
        </p:cxnSp>
        <p:cxnSp>
          <p:nvCxnSpPr>
            <p:cNvPr id="10301" name="AutoShape 719"/>
            <p:cNvCxnSpPr>
              <a:cxnSpLocks noChangeShapeType="1"/>
              <a:stCxn id="10297" idx="2"/>
              <a:endCxn id="10275" idx="22"/>
            </p:cNvCxnSpPr>
            <p:nvPr/>
          </p:nvCxnSpPr>
          <p:spPr bwMode="auto">
            <a:xfrm rot="10800000">
              <a:off x="3944" y="1821"/>
              <a:ext cx="1233" cy="3"/>
            </a:xfrm>
            <a:prstGeom prst="bentConnector3">
              <a:avLst>
                <a:gd name="adj1" fmla="val 50042"/>
              </a:avLst>
            </a:prstGeom>
            <a:noFill/>
            <a:ln w="76200">
              <a:solidFill>
                <a:srgbClr val="0066FF"/>
              </a:solidFill>
              <a:miter lim="800000"/>
              <a:headEnd type="triangle" w="med" len="med"/>
              <a:tailEnd type="triangle" w="med" len="med"/>
            </a:ln>
            <a:extLst>
              <a:ext uri="{909E8E84-426E-40DD-AFC4-6F175D3DCCD1}">
                <a14:hiddenFill xmlns:a14="http://schemas.microsoft.com/office/drawing/2010/main">
                  <a:noFill/>
                </a14:hiddenFill>
              </a:ext>
            </a:extLst>
          </p:spPr>
        </p:cxnSp>
        <p:cxnSp>
          <p:nvCxnSpPr>
            <p:cNvPr id="10302" name="AutoShape 720"/>
            <p:cNvCxnSpPr>
              <a:cxnSpLocks noChangeShapeType="1"/>
              <a:stCxn id="10293" idx="0"/>
              <a:endCxn id="10275" idx="22"/>
            </p:cNvCxnSpPr>
            <p:nvPr/>
          </p:nvCxnSpPr>
          <p:spPr bwMode="auto">
            <a:xfrm rot="5400000" flipH="1">
              <a:off x="4034" y="1731"/>
              <a:ext cx="435" cy="616"/>
            </a:xfrm>
            <a:prstGeom prst="bentConnector2">
              <a:avLst/>
            </a:prstGeom>
            <a:noFill/>
            <a:ln w="76200">
              <a:solidFill>
                <a:srgbClr val="0066FF"/>
              </a:solidFill>
              <a:miter lim="800000"/>
              <a:headEnd type="triangle" w="med" len="med"/>
              <a:tailEnd type="triangle" w="med" len="med"/>
            </a:ln>
            <a:extLst>
              <a:ext uri="{909E8E84-426E-40DD-AFC4-6F175D3DCCD1}">
                <a14:hiddenFill xmlns:a14="http://schemas.microsoft.com/office/drawing/2010/main">
                  <a:noFill/>
                </a14:hiddenFill>
              </a:ext>
            </a:extLst>
          </p:spPr>
        </p:cxnSp>
        <p:cxnSp>
          <p:nvCxnSpPr>
            <p:cNvPr id="10303" name="AutoShape 721"/>
            <p:cNvCxnSpPr>
              <a:cxnSpLocks noChangeShapeType="1"/>
              <a:stCxn id="10275" idx="4"/>
              <a:endCxn id="10282" idx="5"/>
            </p:cNvCxnSpPr>
            <p:nvPr/>
          </p:nvCxnSpPr>
          <p:spPr bwMode="auto">
            <a:xfrm rot="10800000">
              <a:off x="1378" y="2190"/>
              <a:ext cx="1014" cy="0"/>
            </a:xfrm>
            <a:prstGeom prst="straightConnector1">
              <a:avLst/>
            </a:prstGeom>
            <a:noFill/>
            <a:ln w="76200">
              <a:solidFill>
                <a:srgbClr val="0066FF"/>
              </a:solidFill>
              <a:round/>
              <a:headEnd type="triangle" w="med" len="med"/>
              <a:tailEnd type="triangle" w="med" len="med"/>
            </a:ln>
            <a:extLst>
              <a:ext uri="{909E8E84-426E-40DD-AFC4-6F175D3DCCD1}">
                <a14:hiddenFill xmlns:a14="http://schemas.microsoft.com/office/drawing/2010/main">
                  <a:noFill/>
                </a14:hiddenFill>
              </a:ext>
            </a:extLst>
          </p:spPr>
        </p:cxnSp>
      </p:grpSp>
      <p:sp>
        <p:nvSpPr>
          <p:cNvPr id="10243" name="Rectangle 723"/>
          <p:cNvSpPr>
            <a:spLocks noChangeArrowheads="1"/>
          </p:cNvSpPr>
          <p:nvPr/>
        </p:nvSpPr>
        <p:spPr bwMode="auto">
          <a:xfrm>
            <a:off x="0" y="0"/>
            <a:ext cx="18288000" cy="990600"/>
          </a:xfrm>
          <a:prstGeom prst="rect">
            <a:avLst/>
          </a:prstGeom>
          <a:gradFill rotWithShape="1">
            <a:gsLst>
              <a:gs pos="0">
                <a:srgbClr val="CACACA"/>
              </a:gs>
              <a:gs pos="50000">
                <a:srgbClr val="EAEAEA"/>
              </a:gs>
              <a:gs pos="100000">
                <a:srgbClr val="CACACA"/>
              </a:gs>
            </a:gsLst>
            <a:lin ang="5400000" scaled="1"/>
          </a:gradFill>
          <a:ln>
            <a:noFill/>
          </a:ln>
          <a:extLst>
            <a:ext uri="{91240B29-F687-4F45-9708-019B960494DF}">
              <a14:hiddenLine xmlns:a14="http://schemas.microsoft.com/office/drawing/2010/main" w="9525" algn="ctr">
                <a:solidFill>
                  <a:srgbClr val="000000"/>
                </a:solidFill>
                <a:miter lim="800000"/>
                <a:headEnd/>
                <a:tailEnd/>
              </a14:hiddenLine>
            </a:ext>
          </a:extLst>
        </p:spPr>
        <p:txBody>
          <a:bodyPr lIns="182880" tIns="91440" rIns="182880" bIns="91440" anchor="ctr"/>
          <a:lstStyle/>
          <a:p>
            <a:pPr defTabSz="1828800"/>
            <a:r>
              <a:rPr lang="en-US" sz="3600" b="1" dirty="0">
                <a:solidFill>
                  <a:srgbClr val="A50021"/>
                </a:solidFill>
              </a:rPr>
              <a:t>What are the components </a:t>
            </a:r>
            <a:r>
              <a:rPr lang="en-US" sz="3600" b="1">
                <a:solidFill>
                  <a:srgbClr val="A50021"/>
                </a:solidFill>
              </a:rPr>
              <a:t>of </a:t>
            </a:r>
            <a:r>
              <a:rPr lang="en-US" sz="3600" b="1" smtClean="0">
                <a:solidFill>
                  <a:srgbClr val="A50021"/>
                </a:solidFill>
              </a:rPr>
              <a:t>Blip? </a:t>
            </a:r>
            <a:r>
              <a:rPr lang="en-US" sz="3600" b="1" dirty="0">
                <a:solidFill>
                  <a:srgbClr val="A50021"/>
                </a:solidFill>
              </a:rPr>
              <a:t>First, the NI-6353</a:t>
            </a:r>
          </a:p>
        </p:txBody>
      </p:sp>
      <p:sp>
        <p:nvSpPr>
          <p:cNvPr id="10244" name="Line 725"/>
          <p:cNvSpPr>
            <a:spLocks noChangeShapeType="1"/>
          </p:cNvSpPr>
          <p:nvPr/>
        </p:nvSpPr>
        <p:spPr bwMode="auto">
          <a:xfrm flipH="1">
            <a:off x="12496800" y="685800"/>
            <a:ext cx="2057400" cy="6172200"/>
          </a:xfrm>
          <a:prstGeom prst="line">
            <a:avLst/>
          </a:prstGeom>
          <a:noFill/>
          <a:ln w="57150">
            <a:solidFill>
              <a:srgbClr val="CC0000"/>
            </a:solidFill>
            <a:round/>
            <a:headEnd/>
            <a:tailEnd type="triangle" w="med" len="med"/>
          </a:ln>
          <a:extLst>
            <a:ext uri="{909E8E84-426E-40DD-AFC4-6F175D3DCCD1}">
              <a14:hiddenFill xmlns:a14="http://schemas.microsoft.com/office/drawing/2010/main">
                <a:noFill/>
              </a14:hiddenFill>
            </a:ext>
          </a:extLst>
        </p:spPr>
        <p:txBody>
          <a:bodyPr anchor="ctr">
            <a:spAutoFit/>
          </a:bodyPr>
          <a:lstStyle/>
          <a:p>
            <a:endParaRPr lang="en-US"/>
          </a:p>
        </p:txBody>
      </p:sp>
      <p:sp>
        <p:nvSpPr>
          <p:cNvPr id="10245" name="Oval 726"/>
          <p:cNvSpPr>
            <a:spLocks noChangeArrowheads="1"/>
          </p:cNvSpPr>
          <p:nvPr/>
        </p:nvSpPr>
        <p:spPr bwMode="auto">
          <a:xfrm>
            <a:off x="12877800" y="228600"/>
            <a:ext cx="2514600" cy="461963"/>
          </a:xfrm>
          <a:prstGeom prst="ellipse">
            <a:avLst/>
          </a:prstGeom>
          <a:noFill/>
          <a:ln w="9525" algn="ctr">
            <a:solidFill>
              <a:schemeClr val="tx1"/>
            </a:solidFill>
            <a:round/>
            <a:headEnd/>
            <a:tailEnd/>
          </a:ln>
          <a:extLst>
            <a:ext uri="{909E8E84-426E-40DD-AFC4-6F175D3DCCD1}">
              <a14:hiddenFill xmlns:a14="http://schemas.microsoft.com/office/drawing/2010/main">
                <a:solidFill>
                  <a:srgbClr val="FFFFFF"/>
                </a:solidFill>
              </a14:hiddenFill>
            </a:ext>
          </a:extLst>
        </p:spPr>
        <p:txBody>
          <a:bodyPr anchor="ctr"/>
          <a:lstStyle/>
          <a:p>
            <a:endParaRPr lang="en-US"/>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p:cNvSpPr>
            <a:spLocks noChangeArrowheads="1"/>
          </p:cNvSpPr>
          <p:nvPr/>
        </p:nvSpPr>
        <p:spPr bwMode="auto">
          <a:xfrm>
            <a:off x="3429000" y="374650"/>
            <a:ext cx="1470025" cy="469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17458" rIns="0" bIns="25392" anchor="ctr">
            <a:spAutoFit/>
          </a:bodyPr>
          <a:lstStyle/>
          <a:p>
            <a:pPr algn="l"/>
            <a:r>
              <a:rPr lang="en-US" sz="1000" b="1">
                <a:solidFill>
                  <a:srgbClr val="000000"/>
                </a:solidFill>
                <a:cs typeface="Arial" charset="0"/>
              </a:rPr>
              <a:t>Specifications Summary</a:t>
            </a:r>
          </a:p>
          <a:p>
            <a:pPr algn="l" eaLnBrk="0" hangingPunct="0"/>
            <a:endParaRPr lang="en-US" sz="1800"/>
          </a:p>
        </p:txBody>
      </p:sp>
      <p:graphicFrame>
        <p:nvGraphicFramePr>
          <p:cNvPr id="8340" name="Group 148"/>
          <p:cNvGraphicFramePr>
            <a:graphicFrameLocks noGrp="1"/>
          </p:cNvGraphicFramePr>
          <p:nvPr>
            <p:extLst>
              <p:ext uri="{D42A27DB-BD31-4B8C-83A1-F6EECF244321}">
                <p14:modId xmlns:p14="http://schemas.microsoft.com/office/powerpoint/2010/main" val="1165130349"/>
              </p:ext>
            </p:extLst>
          </p:nvPr>
        </p:nvGraphicFramePr>
        <p:xfrm>
          <a:off x="381000" y="2070100"/>
          <a:ext cx="4953000" cy="7309161"/>
        </p:xfrm>
        <a:graphic>
          <a:graphicData uri="http://schemas.openxmlformats.org/drawingml/2006/table">
            <a:tbl>
              <a:tblPr/>
              <a:tblGrid>
                <a:gridCol w="2476500"/>
                <a:gridCol w="2476500"/>
              </a:tblGrid>
              <a:tr h="403255">
                <a:tc gridSpan="2">
                  <a:txBody>
                    <a:bodyPr/>
                    <a:lstStyle/>
                    <a:p>
                      <a:pPr marL="0" marR="0" lvl="0" indent="0" algn="l" defTabSz="914400" rtl="0" eaLnBrk="1" fontAlgn="base" latinLnBrk="0" hangingPunct="1">
                        <a:lnSpc>
                          <a:spcPct val="85000"/>
                        </a:lnSpc>
                        <a:spcBef>
                          <a:spcPct val="0"/>
                        </a:spcBef>
                        <a:spcAft>
                          <a:spcPct val="0"/>
                        </a:spcAft>
                        <a:buClrTx/>
                        <a:buSzTx/>
                        <a:buFontTx/>
                        <a:buNone/>
                        <a:tabLst/>
                      </a:pPr>
                      <a:r>
                        <a:rPr kumimoji="0" lang="en-US" sz="2400" b="1" i="0" u="none" strike="noStrike" cap="none" normalizeH="0" baseline="0" dirty="0" smtClean="0">
                          <a:ln>
                            <a:noFill/>
                          </a:ln>
                          <a:solidFill>
                            <a:srgbClr val="CC0000"/>
                          </a:solidFill>
                          <a:effectLst/>
                          <a:latin typeface="Arial" charset="0"/>
                          <a:cs typeface="Arial" charset="0"/>
                        </a:rPr>
                        <a:t>Analog Input</a:t>
                      </a:r>
                      <a:endParaRPr kumimoji="0" lang="en-US" sz="2400" b="0" i="0" u="none" strike="noStrike" cap="none" normalizeH="0" baseline="0" dirty="0" smtClean="0">
                        <a:ln>
                          <a:noFill/>
                        </a:ln>
                        <a:solidFill>
                          <a:srgbClr val="CC0000"/>
                        </a:solidFill>
                        <a:effectLst/>
                        <a:latin typeface="Arial" charset="0"/>
                      </a:endParaRPr>
                    </a:p>
                  </a:txBody>
                  <a:tcPr marT="45734" marB="4573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a:noFill/>
                    </a:lnB>
                    <a:lnTlToBr>
                      <a:noFill/>
                    </a:lnTlToBr>
                    <a:lnBlToTr>
                      <a:noFill/>
                    </a:lnBlToTr>
                    <a:solidFill>
                      <a:srgbClr val="F2F2F2"/>
                    </a:solidFill>
                  </a:tcPr>
                </a:tc>
                <a:tc hMerge="1">
                  <a:txBody>
                    <a:bodyPr/>
                    <a:lstStyle/>
                    <a:p>
                      <a:endParaRPr lang="en-US"/>
                    </a:p>
                  </a:txBody>
                  <a:tcPr/>
                </a:tc>
              </a:tr>
              <a:tr h="402388">
                <a:tc>
                  <a:txBody>
                    <a:bodyPr/>
                    <a:lstStyle/>
                    <a:p>
                      <a:pPr marL="0" marR="0" lvl="0" indent="0" algn="l" defTabSz="914400" rtl="0" eaLnBrk="1" fontAlgn="base" latinLnBrk="0" hangingPunct="1">
                        <a:lnSpc>
                          <a:spcPct val="85000"/>
                        </a:lnSpc>
                        <a:spcBef>
                          <a:spcPct val="0"/>
                        </a:spcBef>
                        <a:spcAft>
                          <a:spcPct val="0"/>
                        </a:spcAft>
                        <a:buClrTx/>
                        <a:buSzTx/>
                        <a:buFontTx/>
                        <a:buNone/>
                        <a:tabLst/>
                      </a:pPr>
                      <a:r>
                        <a:rPr kumimoji="0" lang="en-US" sz="2400" b="1" i="0" u="none" strike="noStrike" cap="none" normalizeH="0" baseline="0" smtClean="0">
                          <a:ln>
                            <a:noFill/>
                          </a:ln>
                          <a:solidFill>
                            <a:srgbClr val="000000"/>
                          </a:solidFill>
                          <a:effectLst/>
                          <a:latin typeface="Arial" charset="0"/>
                          <a:cs typeface="Arial" charset="0"/>
                        </a:rPr>
                        <a:t>Channels</a:t>
                      </a:r>
                      <a:endParaRPr kumimoji="0" lang="en-US" sz="2400" b="0" i="0" u="none" strike="noStrike" cap="none" normalizeH="0" baseline="0" smtClean="0">
                        <a:ln>
                          <a:noFill/>
                        </a:ln>
                        <a:solidFill>
                          <a:schemeClr val="tx1"/>
                        </a:solidFill>
                        <a:effectLst/>
                        <a:latin typeface="Arial" charset="0"/>
                      </a:endParaRPr>
                    </a:p>
                  </a:txBody>
                  <a:tcPr marT="45734" marB="45734" anchor="ctr" horzOverflow="overflow">
                    <a:lnL w="12700" cap="flat" cmpd="sng" algn="ctr">
                      <a:solidFill>
                        <a:schemeClr val="tx1"/>
                      </a:solidFill>
                      <a:prstDash val="solid"/>
                      <a:round/>
                      <a:headEnd type="none" w="med" len="med"/>
                      <a:tailEnd type="none" w="med" len="med"/>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85000"/>
                        </a:lnSpc>
                        <a:spcBef>
                          <a:spcPct val="0"/>
                        </a:spcBef>
                        <a:spcAft>
                          <a:spcPct val="0"/>
                        </a:spcAft>
                        <a:buClrTx/>
                        <a:buSzTx/>
                        <a:buFontTx/>
                        <a:buNone/>
                        <a:tabLst/>
                      </a:pPr>
                      <a:r>
                        <a:rPr kumimoji="0" lang="en-US" sz="2400" b="0" i="0" u="none" strike="noStrike" cap="none" normalizeH="0" baseline="0" dirty="0" smtClean="0">
                          <a:ln>
                            <a:noFill/>
                          </a:ln>
                          <a:solidFill>
                            <a:srgbClr val="000000"/>
                          </a:solidFill>
                          <a:effectLst/>
                          <a:latin typeface="Arial" charset="0"/>
                          <a:cs typeface="Arial" charset="0"/>
                        </a:rPr>
                        <a:t>32 </a:t>
                      </a:r>
                      <a:r>
                        <a:rPr kumimoji="0" lang="en-US" sz="1600" b="0" i="0" u="none" strike="noStrike" cap="none" normalizeH="0" baseline="0" dirty="0" smtClean="0">
                          <a:ln>
                            <a:noFill/>
                          </a:ln>
                          <a:solidFill>
                            <a:srgbClr val="000000"/>
                          </a:solidFill>
                          <a:effectLst/>
                          <a:latin typeface="Arial" charset="0"/>
                          <a:cs typeface="Arial" charset="0"/>
                        </a:rPr>
                        <a:t>(</a:t>
                      </a:r>
                      <a:r>
                        <a:rPr kumimoji="0" lang="en-US" sz="1600" b="0" i="0" u="none" strike="noStrike" cap="none" normalizeH="0" baseline="0" smtClean="0">
                          <a:ln>
                            <a:noFill/>
                          </a:ln>
                          <a:solidFill>
                            <a:srgbClr val="000000"/>
                          </a:solidFill>
                          <a:effectLst/>
                          <a:latin typeface="Arial" charset="0"/>
                          <a:cs typeface="Arial" charset="0"/>
                        </a:rPr>
                        <a:t>single ended) </a:t>
                      </a:r>
                      <a:r>
                        <a:rPr kumimoji="0" lang="en-US" sz="2400" b="0" i="0" u="none" strike="noStrike" cap="none" normalizeH="0" baseline="0" smtClean="0">
                          <a:ln>
                            <a:noFill/>
                          </a:ln>
                          <a:solidFill>
                            <a:srgbClr val="000000"/>
                          </a:solidFill>
                          <a:effectLst/>
                          <a:latin typeface="Arial" charset="0"/>
                          <a:cs typeface="Arial" charset="0"/>
                        </a:rPr>
                        <a:t>or 16 (</a:t>
                      </a:r>
                      <a:r>
                        <a:rPr kumimoji="0" lang="en-US" sz="1600" b="0" i="0" u="none" strike="noStrike" cap="none" normalizeH="0" baseline="0" smtClean="0">
                          <a:ln>
                            <a:noFill/>
                          </a:ln>
                          <a:solidFill>
                            <a:srgbClr val="000000"/>
                          </a:solidFill>
                          <a:effectLst/>
                          <a:latin typeface="Arial" charset="0"/>
                          <a:cs typeface="Arial" charset="0"/>
                        </a:rPr>
                        <a:t>referenced)</a:t>
                      </a:r>
                      <a:endParaRPr kumimoji="0" lang="en-US" sz="1600" b="0" i="0" u="none" strike="noStrike" cap="none" normalizeH="0" baseline="0" dirty="0" smtClean="0">
                        <a:ln>
                          <a:noFill/>
                        </a:ln>
                        <a:solidFill>
                          <a:schemeClr val="tx1"/>
                        </a:solidFill>
                        <a:effectLst/>
                        <a:latin typeface="Arial" charset="0"/>
                      </a:endParaRPr>
                    </a:p>
                  </a:txBody>
                  <a:tcPr marT="45734" marB="45734" anchor="ctr" horzOverflow="overflow">
                    <a:lnL>
                      <a:noFill/>
                    </a:lnL>
                    <a:lnR w="12700" cap="flat" cmpd="sng" algn="ctr">
                      <a:solidFill>
                        <a:schemeClr val="tx1"/>
                      </a:solidFill>
                      <a:prstDash val="solid"/>
                      <a:round/>
                      <a:headEnd type="none" w="med" len="med"/>
                      <a:tailEnd type="none" w="med" len="med"/>
                    </a:lnR>
                    <a:lnT>
                      <a:noFill/>
                    </a:lnT>
                    <a:lnB>
                      <a:noFill/>
                    </a:lnB>
                    <a:lnTlToBr>
                      <a:noFill/>
                    </a:lnTlToBr>
                    <a:lnBlToTr>
                      <a:noFill/>
                    </a:lnBlToTr>
                    <a:noFill/>
                  </a:tcPr>
                </a:tc>
              </a:tr>
              <a:tr h="714428">
                <a:tc>
                  <a:txBody>
                    <a:bodyPr/>
                    <a:lstStyle/>
                    <a:p>
                      <a:pPr marL="0" marR="0" lvl="0" indent="0" algn="l" defTabSz="914400" rtl="0" eaLnBrk="1" fontAlgn="base" latinLnBrk="0" hangingPunct="1">
                        <a:lnSpc>
                          <a:spcPct val="85000"/>
                        </a:lnSpc>
                        <a:spcBef>
                          <a:spcPct val="0"/>
                        </a:spcBef>
                        <a:spcAft>
                          <a:spcPct val="0"/>
                        </a:spcAft>
                        <a:buClrTx/>
                        <a:buSzTx/>
                        <a:buFontTx/>
                        <a:buNone/>
                        <a:tabLst/>
                      </a:pPr>
                      <a:r>
                        <a:rPr kumimoji="0" lang="en-US" sz="2400" b="1" i="0" u="none" strike="noStrike" cap="none" normalizeH="0" baseline="0" dirty="0" smtClean="0">
                          <a:ln>
                            <a:noFill/>
                          </a:ln>
                          <a:solidFill>
                            <a:srgbClr val="000000"/>
                          </a:solidFill>
                          <a:effectLst/>
                          <a:latin typeface="Arial" charset="0"/>
                          <a:cs typeface="Arial" charset="0"/>
                        </a:rPr>
                        <a:t>Single-Ended Channels</a:t>
                      </a:r>
                      <a:endParaRPr kumimoji="0" lang="en-US" sz="2400" b="0" i="0" u="none" strike="noStrike" cap="none" normalizeH="0" baseline="0" dirty="0" smtClean="0">
                        <a:ln>
                          <a:noFill/>
                        </a:ln>
                        <a:solidFill>
                          <a:schemeClr val="tx1"/>
                        </a:solidFill>
                        <a:effectLst/>
                        <a:latin typeface="Arial" charset="0"/>
                      </a:endParaRPr>
                    </a:p>
                  </a:txBody>
                  <a:tcPr marT="45734" marB="45734" anchor="ctr" horzOverflow="overflow">
                    <a:lnL w="12700" cap="flat" cmpd="sng" algn="ctr">
                      <a:solidFill>
                        <a:schemeClr val="tx1"/>
                      </a:solidFill>
                      <a:prstDash val="solid"/>
                      <a:round/>
                      <a:headEnd type="none" w="med" len="med"/>
                      <a:tailEnd type="none" w="med" len="med"/>
                    </a:lnL>
                    <a:lnR>
                      <a:noFill/>
                    </a:lnR>
                    <a:lnT>
                      <a:noFill/>
                    </a:lnT>
                    <a:lnB>
                      <a:noFill/>
                    </a:lnB>
                    <a:lnTlToBr>
                      <a:noFill/>
                    </a:lnTlToBr>
                    <a:lnBlToTr>
                      <a:noFill/>
                    </a:lnBlToTr>
                    <a:solidFill>
                      <a:srgbClr val="D6C070"/>
                    </a:solidFill>
                  </a:tcPr>
                </a:tc>
                <a:tc>
                  <a:txBody>
                    <a:bodyPr/>
                    <a:lstStyle/>
                    <a:p>
                      <a:pPr marL="0" marR="0" lvl="0" indent="0" algn="l" defTabSz="914400" rtl="0" eaLnBrk="1" fontAlgn="base" latinLnBrk="0" hangingPunct="1">
                        <a:lnSpc>
                          <a:spcPct val="85000"/>
                        </a:lnSpc>
                        <a:spcBef>
                          <a:spcPct val="0"/>
                        </a:spcBef>
                        <a:spcAft>
                          <a:spcPct val="0"/>
                        </a:spcAft>
                        <a:buClrTx/>
                        <a:buSzTx/>
                        <a:buFontTx/>
                        <a:buNone/>
                        <a:tabLst/>
                      </a:pPr>
                      <a:r>
                        <a:rPr kumimoji="0" lang="en-US" sz="2400" b="0" i="0" u="none" strike="noStrike" cap="none" normalizeH="0" baseline="0" smtClean="0">
                          <a:ln>
                            <a:noFill/>
                          </a:ln>
                          <a:solidFill>
                            <a:srgbClr val="000000"/>
                          </a:solidFill>
                          <a:effectLst/>
                          <a:latin typeface="Arial" charset="0"/>
                          <a:cs typeface="Arial" charset="0"/>
                        </a:rPr>
                        <a:t>32</a:t>
                      </a:r>
                      <a:endParaRPr kumimoji="0" lang="en-US" sz="2400" b="0" i="0" u="none" strike="noStrike" cap="none" normalizeH="0" baseline="0" smtClean="0">
                        <a:ln>
                          <a:noFill/>
                        </a:ln>
                        <a:solidFill>
                          <a:schemeClr val="tx1"/>
                        </a:solidFill>
                        <a:effectLst/>
                        <a:latin typeface="Arial" charset="0"/>
                      </a:endParaRPr>
                    </a:p>
                  </a:txBody>
                  <a:tcPr marT="45734" marB="45734" anchor="ctr" horzOverflow="overflow">
                    <a:lnL>
                      <a:noFill/>
                    </a:lnL>
                    <a:lnR w="12700" cap="flat" cmpd="sng" algn="ctr">
                      <a:solidFill>
                        <a:schemeClr val="tx1"/>
                      </a:solidFill>
                      <a:prstDash val="solid"/>
                      <a:round/>
                      <a:headEnd type="none" w="med" len="med"/>
                      <a:tailEnd type="none" w="med" len="med"/>
                    </a:lnR>
                    <a:lnT>
                      <a:noFill/>
                    </a:lnT>
                    <a:lnB>
                      <a:noFill/>
                    </a:lnB>
                    <a:lnTlToBr>
                      <a:noFill/>
                    </a:lnTlToBr>
                    <a:lnBlToTr>
                      <a:noFill/>
                    </a:lnBlToTr>
                    <a:noFill/>
                  </a:tcPr>
                </a:tc>
              </a:tr>
              <a:tr h="713307">
                <a:tc>
                  <a:txBody>
                    <a:bodyPr/>
                    <a:lstStyle/>
                    <a:p>
                      <a:pPr marL="0" marR="0" lvl="0" indent="0" algn="l" defTabSz="914400" rtl="0" eaLnBrk="1" fontAlgn="base" latinLnBrk="0" hangingPunct="1">
                        <a:lnSpc>
                          <a:spcPct val="85000"/>
                        </a:lnSpc>
                        <a:spcBef>
                          <a:spcPct val="0"/>
                        </a:spcBef>
                        <a:spcAft>
                          <a:spcPct val="0"/>
                        </a:spcAft>
                        <a:buClrTx/>
                        <a:buSzTx/>
                        <a:buFontTx/>
                        <a:buNone/>
                        <a:tabLst/>
                      </a:pPr>
                      <a:r>
                        <a:rPr kumimoji="0" lang="en-US" sz="2400" b="1" i="0" u="none" strike="noStrike" cap="none" normalizeH="0" baseline="0" dirty="0" smtClean="0">
                          <a:ln>
                            <a:noFill/>
                          </a:ln>
                          <a:solidFill>
                            <a:srgbClr val="000000"/>
                          </a:solidFill>
                          <a:effectLst/>
                          <a:latin typeface="Arial" charset="0"/>
                          <a:cs typeface="Arial" charset="0"/>
                        </a:rPr>
                        <a:t>Differential Channels </a:t>
                      </a:r>
                      <a:r>
                        <a:rPr kumimoji="0" lang="en-US" sz="2000" b="1" i="0" u="none" strike="noStrike" cap="none" normalizeH="0" baseline="0" dirty="0" smtClean="0">
                          <a:ln>
                            <a:noFill/>
                          </a:ln>
                          <a:solidFill>
                            <a:srgbClr val="000000"/>
                          </a:solidFill>
                          <a:effectLst/>
                          <a:latin typeface="Arial" charset="0"/>
                          <a:cs typeface="Arial" charset="0"/>
                        </a:rPr>
                        <a:t>(signal-reference)</a:t>
                      </a:r>
                      <a:endParaRPr kumimoji="0" lang="en-US" sz="2400" b="0" i="0" u="none" strike="noStrike" cap="none" normalizeH="0" baseline="0" dirty="0" smtClean="0">
                        <a:ln>
                          <a:noFill/>
                        </a:ln>
                        <a:solidFill>
                          <a:schemeClr val="tx1"/>
                        </a:solidFill>
                        <a:effectLst/>
                        <a:latin typeface="Arial" charset="0"/>
                      </a:endParaRPr>
                    </a:p>
                  </a:txBody>
                  <a:tcPr marT="45734" marB="45734" anchor="ctr" horzOverflow="overflow">
                    <a:lnL w="12700" cap="flat" cmpd="sng" algn="ctr">
                      <a:solidFill>
                        <a:schemeClr val="tx1"/>
                      </a:solidFill>
                      <a:prstDash val="solid"/>
                      <a:round/>
                      <a:headEnd type="none" w="med" len="med"/>
                      <a:tailEnd type="none" w="med" len="med"/>
                    </a:lnL>
                    <a:lnR>
                      <a:noFill/>
                    </a:lnR>
                    <a:lnT>
                      <a:noFill/>
                    </a:lnT>
                    <a:lnB>
                      <a:noFill/>
                    </a:lnB>
                    <a:lnTlToBr>
                      <a:noFill/>
                    </a:lnTlToBr>
                    <a:lnBlToTr>
                      <a:noFill/>
                    </a:lnBlToTr>
                    <a:solidFill>
                      <a:srgbClr val="D6C070"/>
                    </a:solidFill>
                  </a:tcPr>
                </a:tc>
                <a:tc>
                  <a:txBody>
                    <a:bodyPr/>
                    <a:lstStyle/>
                    <a:p>
                      <a:pPr marL="0" marR="0" lvl="0" indent="0" algn="l" defTabSz="914400" rtl="0" eaLnBrk="1" fontAlgn="base" latinLnBrk="0" hangingPunct="1">
                        <a:lnSpc>
                          <a:spcPct val="85000"/>
                        </a:lnSpc>
                        <a:spcBef>
                          <a:spcPct val="0"/>
                        </a:spcBef>
                        <a:spcAft>
                          <a:spcPct val="0"/>
                        </a:spcAft>
                        <a:buClrTx/>
                        <a:buSzTx/>
                        <a:buFontTx/>
                        <a:buNone/>
                        <a:tabLst/>
                      </a:pPr>
                      <a:r>
                        <a:rPr kumimoji="0" lang="en-US" sz="2400" b="0" i="0" u="none" strike="noStrike" cap="none" normalizeH="0" baseline="0" dirty="0" smtClean="0">
                          <a:ln>
                            <a:noFill/>
                          </a:ln>
                          <a:solidFill>
                            <a:srgbClr val="000000"/>
                          </a:solidFill>
                          <a:effectLst/>
                          <a:latin typeface="Arial" charset="0"/>
                          <a:cs typeface="Arial" charset="0"/>
                        </a:rPr>
                        <a:t>16 </a:t>
                      </a:r>
                      <a:r>
                        <a:rPr kumimoji="0" lang="en-US" sz="1600" b="0" i="0" u="none" strike="noStrike" cap="none" normalizeH="0" baseline="0" dirty="0" smtClean="0">
                          <a:ln>
                            <a:noFill/>
                          </a:ln>
                          <a:solidFill>
                            <a:srgbClr val="000000"/>
                          </a:solidFill>
                          <a:effectLst/>
                          <a:latin typeface="Arial" charset="0"/>
                          <a:cs typeface="Arial" charset="0"/>
                        </a:rPr>
                        <a:t>(two analog channels are used to decide the signal of the source; one of them is the reference)</a:t>
                      </a:r>
                      <a:endParaRPr kumimoji="0" lang="en-US" sz="1600" b="0" i="0" u="none" strike="noStrike" cap="none" normalizeH="0" baseline="0" dirty="0" smtClean="0">
                        <a:ln>
                          <a:noFill/>
                        </a:ln>
                        <a:solidFill>
                          <a:schemeClr val="tx1"/>
                        </a:solidFill>
                        <a:effectLst/>
                        <a:latin typeface="Arial" charset="0"/>
                      </a:endParaRPr>
                    </a:p>
                  </a:txBody>
                  <a:tcPr marT="45734" marB="45734" anchor="ctr" horzOverflow="overflow">
                    <a:lnL>
                      <a:noFill/>
                    </a:lnL>
                    <a:lnR w="12700" cap="flat" cmpd="sng" algn="ctr">
                      <a:solidFill>
                        <a:schemeClr val="tx1"/>
                      </a:solidFill>
                      <a:prstDash val="solid"/>
                      <a:round/>
                      <a:headEnd type="none" w="med" len="med"/>
                      <a:tailEnd type="none" w="med" len="med"/>
                    </a:lnR>
                    <a:lnT>
                      <a:noFill/>
                    </a:lnT>
                    <a:lnB>
                      <a:noFill/>
                    </a:lnB>
                    <a:lnTlToBr>
                      <a:noFill/>
                    </a:lnTlToBr>
                    <a:lnBlToTr>
                      <a:noFill/>
                    </a:lnBlToTr>
                    <a:noFill/>
                  </a:tcPr>
                </a:tc>
              </a:tr>
              <a:tr h="402388">
                <a:tc>
                  <a:txBody>
                    <a:bodyPr/>
                    <a:lstStyle/>
                    <a:p>
                      <a:pPr marL="0" marR="0" lvl="0" indent="0" algn="l" defTabSz="914400" rtl="0" eaLnBrk="1" fontAlgn="base" latinLnBrk="0" hangingPunct="1">
                        <a:lnSpc>
                          <a:spcPct val="85000"/>
                        </a:lnSpc>
                        <a:spcBef>
                          <a:spcPct val="0"/>
                        </a:spcBef>
                        <a:spcAft>
                          <a:spcPct val="0"/>
                        </a:spcAft>
                        <a:buClrTx/>
                        <a:buSzTx/>
                        <a:buFontTx/>
                        <a:buNone/>
                        <a:tabLst/>
                      </a:pPr>
                      <a:r>
                        <a:rPr kumimoji="0" lang="en-US" sz="2400" b="1" i="0" u="none" strike="noStrike" cap="none" normalizeH="0" baseline="0" smtClean="0">
                          <a:ln>
                            <a:noFill/>
                          </a:ln>
                          <a:solidFill>
                            <a:srgbClr val="000000"/>
                          </a:solidFill>
                          <a:effectLst/>
                          <a:latin typeface="Arial" charset="0"/>
                          <a:cs typeface="Arial" charset="0"/>
                        </a:rPr>
                        <a:t>Resolution</a:t>
                      </a:r>
                      <a:endParaRPr kumimoji="0" lang="en-US" sz="2400" b="0" i="0" u="none" strike="noStrike" cap="none" normalizeH="0" baseline="0" smtClean="0">
                        <a:ln>
                          <a:noFill/>
                        </a:ln>
                        <a:solidFill>
                          <a:schemeClr val="tx1"/>
                        </a:solidFill>
                        <a:effectLst/>
                        <a:latin typeface="Arial" charset="0"/>
                      </a:endParaRPr>
                    </a:p>
                  </a:txBody>
                  <a:tcPr marT="45734" marB="45734" anchor="ctr" horzOverflow="overflow">
                    <a:lnL w="12700" cap="flat" cmpd="sng" algn="ctr">
                      <a:solidFill>
                        <a:schemeClr val="tx1"/>
                      </a:solidFill>
                      <a:prstDash val="solid"/>
                      <a:round/>
                      <a:headEnd type="none" w="med" len="med"/>
                      <a:tailEnd type="none" w="med" len="med"/>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85000"/>
                        </a:lnSpc>
                        <a:spcBef>
                          <a:spcPct val="0"/>
                        </a:spcBef>
                        <a:spcAft>
                          <a:spcPct val="0"/>
                        </a:spcAft>
                        <a:buClrTx/>
                        <a:buSzTx/>
                        <a:buFontTx/>
                        <a:buNone/>
                        <a:tabLst/>
                      </a:pPr>
                      <a:r>
                        <a:rPr kumimoji="0" lang="en-US" sz="2400" b="0" i="0" u="none" strike="noStrike" cap="none" normalizeH="0" baseline="0" smtClean="0">
                          <a:ln>
                            <a:noFill/>
                          </a:ln>
                          <a:solidFill>
                            <a:srgbClr val="000000"/>
                          </a:solidFill>
                          <a:effectLst/>
                          <a:latin typeface="Arial" charset="0"/>
                          <a:cs typeface="Arial" charset="0"/>
                        </a:rPr>
                        <a:t>16 bits</a:t>
                      </a:r>
                      <a:endParaRPr kumimoji="0" lang="en-US" sz="2400" b="0" i="0" u="none" strike="noStrike" cap="none" normalizeH="0" baseline="0" smtClean="0">
                        <a:ln>
                          <a:noFill/>
                        </a:ln>
                        <a:solidFill>
                          <a:schemeClr val="tx1"/>
                        </a:solidFill>
                        <a:effectLst/>
                        <a:latin typeface="Arial" charset="0"/>
                      </a:endParaRPr>
                    </a:p>
                  </a:txBody>
                  <a:tcPr marT="45734" marB="45734" anchor="ctr" horzOverflow="overflow">
                    <a:lnL>
                      <a:noFill/>
                    </a:lnL>
                    <a:lnR w="12700" cap="flat" cmpd="sng" algn="ctr">
                      <a:solidFill>
                        <a:schemeClr val="tx1"/>
                      </a:solidFill>
                      <a:prstDash val="solid"/>
                      <a:round/>
                      <a:headEnd type="none" w="med" len="med"/>
                      <a:tailEnd type="none" w="med" len="med"/>
                    </a:lnR>
                    <a:lnT>
                      <a:noFill/>
                    </a:lnT>
                    <a:lnB>
                      <a:noFill/>
                    </a:lnB>
                    <a:lnTlToBr>
                      <a:noFill/>
                    </a:lnTlToBr>
                    <a:lnBlToTr>
                      <a:noFill/>
                    </a:lnBlToTr>
                    <a:noFill/>
                  </a:tcPr>
                </a:tc>
              </a:tr>
              <a:tr h="403255">
                <a:tc>
                  <a:txBody>
                    <a:bodyPr/>
                    <a:lstStyle/>
                    <a:p>
                      <a:pPr marL="0" marR="0" lvl="0" indent="0" algn="l" defTabSz="914400" rtl="0" eaLnBrk="1" fontAlgn="base" latinLnBrk="0" hangingPunct="1">
                        <a:lnSpc>
                          <a:spcPct val="85000"/>
                        </a:lnSpc>
                        <a:spcBef>
                          <a:spcPct val="0"/>
                        </a:spcBef>
                        <a:spcAft>
                          <a:spcPct val="0"/>
                        </a:spcAft>
                        <a:buClrTx/>
                        <a:buSzTx/>
                        <a:buFontTx/>
                        <a:buNone/>
                        <a:tabLst/>
                      </a:pPr>
                      <a:r>
                        <a:rPr kumimoji="0" lang="en-US" sz="2400" b="1" i="0" u="none" strike="noStrike" cap="none" normalizeH="0" baseline="0" smtClean="0">
                          <a:ln>
                            <a:noFill/>
                          </a:ln>
                          <a:solidFill>
                            <a:srgbClr val="000000"/>
                          </a:solidFill>
                          <a:effectLst/>
                          <a:latin typeface="Arial" charset="0"/>
                          <a:cs typeface="Arial" charset="0"/>
                        </a:rPr>
                        <a:t>Sample Rate</a:t>
                      </a:r>
                      <a:endParaRPr kumimoji="0" lang="en-US" sz="2400" b="0" i="0" u="none" strike="noStrike" cap="none" normalizeH="0" baseline="0" smtClean="0">
                        <a:ln>
                          <a:noFill/>
                        </a:ln>
                        <a:solidFill>
                          <a:schemeClr val="tx1"/>
                        </a:solidFill>
                        <a:effectLst/>
                        <a:latin typeface="Arial" charset="0"/>
                      </a:endParaRPr>
                    </a:p>
                  </a:txBody>
                  <a:tcPr marT="45734" marB="45734" anchor="ctr" horzOverflow="overflow">
                    <a:lnL w="12700" cap="flat" cmpd="sng" algn="ctr">
                      <a:solidFill>
                        <a:schemeClr val="tx1"/>
                      </a:solidFill>
                      <a:prstDash val="solid"/>
                      <a:round/>
                      <a:headEnd type="none" w="med" len="med"/>
                      <a:tailEnd type="none" w="med" len="med"/>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85000"/>
                        </a:lnSpc>
                        <a:spcBef>
                          <a:spcPct val="0"/>
                        </a:spcBef>
                        <a:spcAft>
                          <a:spcPct val="0"/>
                        </a:spcAft>
                        <a:buClrTx/>
                        <a:buSzTx/>
                        <a:buFontTx/>
                        <a:buNone/>
                        <a:tabLst/>
                      </a:pPr>
                      <a:r>
                        <a:rPr kumimoji="0" lang="en-US" sz="2400" b="0" i="0" u="none" strike="noStrike" cap="none" normalizeH="0" baseline="0" smtClean="0">
                          <a:ln>
                            <a:noFill/>
                          </a:ln>
                          <a:solidFill>
                            <a:srgbClr val="000000"/>
                          </a:solidFill>
                          <a:effectLst/>
                          <a:latin typeface="Arial" charset="0"/>
                          <a:cs typeface="Arial" charset="0"/>
                        </a:rPr>
                        <a:t>1.25 MS/s</a:t>
                      </a:r>
                      <a:endParaRPr kumimoji="0" lang="en-US" sz="2400" b="0" i="0" u="none" strike="noStrike" cap="none" normalizeH="0" baseline="0" smtClean="0">
                        <a:ln>
                          <a:noFill/>
                        </a:ln>
                        <a:solidFill>
                          <a:schemeClr val="tx1"/>
                        </a:solidFill>
                        <a:effectLst/>
                        <a:latin typeface="Arial" charset="0"/>
                      </a:endParaRPr>
                    </a:p>
                  </a:txBody>
                  <a:tcPr marT="45734" marB="45734" anchor="ctr" horzOverflow="overflow">
                    <a:lnL>
                      <a:noFill/>
                    </a:lnL>
                    <a:lnR w="12700" cap="flat" cmpd="sng" algn="ctr">
                      <a:solidFill>
                        <a:schemeClr val="tx1"/>
                      </a:solidFill>
                      <a:prstDash val="solid"/>
                      <a:round/>
                      <a:headEnd type="none" w="med" len="med"/>
                      <a:tailEnd type="none" w="med" len="med"/>
                    </a:lnR>
                    <a:lnT>
                      <a:noFill/>
                    </a:lnT>
                    <a:lnB>
                      <a:noFill/>
                    </a:lnB>
                    <a:lnTlToBr>
                      <a:noFill/>
                    </a:lnTlToBr>
                    <a:lnBlToTr>
                      <a:noFill/>
                    </a:lnBlToTr>
                    <a:noFill/>
                  </a:tcPr>
                </a:tc>
              </a:tr>
              <a:tr h="403255">
                <a:tc>
                  <a:txBody>
                    <a:bodyPr/>
                    <a:lstStyle/>
                    <a:p>
                      <a:pPr marL="0" marR="0" lvl="0" indent="0" algn="l" defTabSz="914400" rtl="0" eaLnBrk="1" fontAlgn="base" latinLnBrk="0" hangingPunct="1">
                        <a:lnSpc>
                          <a:spcPct val="85000"/>
                        </a:lnSpc>
                        <a:spcBef>
                          <a:spcPct val="0"/>
                        </a:spcBef>
                        <a:spcAft>
                          <a:spcPct val="0"/>
                        </a:spcAft>
                        <a:buClrTx/>
                        <a:buSzTx/>
                        <a:buFontTx/>
                        <a:buNone/>
                        <a:tabLst/>
                      </a:pPr>
                      <a:r>
                        <a:rPr kumimoji="0" lang="en-US" sz="2400" b="1" i="0" u="none" strike="noStrike" cap="none" normalizeH="0" baseline="0" smtClean="0">
                          <a:ln>
                            <a:noFill/>
                          </a:ln>
                          <a:solidFill>
                            <a:srgbClr val="000000"/>
                          </a:solidFill>
                          <a:effectLst/>
                          <a:latin typeface="Arial" charset="0"/>
                          <a:cs typeface="Arial" charset="0"/>
                        </a:rPr>
                        <a:t>Throughput</a:t>
                      </a:r>
                      <a:endParaRPr kumimoji="0" lang="en-US" sz="2400" b="0" i="0" u="none" strike="noStrike" cap="none" normalizeH="0" baseline="0" smtClean="0">
                        <a:ln>
                          <a:noFill/>
                        </a:ln>
                        <a:solidFill>
                          <a:schemeClr val="tx1"/>
                        </a:solidFill>
                        <a:effectLst/>
                        <a:latin typeface="Arial" charset="0"/>
                      </a:endParaRPr>
                    </a:p>
                  </a:txBody>
                  <a:tcPr marT="45734" marB="45734" anchor="ctr" horzOverflow="overflow">
                    <a:lnL w="12700" cap="flat" cmpd="sng" algn="ctr">
                      <a:solidFill>
                        <a:schemeClr val="tx1"/>
                      </a:solidFill>
                      <a:prstDash val="solid"/>
                      <a:round/>
                      <a:headEnd type="none" w="med" len="med"/>
                      <a:tailEnd type="none" w="med" len="med"/>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85000"/>
                        </a:lnSpc>
                        <a:spcBef>
                          <a:spcPct val="0"/>
                        </a:spcBef>
                        <a:spcAft>
                          <a:spcPct val="0"/>
                        </a:spcAft>
                        <a:buClrTx/>
                        <a:buSzTx/>
                        <a:buFontTx/>
                        <a:buNone/>
                        <a:tabLst/>
                      </a:pPr>
                      <a:r>
                        <a:rPr kumimoji="0" lang="en-US" sz="2400" b="0" i="0" u="none" strike="noStrike" cap="none" normalizeH="0" baseline="0" smtClean="0">
                          <a:ln>
                            <a:noFill/>
                          </a:ln>
                          <a:solidFill>
                            <a:srgbClr val="000000"/>
                          </a:solidFill>
                          <a:effectLst/>
                          <a:latin typeface="Arial" charset="0"/>
                          <a:cs typeface="Arial" charset="0"/>
                        </a:rPr>
                        <a:t>1 MS/s</a:t>
                      </a:r>
                      <a:endParaRPr kumimoji="0" lang="en-US" sz="2400" b="0" i="0" u="none" strike="noStrike" cap="none" normalizeH="0" baseline="0" smtClean="0">
                        <a:ln>
                          <a:noFill/>
                        </a:ln>
                        <a:solidFill>
                          <a:schemeClr val="tx1"/>
                        </a:solidFill>
                        <a:effectLst/>
                        <a:latin typeface="Arial" charset="0"/>
                      </a:endParaRPr>
                    </a:p>
                  </a:txBody>
                  <a:tcPr marT="45734" marB="45734" anchor="ctr" horzOverflow="overflow">
                    <a:lnL>
                      <a:noFill/>
                    </a:lnL>
                    <a:lnR w="12700" cap="flat" cmpd="sng" algn="ctr">
                      <a:solidFill>
                        <a:schemeClr val="tx1"/>
                      </a:solidFill>
                      <a:prstDash val="solid"/>
                      <a:round/>
                      <a:headEnd type="none" w="med" len="med"/>
                      <a:tailEnd type="none" w="med" len="med"/>
                    </a:lnR>
                    <a:lnT>
                      <a:noFill/>
                    </a:lnT>
                    <a:lnB>
                      <a:noFill/>
                    </a:lnB>
                    <a:lnTlToBr>
                      <a:noFill/>
                    </a:lnTlToBr>
                    <a:lnBlToTr>
                      <a:noFill/>
                    </a:lnBlToTr>
                    <a:noFill/>
                  </a:tcPr>
                </a:tc>
              </a:tr>
              <a:tr h="713307">
                <a:tc>
                  <a:txBody>
                    <a:bodyPr/>
                    <a:lstStyle/>
                    <a:p>
                      <a:pPr marL="0" marR="0" lvl="0" indent="0" algn="l" defTabSz="914400" rtl="0" eaLnBrk="1" fontAlgn="base" latinLnBrk="0" hangingPunct="1">
                        <a:lnSpc>
                          <a:spcPct val="85000"/>
                        </a:lnSpc>
                        <a:spcBef>
                          <a:spcPct val="0"/>
                        </a:spcBef>
                        <a:spcAft>
                          <a:spcPct val="0"/>
                        </a:spcAft>
                        <a:buClrTx/>
                        <a:buSzTx/>
                        <a:buFontTx/>
                        <a:buNone/>
                        <a:tabLst/>
                      </a:pPr>
                      <a:r>
                        <a:rPr kumimoji="0" lang="en-US" sz="2400" b="1" i="0" u="none" strike="noStrike" cap="none" normalizeH="0" baseline="0" smtClean="0">
                          <a:ln>
                            <a:noFill/>
                          </a:ln>
                          <a:solidFill>
                            <a:srgbClr val="000000"/>
                          </a:solidFill>
                          <a:effectLst/>
                          <a:latin typeface="Arial" charset="0"/>
                          <a:cs typeface="Arial" charset="0"/>
                        </a:rPr>
                        <a:t>Number of Ranges</a:t>
                      </a:r>
                      <a:endParaRPr kumimoji="0" lang="en-US" sz="2400" b="0" i="0" u="none" strike="noStrike" cap="none" normalizeH="0" baseline="0" smtClean="0">
                        <a:ln>
                          <a:noFill/>
                        </a:ln>
                        <a:solidFill>
                          <a:schemeClr val="tx1"/>
                        </a:solidFill>
                        <a:effectLst/>
                        <a:latin typeface="Arial" charset="0"/>
                      </a:endParaRPr>
                    </a:p>
                  </a:txBody>
                  <a:tcPr marT="45734" marB="45734" anchor="ctr" horzOverflow="overflow">
                    <a:lnL w="12700" cap="flat" cmpd="sng" algn="ctr">
                      <a:solidFill>
                        <a:schemeClr val="tx1"/>
                      </a:solidFill>
                      <a:prstDash val="solid"/>
                      <a:round/>
                      <a:headEnd type="none" w="med" len="med"/>
                      <a:tailEnd type="none" w="med" len="med"/>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85000"/>
                        </a:lnSpc>
                        <a:spcBef>
                          <a:spcPct val="0"/>
                        </a:spcBef>
                        <a:spcAft>
                          <a:spcPct val="0"/>
                        </a:spcAft>
                        <a:buClrTx/>
                        <a:buSzTx/>
                        <a:buFontTx/>
                        <a:buNone/>
                        <a:tabLst/>
                      </a:pPr>
                      <a:r>
                        <a:rPr kumimoji="0" lang="en-US" sz="2400" b="0" i="0" u="none" strike="noStrike" cap="none" normalizeH="0" baseline="0" smtClean="0">
                          <a:ln>
                            <a:noFill/>
                          </a:ln>
                          <a:solidFill>
                            <a:srgbClr val="000000"/>
                          </a:solidFill>
                          <a:effectLst/>
                          <a:latin typeface="Arial" charset="0"/>
                          <a:cs typeface="Arial" charset="0"/>
                        </a:rPr>
                        <a:t>7</a:t>
                      </a:r>
                      <a:endParaRPr kumimoji="0" lang="en-US" sz="2400" b="0" i="0" u="none" strike="noStrike" cap="none" normalizeH="0" baseline="0" smtClean="0">
                        <a:ln>
                          <a:noFill/>
                        </a:ln>
                        <a:solidFill>
                          <a:schemeClr val="tx1"/>
                        </a:solidFill>
                        <a:effectLst/>
                        <a:latin typeface="Arial" charset="0"/>
                      </a:endParaRPr>
                    </a:p>
                  </a:txBody>
                  <a:tcPr marT="45734" marB="45734" anchor="ctr" horzOverflow="overflow">
                    <a:lnL>
                      <a:noFill/>
                    </a:lnL>
                    <a:lnR w="12700" cap="flat" cmpd="sng" algn="ctr">
                      <a:solidFill>
                        <a:schemeClr val="tx1"/>
                      </a:solidFill>
                      <a:prstDash val="solid"/>
                      <a:round/>
                      <a:headEnd type="none" w="med" len="med"/>
                      <a:tailEnd type="none" w="med" len="med"/>
                    </a:lnR>
                    <a:lnT>
                      <a:noFill/>
                    </a:lnT>
                    <a:lnB>
                      <a:noFill/>
                    </a:lnB>
                    <a:lnTlToBr>
                      <a:noFill/>
                    </a:lnTlToBr>
                    <a:lnBlToTr>
                      <a:noFill/>
                    </a:lnBlToTr>
                    <a:noFill/>
                  </a:tcPr>
                </a:tc>
              </a:tr>
              <a:tr h="713307">
                <a:tc>
                  <a:txBody>
                    <a:bodyPr/>
                    <a:lstStyle/>
                    <a:p>
                      <a:pPr marL="0" marR="0" lvl="0" indent="0" algn="l" defTabSz="914400" rtl="0" eaLnBrk="1" fontAlgn="base" latinLnBrk="0" hangingPunct="1">
                        <a:lnSpc>
                          <a:spcPct val="85000"/>
                        </a:lnSpc>
                        <a:spcBef>
                          <a:spcPct val="0"/>
                        </a:spcBef>
                        <a:spcAft>
                          <a:spcPct val="0"/>
                        </a:spcAft>
                        <a:buClrTx/>
                        <a:buSzTx/>
                        <a:buFontTx/>
                        <a:buNone/>
                        <a:tabLst/>
                      </a:pPr>
                      <a:r>
                        <a:rPr kumimoji="0" lang="en-US" sz="2400" b="1" i="0" u="none" strike="noStrike" cap="none" normalizeH="0" baseline="0" smtClean="0">
                          <a:ln>
                            <a:noFill/>
                          </a:ln>
                          <a:solidFill>
                            <a:srgbClr val="000000"/>
                          </a:solidFill>
                          <a:effectLst/>
                          <a:latin typeface="Arial" charset="0"/>
                          <a:cs typeface="Arial" charset="0"/>
                        </a:rPr>
                        <a:t>Simultaneous Sampling</a:t>
                      </a:r>
                      <a:endParaRPr kumimoji="0" lang="en-US" sz="2400" b="0" i="0" u="none" strike="noStrike" cap="none" normalizeH="0" baseline="0" smtClean="0">
                        <a:ln>
                          <a:noFill/>
                        </a:ln>
                        <a:solidFill>
                          <a:schemeClr val="tx1"/>
                        </a:solidFill>
                        <a:effectLst/>
                        <a:latin typeface="Arial" charset="0"/>
                      </a:endParaRPr>
                    </a:p>
                  </a:txBody>
                  <a:tcPr marT="45734" marB="45734" anchor="ctr" horzOverflow="overflow">
                    <a:lnL w="12700" cap="flat" cmpd="sng" algn="ctr">
                      <a:solidFill>
                        <a:schemeClr val="tx1"/>
                      </a:solidFill>
                      <a:prstDash val="solid"/>
                      <a:round/>
                      <a:headEnd type="none" w="med" len="med"/>
                      <a:tailEnd type="none" w="med" len="med"/>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85000"/>
                        </a:lnSpc>
                        <a:spcBef>
                          <a:spcPct val="0"/>
                        </a:spcBef>
                        <a:spcAft>
                          <a:spcPct val="0"/>
                        </a:spcAft>
                        <a:buClrTx/>
                        <a:buSzTx/>
                        <a:buFontTx/>
                        <a:buNone/>
                        <a:tabLst/>
                      </a:pPr>
                      <a:r>
                        <a:rPr kumimoji="0" lang="en-US" sz="2400" b="0" i="0" u="none" strike="noStrike" cap="none" normalizeH="0" baseline="0" smtClean="0">
                          <a:ln>
                            <a:noFill/>
                          </a:ln>
                          <a:solidFill>
                            <a:srgbClr val="000000"/>
                          </a:solidFill>
                          <a:effectLst/>
                          <a:latin typeface="Arial" charset="0"/>
                          <a:cs typeface="Arial" charset="0"/>
                        </a:rPr>
                        <a:t>No</a:t>
                      </a:r>
                      <a:endParaRPr kumimoji="0" lang="en-US" sz="2400" b="0" i="0" u="none" strike="noStrike" cap="none" normalizeH="0" baseline="0" smtClean="0">
                        <a:ln>
                          <a:noFill/>
                        </a:ln>
                        <a:solidFill>
                          <a:schemeClr val="tx1"/>
                        </a:solidFill>
                        <a:effectLst/>
                        <a:latin typeface="Arial" charset="0"/>
                      </a:endParaRPr>
                    </a:p>
                  </a:txBody>
                  <a:tcPr marT="45734" marB="45734" anchor="ctr" horzOverflow="overflow">
                    <a:lnL>
                      <a:noFill/>
                    </a:lnL>
                    <a:lnR w="12700" cap="flat" cmpd="sng" algn="ctr">
                      <a:solidFill>
                        <a:schemeClr val="tx1"/>
                      </a:solidFill>
                      <a:prstDash val="solid"/>
                      <a:round/>
                      <a:headEnd type="none" w="med" len="med"/>
                      <a:tailEnd type="none" w="med" len="med"/>
                    </a:lnR>
                    <a:lnT>
                      <a:noFill/>
                    </a:lnT>
                    <a:lnB>
                      <a:noFill/>
                    </a:lnB>
                    <a:lnTlToBr>
                      <a:noFill/>
                    </a:lnTlToBr>
                    <a:lnBlToTr>
                      <a:noFill/>
                    </a:lnBlToTr>
                    <a:noFill/>
                  </a:tcPr>
                </a:tc>
              </a:tr>
              <a:tr h="403255">
                <a:tc gridSpan="2">
                  <a:txBody>
                    <a:bodyPr/>
                    <a:lstStyle/>
                    <a:p>
                      <a:pPr marL="0" marR="0" lvl="0" indent="0" algn="l" defTabSz="914400" rtl="0" eaLnBrk="1" fontAlgn="base" latinLnBrk="0" hangingPunct="1">
                        <a:lnSpc>
                          <a:spcPct val="85000"/>
                        </a:lnSpc>
                        <a:spcBef>
                          <a:spcPct val="0"/>
                        </a:spcBef>
                        <a:spcAft>
                          <a:spcPct val="0"/>
                        </a:spcAft>
                        <a:buClrTx/>
                        <a:buSzTx/>
                        <a:buFontTx/>
                        <a:buNone/>
                        <a:tabLst/>
                      </a:pPr>
                      <a:r>
                        <a:rPr kumimoji="0" lang="en-US" sz="2400" b="1" i="0" u="none" strike="noStrike" cap="none" normalizeH="0" baseline="0" smtClean="0">
                          <a:ln>
                            <a:noFill/>
                          </a:ln>
                          <a:solidFill>
                            <a:srgbClr val="CC0000"/>
                          </a:solidFill>
                          <a:effectLst/>
                          <a:latin typeface="Arial" charset="0"/>
                          <a:cs typeface="Arial" charset="0"/>
                        </a:rPr>
                        <a:t>Analog Output</a:t>
                      </a:r>
                      <a:endParaRPr kumimoji="0" lang="en-US" sz="2400" b="0" i="0" u="none" strike="noStrike" cap="none" normalizeH="0" baseline="0" smtClean="0">
                        <a:ln>
                          <a:noFill/>
                        </a:ln>
                        <a:solidFill>
                          <a:srgbClr val="CC0000"/>
                        </a:solidFill>
                        <a:effectLst/>
                        <a:latin typeface="Arial" charset="0"/>
                      </a:endParaRPr>
                    </a:p>
                  </a:txBody>
                  <a:tcPr marT="45734" marB="4573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a:noFill/>
                    </a:lnB>
                    <a:lnTlToBr>
                      <a:noFill/>
                    </a:lnTlToBr>
                    <a:lnBlToTr>
                      <a:noFill/>
                    </a:lnBlToTr>
                    <a:solidFill>
                      <a:srgbClr val="F2F2F2"/>
                    </a:solidFill>
                  </a:tcPr>
                </a:tc>
                <a:tc hMerge="1">
                  <a:txBody>
                    <a:bodyPr/>
                    <a:lstStyle/>
                    <a:p>
                      <a:endParaRPr lang="en-US"/>
                    </a:p>
                  </a:txBody>
                  <a:tcPr/>
                </a:tc>
              </a:tr>
              <a:tr h="402388">
                <a:tc>
                  <a:txBody>
                    <a:bodyPr/>
                    <a:lstStyle/>
                    <a:p>
                      <a:pPr marL="0" marR="0" lvl="0" indent="0" algn="l" defTabSz="914400" rtl="0" eaLnBrk="1" fontAlgn="base" latinLnBrk="0" hangingPunct="1">
                        <a:lnSpc>
                          <a:spcPct val="85000"/>
                        </a:lnSpc>
                        <a:spcBef>
                          <a:spcPct val="0"/>
                        </a:spcBef>
                        <a:spcAft>
                          <a:spcPct val="0"/>
                        </a:spcAft>
                        <a:buClrTx/>
                        <a:buSzTx/>
                        <a:buFontTx/>
                        <a:buNone/>
                        <a:tabLst/>
                      </a:pPr>
                      <a:r>
                        <a:rPr kumimoji="0" lang="en-US" sz="2400" b="1" i="0" u="none" strike="noStrike" cap="none" normalizeH="0" baseline="0" smtClean="0">
                          <a:ln>
                            <a:noFill/>
                          </a:ln>
                          <a:solidFill>
                            <a:srgbClr val="000000"/>
                          </a:solidFill>
                          <a:effectLst/>
                          <a:latin typeface="Arial" charset="0"/>
                          <a:cs typeface="Arial" charset="0"/>
                        </a:rPr>
                        <a:t>Channels</a:t>
                      </a:r>
                      <a:endParaRPr kumimoji="0" lang="en-US" sz="2400" b="0" i="0" u="none" strike="noStrike" cap="none" normalizeH="0" baseline="0" smtClean="0">
                        <a:ln>
                          <a:noFill/>
                        </a:ln>
                        <a:solidFill>
                          <a:schemeClr val="tx1"/>
                        </a:solidFill>
                        <a:effectLst/>
                        <a:latin typeface="Arial" charset="0"/>
                      </a:endParaRPr>
                    </a:p>
                  </a:txBody>
                  <a:tcPr marT="45734" marB="45734" anchor="ctr" horzOverflow="overflow">
                    <a:lnL w="12700" cap="flat" cmpd="sng" algn="ctr">
                      <a:solidFill>
                        <a:schemeClr val="tx1"/>
                      </a:solidFill>
                      <a:prstDash val="solid"/>
                      <a:round/>
                      <a:headEnd type="none" w="med" len="med"/>
                      <a:tailEnd type="none" w="med" len="med"/>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85000"/>
                        </a:lnSpc>
                        <a:spcBef>
                          <a:spcPct val="0"/>
                        </a:spcBef>
                        <a:spcAft>
                          <a:spcPct val="0"/>
                        </a:spcAft>
                        <a:buClrTx/>
                        <a:buSzTx/>
                        <a:buFontTx/>
                        <a:buNone/>
                        <a:tabLst/>
                      </a:pPr>
                      <a:r>
                        <a:rPr kumimoji="0" lang="en-US" sz="2400" b="0" i="0" u="none" strike="noStrike" cap="none" normalizeH="0" baseline="0" smtClean="0">
                          <a:ln>
                            <a:noFill/>
                          </a:ln>
                          <a:solidFill>
                            <a:srgbClr val="000000"/>
                          </a:solidFill>
                          <a:effectLst/>
                          <a:latin typeface="Arial" charset="0"/>
                          <a:cs typeface="Arial" charset="0"/>
                        </a:rPr>
                        <a:t>4</a:t>
                      </a:r>
                      <a:endParaRPr kumimoji="0" lang="en-US" sz="2400" b="0" i="0" u="none" strike="noStrike" cap="none" normalizeH="0" baseline="0" smtClean="0">
                        <a:ln>
                          <a:noFill/>
                        </a:ln>
                        <a:solidFill>
                          <a:schemeClr val="tx1"/>
                        </a:solidFill>
                        <a:effectLst/>
                        <a:latin typeface="Arial" charset="0"/>
                      </a:endParaRPr>
                    </a:p>
                  </a:txBody>
                  <a:tcPr marT="45734" marB="45734" anchor="ctr" horzOverflow="overflow">
                    <a:lnL>
                      <a:noFill/>
                    </a:lnL>
                    <a:lnR w="12700" cap="flat" cmpd="sng" algn="ctr">
                      <a:solidFill>
                        <a:schemeClr val="tx1"/>
                      </a:solidFill>
                      <a:prstDash val="solid"/>
                      <a:round/>
                      <a:headEnd type="none" w="med" len="med"/>
                      <a:tailEnd type="none" w="med" len="med"/>
                    </a:lnR>
                    <a:lnT>
                      <a:noFill/>
                    </a:lnT>
                    <a:lnB>
                      <a:noFill/>
                    </a:lnB>
                    <a:lnTlToBr>
                      <a:noFill/>
                    </a:lnTlToBr>
                    <a:lnBlToTr>
                      <a:noFill/>
                    </a:lnBlToTr>
                    <a:noFill/>
                  </a:tcPr>
                </a:tc>
              </a:tr>
              <a:tr h="402388">
                <a:tc>
                  <a:txBody>
                    <a:bodyPr/>
                    <a:lstStyle/>
                    <a:p>
                      <a:pPr marL="0" marR="0" lvl="0" indent="0" algn="l" defTabSz="914400" rtl="0" eaLnBrk="1" fontAlgn="base" latinLnBrk="0" hangingPunct="1">
                        <a:lnSpc>
                          <a:spcPct val="85000"/>
                        </a:lnSpc>
                        <a:spcBef>
                          <a:spcPct val="0"/>
                        </a:spcBef>
                        <a:spcAft>
                          <a:spcPct val="0"/>
                        </a:spcAft>
                        <a:buClrTx/>
                        <a:buSzTx/>
                        <a:buFontTx/>
                        <a:buNone/>
                        <a:tabLst/>
                      </a:pPr>
                      <a:r>
                        <a:rPr kumimoji="0" lang="en-US" sz="2400" b="1" i="0" u="none" strike="noStrike" cap="none" normalizeH="0" baseline="0" smtClean="0">
                          <a:ln>
                            <a:noFill/>
                          </a:ln>
                          <a:solidFill>
                            <a:srgbClr val="000000"/>
                          </a:solidFill>
                          <a:effectLst/>
                          <a:latin typeface="Arial" charset="0"/>
                          <a:cs typeface="Arial" charset="0"/>
                        </a:rPr>
                        <a:t>Resolution</a:t>
                      </a:r>
                      <a:endParaRPr kumimoji="0" lang="en-US" sz="2400" b="0" i="0" u="none" strike="noStrike" cap="none" normalizeH="0" baseline="0" smtClean="0">
                        <a:ln>
                          <a:noFill/>
                        </a:ln>
                        <a:solidFill>
                          <a:schemeClr val="tx1"/>
                        </a:solidFill>
                        <a:effectLst/>
                        <a:latin typeface="Arial" charset="0"/>
                      </a:endParaRPr>
                    </a:p>
                  </a:txBody>
                  <a:tcPr marT="45734" marB="45734" anchor="ctr" horzOverflow="overflow">
                    <a:lnL w="12700" cap="flat" cmpd="sng" algn="ctr">
                      <a:solidFill>
                        <a:schemeClr val="tx1"/>
                      </a:solidFill>
                      <a:prstDash val="solid"/>
                      <a:round/>
                      <a:headEnd type="none" w="med" len="med"/>
                      <a:tailEnd type="none" w="med" len="med"/>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85000"/>
                        </a:lnSpc>
                        <a:spcBef>
                          <a:spcPct val="0"/>
                        </a:spcBef>
                        <a:spcAft>
                          <a:spcPct val="0"/>
                        </a:spcAft>
                        <a:buClrTx/>
                        <a:buSzTx/>
                        <a:buFontTx/>
                        <a:buNone/>
                        <a:tabLst/>
                      </a:pPr>
                      <a:r>
                        <a:rPr kumimoji="0" lang="en-US" sz="2400" b="0" i="0" u="none" strike="noStrike" cap="none" normalizeH="0" baseline="0" smtClean="0">
                          <a:ln>
                            <a:noFill/>
                          </a:ln>
                          <a:solidFill>
                            <a:srgbClr val="000000"/>
                          </a:solidFill>
                          <a:effectLst/>
                          <a:latin typeface="Arial" charset="0"/>
                          <a:cs typeface="Arial" charset="0"/>
                        </a:rPr>
                        <a:t>16 bits</a:t>
                      </a:r>
                      <a:endParaRPr kumimoji="0" lang="en-US" sz="2400" b="0" i="0" u="none" strike="noStrike" cap="none" normalizeH="0" baseline="0" smtClean="0">
                        <a:ln>
                          <a:noFill/>
                        </a:ln>
                        <a:solidFill>
                          <a:schemeClr val="tx1"/>
                        </a:solidFill>
                        <a:effectLst/>
                        <a:latin typeface="Arial" charset="0"/>
                      </a:endParaRPr>
                    </a:p>
                  </a:txBody>
                  <a:tcPr marT="45734" marB="45734" anchor="ctr" horzOverflow="overflow">
                    <a:lnL>
                      <a:noFill/>
                    </a:lnL>
                    <a:lnR w="12700" cap="flat" cmpd="sng" algn="ctr">
                      <a:solidFill>
                        <a:schemeClr val="tx1"/>
                      </a:solidFill>
                      <a:prstDash val="solid"/>
                      <a:round/>
                      <a:headEnd type="none" w="med" len="med"/>
                      <a:tailEnd type="none" w="med" len="med"/>
                    </a:lnR>
                    <a:lnT>
                      <a:noFill/>
                    </a:lnT>
                    <a:lnB>
                      <a:noFill/>
                    </a:lnB>
                    <a:lnTlToBr>
                      <a:noFill/>
                    </a:lnTlToBr>
                    <a:lnBlToTr>
                      <a:noFill/>
                    </a:lnBlToTr>
                    <a:noFill/>
                  </a:tcPr>
                </a:tc>
              </a:tr>
              <a:tr h="403255">
                <a:tc>
                  <a:txBody>
                    <a:bodyPr/>
                    <a:lstStyle/>
                    <a:p>
                      <a:pPr marL="0" marR="0" lvl="0" indent="0" algn="l" defTabSz="914400" rtl="0" eaLnBrk="1" fontAlgn="base" latinLnBrk="0" hangingPunct="1">
                        <a:lnSpc>
                          <a:spcPct val="85000"/>
                        </a:lnSpc>
                        <a:spcBef>
                          <a:spcPct val="0"/>
                        </a:spcBef>
                        <a:spcAft>
                          <a:spcPct val="0"/>
                        </a:spcAft>
                        <a:buClrTx/>
                        <a:buSzTx/>
                        <a:buFontTx/>
                        <a:buNone/>
                        <a:tabLst/>
                      </a:pPr>
                      <a:r>
                        <a:rPr kumimoji="0" lang="en-US" sz="2400" b="1" i="0" u="none" strike="noStrike" cap="none" normalizeH="0" baseline="0" smtClean="0">
                          <a:ln>
                            <a:noFill/>
                          </a:ln>
                          <a:solidFill>
                            <a:srgbClr val="000000"/>
                          </a:solidFill>
                          <a:effectLst/>
                          <a:latin typeface="Arial" charset="0"/>
                          <a:cs typeface="Arial" charset="0"/>
                        </a:rPr>
                        <a:t>Update Rate</a:t>
                      </a:r>
                      <a:endParaRPr kumimoji="0" lang="en-US" sz="2400" b="0" i="0" u="none" strike="noStrike" cap="none" normalizeH="0" baseline="0" smtClean="0">
                        <a:ln>
                          <a:noFill/>
                        </a:ln>
                        <a:solidFill>
                          <a:schemeClr val="tx1"/>
                        </a:solidFill>
                        <a:effectLst/>
                        <a:latin typeface="Arial" charset="0"/>
                      </a:endParaRPr>
                    </a:p>
                  </a:txBody>
                  <a:tcPr marT="45734" marB="45734" anchor="ctr" horzOverflow="overflow">
                    <a:lnL w="12700" cap="flat" cmpd="sng" algn="ctr">
                      <a:solidFill>
                        <a:schemeClr val="tx1"/>
                      </a:solidFill>
                      <a:prstDash val="solid"/>
                      <a:round/>
                      <a:headEnd type="none" w="med" len="med"/>
                      <a:tailEnd type="none" w="med" len="med"/>
                    </a:lnL>
                    <a:lnR>
                      <a:noFill/>
                    </a:lnR>
                    <a:lnT>
                      <a:noFill/>
                    </a:lnT>
                    <a:lnB w="3175" cap="flat" cmpd="sng" algn="ctr">
                      <a:solidFill>
                        <a:srgbClr val="CCCCCC"/>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85000"/>
                        </a:lnSpc>
                        <a:spcBef>
                          <a:spcPct val="0"/>
                        </a:spcBef>
                        <a:spcAft>
                          <a:spcPct val="0"/>
                        </a:spcAft>
                        <a:buClrTx/>
                        <a:buSzTx/>
                        <a:buFontTx/>
                        <a:buNone/>
                        <a:tabLst/>
                      </a:pPr>
                      <a:r>
                        <a:rPr kumimoji="0" lang="en-US" sz="2400" b="0" i="0" u="none" strike="noStrike" cap="none" normalizeH="0" baseline="0" smtClean="0">
                          <a:ln>
                            <a:noFill/>
                          </a:ln>
                          <a:solidFill>
                            <a:srgbClr val="000000"/>
                          </a:solidFill>
                          <a:effectLst/>
                          <a:latin typeface="Arial" charset="0"/>
                          <a:cs typeface="Arial" charset="0"/>
                        </a:rPr>
                        <a:t>2.86 MS/s</a:t>
                      </a:r>
                      <a:endParaRPr kumimoji="0" lang="en-US" sz="2400" b="0" i="0" u="none" strike="noStrike" cap="none" normalizeH="0" baseline="0" smtClean="0">
                        <a:ln>
                          <a:noFill/>
                        </a:ln>
                        <a:solidFill>
                          <a:schemeClr val="tx1"/>
                        </a:solidFill>
                        <a:effectLst/>
                        <a:latin typeface="Arial" charset="0"/>
                      </a:endParaRPr>
                    </a:p>
                  </a:txBody>
                  <a:tcPr marT="45734" marB="45734" anchor="ctr" horzOverflow="overflow">
                    <a:lnL>
                      <a:noFill/>
                    </a:lnL>
                    <a:lnR w="12700" cap="flat" cmpd="sng" algn="ctr">
                      <a:solidFill>
                        <a:schemeClr val="tx1"/>
                      </a:solidFill>
                      <a:prstDash val="solid"/>
                      <a:round/>
                      <a:headEnd type="none" w="med" len="med"/>
                      <a:tailEnd type="none" w="med" len="med"/>
                    </a:lnR>
                    <a:lnT>
                      <a:noFill/>
                    </a:lnT>
                    <a:lnB w="3175" cap="flat" cmpd="sng" algn="ctr">
                      <a:solidFill>
                        <a:srgbClr val="CCCCCC"/>
                      </a:solidFill>
                      <a:prstDash val="solid"/>
                      <a:round/>
                      <a:headEnd type="none" w="med" len="med"/>
                      <a:tailEnd type="none" w="med" len="med"/>
                    </a:lnB>
                    <a:lnTlToBr>
                      <a:noFill/>
                    </a:lnTlToBr>
                    <a:lnBlToTr>
                      <a:noFill/>
                    </a:lnBlToTr>
                    <a:noFill/>
                  </a:tcPr>
                </a:tc>
              </a:tr>
            </a:tbl>
          </a:graphicData>
        </a:graphic>
      </p:graphicFrame>
      <p:sp>
        <p:nvSpPr>
          <p:cNvPr id="11296" name="Rectangle 222"/>
          <p:cNvSpPr>
            <a:spLocks noChangeArrowheads="1"/>
          </p:cNvSpPr>
          <p:nvPr/>
        </p:nvSpPr>
        <p:spPr bwMode="auto">
          <a:xfrm>
            <a:off x="0" y="0"/>
            <a:ext cx="18288000" cy="990600"/>
          </a:xfrm>
          <a:prstGeom prst="rect">
            <a:avLst/>
          </a:prstGeom>
          <a:gradFill rotWithShape="1">
            <a:gsLst>
              <a:gs pos="0">
                <a:srgbClr val="CACACA"/>
              </a:gs>
              <a:gs pos="50000">
                <a:srgbClr val="EAEAEA"/>
              </a:gs>
              <a:gs pos="100000">
                <a:srgbClr val="CACACA"/>
              </a:gs>
            </a:gsLst>
            <a:lin ang="5400000" scaled="1"/>
          </a:gradFill>
          <a:ln>
            <a:noFill/>
          </a:ln>
          <a:extLst>
            <a:ext uri="{91240B29-F687-4F45-9708-019B960494DF}">
              <a14:hiddenLine xmlns:a14="http://schemas.microsoft.com/office/drawing/2010/main" w="9525" algn="ctr">
                <a:solidFill>
                  <a:srgbClr val="000000"/>
                </a:solidFill>
                <a:miter lim="800000"/>
                <a:headEnd/>
                <a:tailEnd/>
              </a14:hiddenLine>
            </a:ext>
          </a:extLst>
        </p:spPr>
        <p:txBody>
          <a:bodyPr lIns="182880" tIns="91440" rIns="182880" bIns="91440" anchor="ctr"/>
          <a:lstStyle/>
          <a:p>
            <a:pPr defTabSz="1828800"/>
            <a:r>
              <a:rPr lang="en-US" sz="3600" b="1">
                <a:solidFill>
                  <a:srgbClr val="A50021"/>
                </a:solidFill>
              </a:rPr>
              <a:t>Specifications of NI-6353</a:t>
            </a:r>
          </a:p>
        </p:txBody>
      </p:sp>
      <p:graphicFrame>
        <p:nvGraphicFramePr>
          <p:cNvPr id="8342" name="Group 150"/>
          <p:cNvGraphicFramePr>
            <a:graphicFrameLocks noGrp="1"/>
          </p:cNvGraphicFramePr>
          <p:nvPr/>
        </p:nvGraphicFramePr>
        <p:xfrm>
          <a:off x="5562600" y="1981200"/>
          <a:ext cx="6172200" cy="5767384"/>
        </p:xfrm>
        <a:graphic>
          <a:graphicData uri="http://schemas.openxmlformats.org/drawingml/2006/table">
            <a:tbl>
              <a:tblPr/>
              <a:tblGrid>
                <a:gridCol w="4267200"/>
                <a:gridCol w="1905000"/>
              </a:tblGrid>
              <a:tr h="403233">
                <a:tc gridSpan="2">
                  <a:txBody>
                    <a:bodyPr/>
                    <a:lstStyle/>
                    <a:p>
                      <a:pPr marL="0" marR="0" lvl="0" indent="0" algn="l" defTabSz="914400" rtl="0" eaLnBrk="1" fontAlgn="base" latinLnBrk="0" hangingPunct="1">
                        <a:lnSpc>
                          <a:spcPct val="85000"/>
                        </a:lnSpc>
                        <a:spcBef>
                          <a:spcPct val="0"/>
                        </a:spcBef>
                        <a:spcAft>
                          <a:spcPct val="0"/>
                        </a:spcAft>
                        <a:buClrTx/>
                        <a:buSzTx/>
                        <a:buFontTx/>
                        <a:buNone/>
                        <a:tabLst/>
                      </a:pPr>
                      <a:r>
                        <a:rPr kumimoji="0" lang="en-US" sz="2400" b="1" i="0" u="none" strike="noStrike" cap="none" normalizeH="0" baseline="0" dirty="0" smtClean="0">
                          <a:ln>
                            <a:noFill/>
                          </a:ln>
                          <a:solidFill>
                            <a:srgbClr val="CC0000"/>
                          </a:solidFill>
                          <a:effectLst/>
                          <a:latin typeface="Arial" charset="0"/>
                          <a:cs typeface="Arial" charset="0"/>
                        </a:rPr>
                        <a:t>Digital I/O</a:t>
                      </a:r>
                      <a:endParaRPr kumimoji="0" lang="en-US" sz="2400" b="0" i="0" u="none" strike="noStrike" cap="none" normalizeH="0" baseline="0" dirty="0" smtClean="0">
                        <a:ln>
                          <a:noFill/>
                        </a:ln>
                        <a:solidFill>
                          <a:srgbClr val="CC0000"/>
                        </a:solidFill>
                        <a:effectLst/>
                        <a:latin typeface="Arial" charset="0"/>
                      </a:endParaRPr>
                    </a:p>
                  </a:txBody>
                  <a:tcPr marT="45728" marB="45728"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a:noFill/>
                    </a:lnB>
                    <a:lnTlToBr>
                      <a:noFill/>
                    </a:lnTlToBr>
                    <a:lnBlToTr>
                      <a:noFill/>
                    </a:lnBlToTr>
                    <a:solidFill>
                      <a:srgbClr val="F2F2F2"/>
                    </a:solidFill>
                  </a:tcPr>
                </a:tc>
                <a:tc hMerge="1">
                  <a:txBody>
                    <a:bodyPr/>
                    <a:lstStyle/>
                    <a:p>
                      <a:endParaRPr lang="en-US"/>
                    </a:p>
                  </a:txBody>
                  <a:tcPr/>
                </a:tc>
              </a:tr>
              <a:tr h="403233">
                <a:tc>
                  <a:txBody>
                    <a:bodyPr/>
                    <a:lstStyle/>
                    <a:p>
                      <a:pPr marL="0" marR="0" lvl="0" indent="0" algn="l" defTabSz="914400" rtl="0" eaLnBrk="1" fontAlgn="base" latinLnBrk="0" hangingPunct="1">
                        <a:lnSpc>
                          <a:spcPct val="85000"/>
                        </a:lnSpc>
                        <a:spcBef>
                          <a:spcPct val="0"/>
                        </a:spcBef>
                        <a:spcAft>
                          <a:spcPct val="0"/>
                        </a:spcAft>
                        <a:buClrTx/>
                        <a:buSzTx/>
                        <a:buFontTx/>
                        <a:buNone/>
                        <a:tabLst/>
                      </a:pPr>
                      <a:r>
                        <a:rPr kumimoji="0" lang="en-US" sz="2400" b="1" i="0" u="none" strike="noStrike" cap="none" normalizeH="0" baseline="0" smtClean="0">
                          <a:ln>
                            <a:noFill/>
                          </a:ln>
                          <a:solidFill>
                            <a:srgbClr val="000000"/>
                          </a:solidFill>
                          <a:effectLst/>
                          <a:latin typeface="Arial" charset="0"/>
                          <a:cs typeface="Arial" charset="0"/>
                        </a:rPr>
                        <a:t>Bidirectional Channels</a:t>
                      </a:r>
                      <a:endParaRPr kumimoji="0" lang="en-US" sz="2400" b="0" i="0" u="none" strike="noStrike" cap="none" normalizeH="0" baseline="0" smtClean="0">
                        <a:ln>
                          <a:noFill/>
                        </a:ln>
                        <a:solidFill>
                          <a:schemeClr val="tx1"/>
                        </a:solidFill>
                        <a:effectLst/>
                        <a:latin typeface="Arial" charset="0"/>
                      </a:endParaRPr>
                    </a:p>
                  </a:txBody>
                  <a:tcPr marT="45728" marB="45728" anchor="ctr" horzOverflow="overflow">
                    <a:lnL w="12700" cap="flat" cmpd="sng" algn="ctr">
                      <a:solidFill>
                        <a:schemeClr val="tx1"/>
                      </a:solidFill>
                      <a:prstDash val="solid"/>
                      <a:round/>
                      <a:headEnd type="none" w="med" len="med"/>
                      <a:tailEnd type="none" w="med" len="med"/>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85000"/>
                        </a:lnSpc>
                        <a:spcBef>
                          <a:spcPct val="0"/>
                        </a:spcBef>
                        <a:spcAft>
                          <a:spcPct val="0"/>
                        </a:spcAft>
                        <a:buClrTx/>
                        <a:buSzTx/>
                        <a:buFontTx/>
                        <a:buNone/>
                        <a:tabLst/>
                      </a:pPr>
                      <a:r>
                        <a:rPr kumimoji="0" lang="en-US" sz="2400" b="0" i="0" u="none" strike="noStrike" cap="none" normalizeH="0" baseline="0" smtClean="0">
                          <a:ln>
                            <a:noFill/>
                          </a:ln>
                          <a:solidFill>
                            <a:srgbClr val="000000"/>
                          </a:solidFill>
                          <a:effectLst/>
                          <a:latin typeface="Arial" charset="0"/>
                          <a:cs typeface="Arial" charset="0"/>
                        </a:rPr>
                        <a:t>48</a:t>
                      </a:r>
                      <a:endParaRPr kumimoji="0" lang="en-US" sz="2400" b="0" i="0" u="none" strike="noStrike" cap="none" normalizeH="0" baseline="0" smtClean="0">
                        <a:ln>
                          <a:noFill/>
                        </a:ln>
                        <a:solidFill>
                          <a:schemeClr val="tx1"/>
                        </a:solidFill>
                        <a:effectLst/>
                        <a:latin typeface="Arial" charset="0"/>
                      </a:endParaRPr>
                    </a:p>
                  </a:txBody>
                  <a:tcPr marT="45728" marB="45728" anchor="ctr" horzOverflow="overflow">
                    <a:lnL>
                      <a:noFill/>
                    </a:lnL>
                    <a:lnR w="12700" cap="flat" cmpd="sng" algn="ctr">
                      <a:solidFill>
                        <a:schemeClr val="tx1"/>
                      </a:solidFill>
                      <a:prstDash val="solid"/>
                      <a:round/>
                      <a:headEnd type="none" w="med" len="med"/>
                      <a:tailEnd type="none" w="med" len="med"/>
                    </a:lnR>
                    <a:lnT>
                      <a:noFill/>
                    </a:lnT>
                    <a:lnB>
                      <a:noFill/>
                    </a:lnB>
                    <a:lnTlToBr>
                      <a:noFill/>
                    </a:lnTlToBr>
                    <a:lnBlToTr>
                      <a:noFill/>
                    </a:lnBlToTr>
                    <a:noFill/>
                  </a:tcPr>
                </a:tc>
              </a:tr>
              <a:tr h="403233">
                <a:tc>
                  <a:txBody>
                    <a:bodyPr/>
                    <a:lstStyle/>
                    <a:p>
                      <a:pPr marL="0" marR="0" lvl="0" indent="0" algn="l" defTabSz="914400" rtl="0" eaLnBrk="1" fontAlgn="base" latinLnBrk="0" hangingPunct="1">
                        <a:lnSpc>
                          <a:spcPct val="85000"/>
                        </a:lnSpc>
                        <a:spcBef>
                          <a:spcPct val="0"/>
                        </a:spcBef>
                        <a:spcAft>
                          <a:spcPct val="0"/>
                        </a:spcAft>
                        <a:buClrTx/>
                        <a:buSzTx/>
                        <a:buFontTx/>
                        <a:buNone/>
                        <a:tabLst/>
                      </a:pPr>
                      <a:r>
                        <a:rPr kumimoji="0" lang="en-US" sz="2400" b="1" i="0" u="none" strike="noStrike" cap="none" normalizeH="0" baseline="0" smtClean="0">
                          <a:ln>
                            <a:noFill/>
                          </a:ln>
                          <a:solidFill>
                            <a:srgbClr val="000000"/>
                          </a:solidFill>
                          <a:effectLst/>
                          <a:latin typeface="Arial" charset="0"/>
                          <a:cs typeface="Arial" charset="0"/>
                        </a:rPr>
                        <a:t>Input-Only Channels</a:t>
                      </a:r>
                      <a:endParaRPr kumimoji="0" lang="en-US" sz="2400" b="0" i="0" u="none" strike="noStrike" cap="none" normalizeH="0" baseline="0" smtClean="0">
                        <a:ln>
                          <a:noFill/>
                        </a:ln>
                        <a:solidFill>
                          <a:schemeClr val="tx1"/>
                        </a:solidFill>
                        <a:effectLst/>
                        <a:latin typeface="Arial" charset="0"/>
                      </a:endParaRPr>
                    </a:p>
                  </a:txBody>
                  <a:tcPr marT="45728" marB="45728" anchor="ctr" horzOverflow="overflow">
                    <a:lnL w="12700" cap="flat" cmpd="sng" algn="ctr">
                      <a:solidFill>
                        <a:schemeClr val="tx1"/>
                      </a:solidFill>
                      <a:prstDash val="solid"/>
                      <a:round/>
                      <a:headEnd type="none" w="med" len="med"/>
                      <a:tailEnd type="none" w="med" len="med"/>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85000"/>
                        </a:lnSpc>
                        <a:spcBef>
                          <a:spcPct val="0"/>
                        </a:spcBef>
                        <a:spcAft>
                          <a:spcPct val="0"/>
                        </a:spcAft>
                        <a:buClrTx/>
                        <a:buSzTx/>
                        <a:buFontTx/>
                        <a:buNone/>
                        <a:tabLst/>
                      </a:pPr>
                      <a:r>
                        <a:rPr kumimoji="0" lang="en-US" sz="2400" b="0" i="0" u="none" strike="noStrike" cap="none" normalizeH="0" baseline="0" smtClean="0">
                          <a:ln>
                            <a:noFill/>
                          </a:ln>
                          <a:solidFill>
                            <a:srgbClr val="000000"/>
                          </a:solidFill>
                          <a:effectLst/>
                          <a:latin typeface="Arial" charset="0"/>
                          <a:cs typeface="Arial" charset="0"/>
                        </a:rPr>
                        <a:t>0</a:t>
                      </a:r>
                      <a:endParaRPr kumimoji="0" lang="en-US" sz="2400" b="0" i="0" u="none" strike="noStrike" cap="none" normalizeH="0" baseline="0" smtClean="0">
                        <a:ln>
                          <a:noFill/>
                        </a:ln>
                        <a:solidFill>
                          <a:schemeClr val="tx1"/>
                        </a:solidFill>
                        <a:effectLst/>
                        <a:latin typeface="Arial" charset="0"/>
                      </a:endParaRPr>
                    </a:p>
                  </a:txBody>
                  <a:tcPr marT="45728" marB="45728" anchor="ctr" horzOverflow="overflow">
                    <a:lnL>
                      <a:noFill/>
                    </a:lnL>
                    <a:lnR w="12700" cap="flat" cmpd="sng" algn="ctr">
                      <a:solidFill>
                        <a:schemeClr val="tx1"/>
                      </a:solidFill>
                      <a:prstDash val="solid"/>
                      <a:round/>
                      <a:headEnd type="none" w="med" len="med"/>
                      <a:tailEnd type="none" w="med" len="med"/>
                    </a:lnR>
                    <a:lnT>
                      <a:noFill/>
                    </a:lnT>
                    <a:lnB>
                      <a:noFill/>
                    </a:lnB>
                    <a:lnTlToBr>
                      <a:noFill/>
                    </a:lnTlToBr>
                    <a:lnBlToTr>
                      <a:noFill/>
                    </a:lnBlToTr>
                    <a:noFill/>
                  </a:tcPr>
                </a:tc>
              </a:tr>
              <a:tr h="402358">
                <a:tc>
                  <a:txBody>
                    <a:bodyPr/>
                    <a:lstStyle/>
                    <a:p>
                      <a:pPr marL="0" marR="0" lvl="0" indent="0" algn="l" defTabSz="914400" rtl="0" eaLnBrk="1" fontAlgn="base" latinLnBrk="0" hangingPunct="1">
                        <a:lnSpc>
                          <a:spcPct val="85000"/>
                        </a:lnSpc>
                        <a:spcBef>
                          <a:spcPct val="0"/>
                        </a:spcBef>
                        <a:spcAft>
                          <a:spcPct val="0"/>
                        </a:spcAft>
                        <a:buClrTx/>
                        <a:buSzTx/>
                        <a:buFontTx/>
                        <a:buNone/>
                        <a:tabLst/>
                      </a:pPr>
                      <a:r>
                        <a:rPr kumimoji="0" lang="en-US" sz="2400" b="1" i="0" u="none" strike="noStrike" cap="none" normalizeH="0" baseline="0" smtClean="0">
                          <a:ln>
                            <a:noFill/>
                          </a:ln>
                          <a:solidFill>
                            <a:srgbClr val="000000"/>
                          </a:solidFill>
                          <a:effectLst/>
                          <a:latin typeface="Arial" charset="0"/>
                          <a:cs typeface="Arial" charset="0"/>
                        </a:rPr>
                        <a:t>Output-Only Channels</a:t>
                      </a:r>
                      <a:endParaRPr kumimoji="0" lang="en-US" sz="2400" b="0" i="0" u="none" strike="noStrike" cap="none" normalizeH="0" baseline="0" smtClean="0">
                        <a:ln>
                          <a:noFill/>
                        </a:ln>
                        <a:solidFill>
                          <a:schemeClr val="tx1"/>
                        </a:solidFill>
                        <a:effectLst/>
                        <a:latin typeface="Arial" charset="0"/>
                      </a:endParaRPr>
                    </a:p>
                  </a:txBody>
                  <a:tcPr marT="45728" marB="45728" anchor="ctr" horzOverflow="overflow">
                    <a:lnL w="12700" cap="flat" cmpd="sng" algn="ctr">
                      <a:solidFill>
                        <a:schemeClr val="tx1"/>
                      </a:solidFill>
                      <a:prstDash val="solid"/>
                      <a:round/>
                      <a:headEnd type="none" w="med" len="med"/>
                      <a:tailEnd type="none" w="med" len="med"/>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85000"/>
                        </a:lnSpc>
                        <a:spcBef>
                          <a:spcPct val="0"/>
                        </a:spcBef>
                        <a:spcAft>
                          <a:spcPct val="0"/>
                        </a:spcAft>
                        <a:buClrTx/>
                        <a:buSzTx/>
                        <a:buFontTx/>
                        <a:buNone/>
                        <a:tabLst/>
                      </a:pPr>
                      <a:r>
                        <a:rPr kumimoji="0" lang="en-US" sz="2400" b="0" i="0" u="none" strike="noStrike" cap="none" normalizeH="0" baseline="0" smtClean="0">
                          <a:ln>
                            <a:noFill/>
                          </a:ln>
                          <a:solidFill>
                            <a:srgbClr val="000000"/>
                          </a:solidFill>
                          <a:effectLst/>
                          <a:latin typeface="Arial" charset="0"/>
                          <a:cs typeface="Arial" charset="0"/>
                        </a:rPr>
                        <a:t>0</a:t>
                      </a:r>
                      <a:endParaRPr kumimoji="0" lang="en-US" sz="2400" b="0" i="0" u="none" strike="noStrike" cap="none" normalizeH="0" baseline="0" smtClean="0">
                        <a:ln>
                          <a:noFill/>
                        </a:ln>
                        <a:solidFill>
                          <a:schemeClr val="tx1"/>
                        </a:solidFill>
                        <a:effectLst/>
                        <a:latin typeface="Arial" charset="0"/>
                      </a:endParaRPr>
                    </a:p>
                  </a:txBody>
                  <a:tcPr marT="45728" marB="45728" anchor="ctr" horzOverflow="overflow">
                    <a:lnL>
                      <a:noFill/>
                    </a:lnL>
                    <a:lnR w="12700" cap="flat" cmpd="sng" algn="ctr">
                      <a:solidFill>
                        <a:schemeClr val="tx1"/>
                      </a:solidFill>
                      <a:prstDash val="solid"/>
                      <a:round/>
                      <a:headEnd type="none" w="med" len="med"/>
                      <a:tailEnd type="none" w="med" len="med"/>
                    </a:lnR>
                    <a:lnT>
                      <a:noFill/>
                    </a:lnT>
                    <a:lnB>
                      <a:noFill/>
                    </a:lnB>
                    <a:lnTlToBr>
                      <a:noFill/>
                    </a:lnTlToBr>
                    <a:lnBlToTr>
                      <a:noFill/>
                    </a:lnBlToTr>
                    <a:noFill/>
                  </a:tcPr>
                </a:tc>
              </a:tr>
              <a:tr h="403233">
                <a:tc>
                  <a:txBody>
                    <a:bodyPr/>
                    <a:lstStyle/>
                    <a:p>
                      <a:pPr marL="0" marR="0" lvl="0" indent="0" algn="l" defTabSz="914400" rtl="0" eaLnBrk="1" fontAlgn="base" latinLnBrk="0" hangingPunct="1">
                        <a:lnSpc>
                          <a:spcPct val="85000"/>
                        </a:lnSpc>
                        <a:spcBef>
                          <a:spcPct val="0"/>
                        </a:spcBef>
                        <a:spcAft>
                          <a:spcPct val="0"/>
                        </a:spcAft>
                        <a:buClrTx/>
                        <a:buSzTx/>
                        <a:buFontTx/>
                        <a:buNone/>
                        <a:tabLst/>
                      </a:pPr>
                      <a:r>
                        <a:rPr kumimoji="0" lang="en-US" sz="2400" b="1" i="0" u="none" strike="noStrike" cap="none" normalizeH="0" baseline="0" smtClean="0">
                          <a:ln>
                            <a:noFill/>
                          </a:ln>
                          <a:solidFill>
                            <a:srgbClr val="000000"/>
                          </a:solidFill>
                          <a:effectLst/>
                          <a:latin typeface="Arial" charset="0"/>
                          <a:cs typeface="Arial" charset="0"/>
                        </a:rPr>
                        <a:t>Number of Channels</a:t>
                      </a:r>
                      <a:endParaRPr kumimoji="0" lang="en-US" sz="2400" b="0" i="0" u="none" strike="noStrike" cap="none" normalizeH="0" baseline="0" smtClean="0">
                        <a:ln>
                          <a:noFill/>
                        </a:ln>
                        <a:solidFill>
                          <a:schemeClr val="tx1"/>
                        </a:solidFill>
                        <a:effectLst/>
                        <a:latin typeface="Arial" charset="0"/>
                      </a:endParaRPr>
                    </a:p>
                  </a:txBody>
                  <a:tcPr marT="45728" marB="45728" anchor="ctr" horzOverflow="overflow">
                    <a:lnL w="12700" cap="flat" cmpd="sng" algn="ctr">
                      <a:solidFill>
                        <a:schemeClr val="tx1"/>
                      </a:solidFill>
                      <a:prstDash val="solid"/>
                      <a:round/>
                      <a:headEnd type="none" w="med" len="med"/>
                      <a:tailEnd type="none" w="med" len="med"/>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85000"/>
                        </a:lnSpc>
                        <a:spcBef>
                          <a:spcPct val="0"/>
                        </a:spcBef>
                        <a:spcAft>
                          <a:spcPct val="0"/>
                        </a:spcAft>
                        <a:buClrTx/>
                        <a:buSzTx/>
                        <a:buFontTx/>
                        <a:buNone/>
                        <a:tabLst/>
                      </a:pPr>
                      <a:r>
                        <a:rPr kumimoji="0" lang="en-US" sz="2400" b="0" i="0" u="none" strike="noStrike" cap="none" normalizeH="0" baseline="0" smtClean="0">
                          <a:ln>
                            <a:noFill/>
                          </a:ln>
                          <a:solidFill>
                            <a:srgbClr val="000000"/>
                          </a:solidFill>
                          <a:effectLst/>
                          <a:latin typeface="Arial" charset="0"/>
                          <a:cs typeface="Arial" charset="0"/>
                        </a:rPr>
                        <a:t>48 , 0 , 0</a:t>
                      </a:r>
                      <a:endParaRPr kumimoji="0" lang="en-US" sz="2400" b="0" i="0" u="none" strike="noStrike" cap="none" normalizeH="0" baseline="0" smtClean="0">
                        <a:ln>
                          <a:noFill/>
                        </a:ln>
                        <a:solidFill>
                          <a:schemeClr val="tx1"/>
                        </a:solidFill>
                        <a:effectLst/>
                        <a:latin typeface="Arial" charset="0"/>
                      </a:endParaRPr>
                    </a:p>
                  </a:txBody>
                  <a:tcPr marT="45728" marB="45728" anchor="ctr" horzOverflow="overflow">
                    <a:lnL>
                      <a:noFill/>
                    </a:lnL>
                    <a:lnR w="12700" cap="flat" cmpd="sng" algn="ctr">
                      <a:solidFill>
                        <a:schemeClr val="tx1"/>
                      </a:solidFill>
                      <a:prstDash val="solid"/>
                      <a:round/>
                      <a:headEnd type="none" w="med" len="med"/>
                      <a:tailEnd type="none" w="med" len="med"/>
                    </a:lnR>
                    <a:lnT>
                      <a:noFill/>
                    </a:lnT>
                    <a:lnB>
                      <a:noFill/>
                    </a:lnB>
                    <a:lnTlToBr>
                      <a:noFill/>
                    </a:lnTlToBr>
                    <a:lnBlToTr>
                      <a:noFill/>
                    </a:lnBlToTr>
                    <a:noFill/>
                  </a:tcPr>
                </a:tc>
              </a:tr>
              <a:tr h="714390">
                <a:tc>
                  <a:txBody>
                    <a:bodyPr/>
                    <a:lstStyle/>
                    <a:p>
                      <a:pPr marL="0" marR="0" lvl="0" indent="0" algn="l" defTabSz="914400" rtl="0" eaLnBrk="1" fontAlgn="base" latinLnBrk="0" hangingPunct="1">
                        <a:lnSpc>
                          <a:spcPct val="85000"/>
                        </a:lnSpc>
                        <a:spcBef>
                          <a:spcPct val="0"/>
                        </a:spcBef>
                        <a:spcAft>
                          <a:spcPct val="0"/>
                        </a:spcAft>
                        <a:buClrTx/>
                        <a:buSzTx/>
                        <a:buFontTx/>
                        <a:buNone/>
                        <a:tabLst/>
                      </a:pPr>
                      <a:r>
                        <a:rPr kumimoji="0" lang="en-US" sz="2400" b="1" i="0" u="none" strike="noStrike" cap="none" normalizeH="0" baseline="0" smtClean="0">
                          <a:ln>
                            <a:noFill/>
                          </a:ln>
                          <a:solidFill>
                            <a:srgbClr val="000000"/>
                          </a:solidFill>
                          <a:effectLst/>
                          <a:latin typeface="Arial" charset="0"/>
                          <a:cs typeface="Arial" charset="0"/>
                        </a:rPr>
                        <a:t>Timing</a:t>
                      </a:r>
                      <a:endParaRPr kumimoji="0" lang="en-US" sz="2400" b="0" i="0" u="none" strike="noStrike" cap="none" normalizeH="0" baseline="0" smtClean="0">
                        <a:ln>
                          <a:noFill/>
                        </a:ln>
                        <a:solidFill>
                          <a:schemeClr val="tx1"/>
                        </a:solidFill>
                        <a:effectLst/>
                        <a:latin typeface="Arial" charset="0"/>
                      </a:endParaRPr>
                    </a:p>
                  </a:txBody>
                  <a:tcPr marT="45728" marB="45728" anchor="ctr" horzOverflow="overflow">
                    <a:lnL w="12700" cap="flat" cmpd="sng" algn="ctr">
                      <a:solidFill>
                        <a:schemeClr val="tx1"/>
                      </a:solidFill>
                      <a:prstDash val="solid"/>
                      <a:round/>
                      <a:headEnd type="none" w="med" len="med"/>
                      <a:tailEnd type="none" w="med" len="med"/>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85000"/>
                        </a:lnSpc>
                        <a:spcBef>
                          <a:spcPct val="0"/>
                        </a:spcBef>
                        <a:spcAft>
                          <a:spcPct val="0"/>
                        </a:spcAft>
                        <a:buClrTx/>
                        <a:buSzTx/>
                        <a:buFontTx/>
                        <a:buNone/>
                        <a:tabLst/>
                      </a:pPr>
                      <a:r>
                        <a:rPr kumimoji="0" lang="en-US" sz="2400" b="0" i="0" u="none" strike="noStrike" cap="none" normalizeH="0" baseline="0" smtClean="0">
                          <a:ln>
                            <a:noFill/>
                          </a:ln>
                          <a:solidFill>
                            <a:srgbClr val="000000"/>
                          </a:solidFill>
                          <a:effectLst/>
                          <a:latin typeface="Arial" charset="0"/>
                          <a:cs typeface="Arial" charset="0"/>
                        </a:rPr>
                        <a:t>Hardware , Software</a:t>
                      </a:r>
                      <a:endParaRPr kumimoji="0" lang="en-US" sz="2400" b="0" i="0" u="none" strike="noStrike" cap="none" normalizeH="0" baseline="0" smtClean="0">
                        <a:ln>
                          <a:noFill/>
                        </a:ln>
                        <a:solidFill>
                          <a:schemeClr val="tx1"/>
                        </a:solidFill>
                        <a:effectLst/>
                        <a:latin typeface="Arial" charset="0"/>
                      </a:endParaRPr>
                    </a:p>
                  </a:txBody>
                  <a:tcPr marT="45728" marB="45728" anchor="ctr" horzOverflow="overflow">
                    <a:lnL>
                      <a:noFill/>
                    </a:lnL>
                    <a:lnR w="12700" cap="flat" cmpd="sng" algn="ctr">
                      <a:solidFill>
                        <a:schemeClr val="tx1"/>
                      </a:solidFill>
                      <a:prstDash val="solid"/>
                      <a:round/>
                      <a:headEnd type="none" w="med" len="med"/>
                      <a:tailEnd type="none" w="med" len="med"/>
                    </a:lnR>
                    <a:lnT>
                      <a:noFill/>
                    </a:lnT>
                    <a:lnB>
                      <a:noFill/>
                    </a:lnB>
                    <a:lnTlToBr>
                      <a:noFill/>
                    </a:lnTlToBr>
                    <a:lnBlToTr>
                      <a:noFill/>
                    </a:lnBlToTr>
                    <a:noFill/>
                  </a:tcPr>
                </a:tc>
              </a:tr>
              <a:tr h="402358">
                <a:tc>
                  <a:txBody>
                    <a:bodyPr/>
                    <a:lstStyle/>
                    <a:p>
                      <a:pPr marL="0" marR="0" lvl="0" indent="0" algn="l" defTabSz="914400" rtl="0" eaLnBrk="1" fontAlgn="base" latinLnBrk="0" hangingPunct="1">
                        <a:lnSpc>
                          <a:spcPct val="85000"/>
                        </a:lnSpc>
                        <a:spcBef>
                          <a:spcPct val="0"/>
                        </a:spcBef>
                        <a:spcAft>
                          <a:spcPct val="0"/>
                        </a:spcAft>
                        <a:buClrTx/>
                        <a:buSzTx/>
                        <a:buFontTx/>
                        <a:buNone/>
                        <a:tabLst/>
                      </a:pPr>
                      <a:r>
                        <a:rPr kumimoji="0" lang="en-US" sz="2400" b="1" i="0" u="none" strike="noStrike" cap="none" normalizeH="0" baseline="0" smtClean="0">
                          <a:ln>
                            <a:noFill/>
                          </a:ln>
                          <a:solidFill>
                            <a:srgbClr val="000000"/>
                          </a:solidFill>
                          <a:effectLst/>
                          <a:latin typeface="Arial" charset="0"/>
                          <a:cs typeface="Arial" charset="0"/>
                        </a:rPr>
                        <a:t>Clocked Lines</a:t>
                      </a:r>
                      <a:endParaRPr kumimoji="0" lang="en-US" sz="2400" b="0" i="0" u="none" strike="noStrike" cap="none" normalizeH="0" baseline="0" smtClean="0">
                        <a:ln>
                          <a:noFill/>
                        </a:ln>
                        <a:solidFill>
                          <a:schemeClr val="tx1"/>
                        </a:solidFill>
                        <a:effectLst/>
                        <a:latin typeface="Arial" charset="0"/>
                      </a:endParaRPr>
                    </a:p>
                  </a:txBody>
                  <a:tcPr marT="45728" marB="45728" anchor="ctr" horzOverflow="overflow">
                    <a:lnL w="12700" cap="flat" cmpd="sng" algn="ctr">
                      <a:solidFill>
                        <a:schemeClr val="tx1"/>
                      </a:solidFill>
                      <a:prstDash val="solid"/>
                      <a:round/>
                      <a:headEnd type="none" w="med" len="med"/>
                      <a:tailEnd type="none" w="med" len="med"/>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85000"/>
                        </a:lnSpc>
                        <a:spcBef>
                          <a:spcPct val="0"/>
                        </a:spcBef>
                        <a:spcAft>
                          <a:spcPct val="0"/>
                        </a:spcAft>
                        <a:buClrTx/>
                        <a:buSzTx/>
                        <a:buFontTx/>
                        <a:buNone/>
                        <a:tabLst/>
                      </a:pPr>
                      <a:r>
                        <a:rPr kumimoji="0" lang="en-US" sz="2400" b="0" i="0" u="none" strike="noStrike" cap="none" normalizeH="0" baseline="0" smtClean="0">
                          <a:ln>
                            <a:noFill/>
                          </a:ln>
                          <a:solidFill>
                            <a:srgbClr val="000000"/>
                          </a:solidFill>
                          <a:effectLst/>
                          <a:latin typeface="Arial" charset="0"/>
                          <a:cs typeface="Arial" charset="0"/>
                        </a:rPr>
                        <a:t>32</a:t>
                      </a:r>
                      <a:endParaRPr kumimoji="0" lang="en-US" sz="2400" b="0" i="0" u="none" strike="noStrike" cap="none" normalizeH="0" baseline="0" smtClean="0">
                        <a:ln>
                          <a:noFill/>
                        </a:ln>
                        <a:solidFill>
                          <a:schemeClr val="tx1"/>
                        </a:solidFill>
                        <a:effectLst/>
                        <a:latin typeface="Arial" charset="0"/>
                      </a:endParaRPr>
                    </a:p>
                  </a:txBody>
                  <a:tcPr marT="45728" marB="45728" anchor="ctr" horzOverflow="overflow">
                    <a:lnL>
                      <a:noFill/>
                    </a:lnL>
                    <a:lnR w="12700" cap="flat" cmpd="sng" algn="ctr">
                      <a:solidFill>
                        <a:schemeClr val="tx1"/>
                      </a:solidFill>
                      <a:prstDash val="solid"/>
                      <a:round/>
                      <a:headEnd type="none" w="med" len="med"/>
                      <a:tailEnd type="none" w="med" len="med"/>
                    </a:lnR>
                    <a:lnT>
                      <a:noFill/>
                    </a:lnT>
                    <a:lnB>
                      <a:noFill/>
                    </a:lnB>
                    <a:lnTlToBr>
                      <a:noFill/>
                    </a:lnTlToBr>
                    <a:lnBlToTr>
                      <a:noFill/>
                    </a:lnBlToTr>
                    <a:noFill/>
                  </a:tcPr>
                </a:tc>
              </a:tr>
              <a:tr h="402358">
                <a:tc>
                  <a:txBody>
                    <a:bodyPr/>
                    <a:lstStyle/>
                    <a:p>
                      <a:pPr marL="0" marR="0" lvl="0" indent="0" algn="l" defTabSz="914400" rtl="0" eaLnBrk="1" fontAlgn="base" latinLnBrk="0" hangingPunct="1">
                        <a:lnSpc>
                          <a:spcPct val="85000"/>
                        </a:lnSpc>
                        <a:spcBef>
                          <a:spcPct val="0"/>
                        </a:spcBef>
                        <a:spcAft>
                          <a:spcPct val="0"/>
                        </a:spcAft>
                        <a:buClrTx/>
                        <a:buSzTx/>
                        <a:buFontTx/>
                        <a:buNone/>
                        <a:tabLst/>
                      </a:pPr>
                      <a:r>
                        <a:rPr kumimoji="0" lang="en-US" sz="2400" b="1" i="0" u="none" strike="noStrike" cap="none" normalizeH="0" baseline="0" smtClean="0">
                          <a:ln>
                            <a:noFill/>
                          </a:ln>
                          <a:solidFill>
                            <a:srgbClr val="000000"/>
                          </a:solidFill>
                          <a:effectLst/>
                          <a:latin typeface="Arial" charset="0"/>
                          <a:cs typeface="Arial" charset="0"/>
                        </a:rPr>
                        <a:t>Max Clock Rate</a:t>
                      </a:r>
                      <a:endParaRPr kumimoji="0" lang="en-US" sz="2400" b="0" i="0" u="none" strike="noStrike" cap="none" normalizeH="0" baseline="0" smtClean="0">
                        <a:ln>
                          <a:noFill/>
                        </a:ln>
                        <a:solidFill>
                          <a:schemeClr val="tx1"/>
                        </a:solidFill>
                        <a:effectLst/>
                        <a:latin typeface="Arial" charset="0"/>
                      </a:endParaRPr>
                    </a:p>
                  </a:txBody>
                  <a:tcPr marT="45728" marB="45728" anchor="ctr" horzOverflow="overflow">
                    <a:lnL w="12700" cap="flat" cmpd="sng" algn="ctr">
                      <a:solidFill>
                        <a:schemeClr val="tx1"/>
                      </a:solidFill>
                      <a:prstDash val="solid"/>
                      <a:round/>
                      <a:headEnd type="none" w="med" len="med"/>
                      <a:tailEnd type="none" w="med" len="med"/>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85000"/>
                        </a:lnSpc>
                        <a:spcBef>
                          <a:spcPct val="0"/>
                        </a:spcBef>
                        <a:spcAft>
                          <a:spcPct val="0"/>
                        </a:spcAft>
                        <a:buClrTx/>
                        <a:buSzTx/>
                        <a:buFontTx/>
                        <a:buNone/>
                        <a:tabLst/>
                      </a:pPr>
                      <a:r>
                        <a:rPr kumimoji="0" lang="en-US" sz="2400" b="0" i="0" u="none" strike="noStrike" cap="none" normalizeH="0" baseline="0" smtClean="0">
                          <a:ln>
                            <a:noFill/>
                          </a:ln>
                          <a:solidFill>
                            <a:srgbClr val="000000"/>
                          </a:solidFill>
                          <a:effectLst/>
                          <a:latin typeface="Arial" charset="0"/>
                          <a:cs typeface="Arial" charset="0"/>
                        </a:rPr>
                        <a:t>10 MHz</a:t>
                      </a:r>
                      <a:endParaRPr kumimoji="0" lang="en-US" sz="2400" b="0" i="0" u="none" strike="noStrike" cap="none" normalizeH="0" baseline="0" smtClean="0">
                        <a:ln>
                          <a:noFill/>
                        </a:ln>
                        <a:solidFill>
                          <a:schemeClr val="tx1"/>
                        </a:solidFill>
                        <a:effectLst/>
                        <a:latin typeface="Arial" charset="0"/>
                      </a:endParaRPr>
                    </a:p>
                  </a:txBody>
                  <a:tcPr marT="45728" marB="45728" anchor="ctr" horzOverflow="overflow">
                    <a:lnL>
                      <a:noFill/>
                    </a:lnL>
                    <a:lnR w="12700" cap="flat" cmpd="sng" algn="ctr">
                      <a:solidFill>
                        <a:schemeClr val="tx1"/>
                      </a:solidFill>
                      <a:prstDash val="solid"/>
                      <a:round/>
                      <a:headEnd type="none" w="med" len="med"/>
                      <a:tailEnd type="none" w="med" len="med"/>
                    </a:lnR>
                    <a:lnT>
                      <a:noFill/>
                    </a:lnT>
                    <a:lnB>
                      <a:noFill/>
                    </a:lnB>
                    <a:lnTlToBr>
                      <a:noFill/>
                    </a:lnTlToBr>
                    <a:lnBlToTr>
                      <a:noFill/>
                    </a:lnBlToTr>
                    <a:noFill/>
                  </a:tcPr>
                </a:tc>
              </a:tr>
              <a:tr h="403233">
                <a:tc>
                  <a:txBody>
                    <a:bodyPr/>
                    <a:lstStyle/>
                    <a:p>
                      <a:pPr marL="0" marR="0" lvl="0" indent="0" algn="l" defTabSz="914400" rtl="0" eaLnBrk="1" fontAlgn="base" latinLnBrk="0" hangingPunct="1">
                        <a:lnSpc>
                          <a:spcPct val="85000"/>
                        </a:lnSpc>
                        <a:spcBef>
                          <a:spcPct val="0"/>
                        </a:spcBef>
                        <a:spcAft>
                          <a:spcPct val="0"/>
                        </a:spcAft>
                        <a:buClrTx/>
                        <a:buSzTx/>
                        <a:buFontTx/>
                        <a:buNone/>
                        <a:tabLst/>
                      </a:pPr>
                      <a:r>
                        <a:rPr kumimoji="0" lang="en-US" sz="2400" b="1" i="0" u="none" strike="noStrike" cap="none" normalizeH="0" baseline="0" smtClean="0">
                          <a:ln>
                            <a:noFill/>
                          </a:ln>
                          <a:solidFill>
                            <a:srgbClr val="000000"/>
                          </a:solidFill>
                          <a:effectLst/>
                          <a:latin typeface="Arial" charset="0"/>
                          <a:cs typeface="Arial" charset="0"/>
                        </a:rPr>
                        <a:t>Logic Levels</a:t>
                      </a:r>
                      <a:endParaRPr kumimoji="0" lang="en-US" sz="2400" b="0" i="0" u="none" strike="noStrike" cap="none" normalizeH="0" baseline="0" smtClean="0">
                        <a:ln>
                          <a:noFill/>
                        </a:ln>
                        <a:solidFill>
                          <a:schemeClr val="tx1"/>
                        </a:solidFill>
                        <a:effectLst/>
                        <a:latin typeface="Arial" charset="0"/>
                      </a:endParaRPr>
                    </a:p>
                  </a:txBody>
                  <a:tcPr marT="45728" marB="45728" anchor="ctr" horzOverflow="overflow">
                    <a:lnL w="12700" cap="flat" cmpd="sng" algn="ctr">
                      <a:solidFill>
                        <a:schemeClr val="tx1"/>
                      </a:solidFill>
                      <a:prstDash val="solid"/>
                      <a:round/>
                      <a:headEnd type="none" w="med" len="med"/>
                      <a:tailEnd type="none" w="med" len="med"/>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85000"/>
                        </a:lnSpc>
                        <a:spcBef>
                          <a:spcPct val="0"/>
                        </a:spcBef>
                        <a:spcAft>
                          <a:spcPct val="0"/>
                        </a:spcAft>
                        <a:buClrTx/>
                        <a:buSzTx/>
                        <a:buFontTx/>
                        <a:buNone/>
                        <a:tabLst/>
                      </a:pPr>
                      <a:r>
                        <a:rPr kumimoji="0" lang="en-US" sz="2400" b="0" i="0" u="none" strike="noStrike" cap="none" normalizeH="0" baseline="0" smtClean="0">
                          <a:ln>
                            <a:noFill/>
                          </a:ln>
                          <a:solidFill>
                            <a:srgbClr val="000000"/>
                          </a:solidFill>
                          <a:effectLst/>
                          <a:latin typeface="Arial" charset="0"/>
                          <a:cs typeface="Arial" charset="0"/>
                        </a:rPr>
                        <a:t>TTL</a:t>
                      </a:r>
                      <a:endParaRPr kumimoji="0" lang="en-US" sz="2400" b="0" i="0" u="none" strike="noStrike" cap="none" normalizeH="0" baseline="0" smtClean="0">
                        <a:ln>
                          <a:noFill/>
                        </a:ln>
                        <a:solidFill>
                          <a:schemeClr val="tx1"/>
                        </a:solidFill>
                        <a:effectLst/>
                        <a:latin typeface="Arial" charset="0"/>
                      </a:endParaRPr>
                    </a:p>
                  </a:txBody>
                  <a:tcPr marT="45728" marB="45728" anchor="ctr" horzOverflow="overflow">
                    <a:lnL>
                      <a:noFill/>
                    </a:lnL>
                    <a:lnR w="12700" cap="flat" cmpd="sng" algn="ctr">
                      <a:solidFill>
                        <a:schemeClr val="tx1"/>
                      </a:solidFill>
                      <a:prstDash val="solid"/>
                      <a:round/>
                      <a:headEnd type="none" w="med" len="med"/>
                      <a:tailEnd type="none" w="med" len="med"/>
                    </a:lnR>
                    <a:lnT>
                      <a:noFill/>
                    </a:lnT>
                    <a:lnB>
                      <a:noFill/>
                    </a:lnB>
                    <a:lnTlToBr>
                      <a:noFill/>
                    </a:lnTlToBr>
                    <a:lnBlToTr>
                      <a:noFill/>
                    </a:lnBlToTr>
                    <a:noFill/>
                  </a:tcPr>
                </a:tc>
              </a:tr>
              <a:tr h="713261">
                <a:tc>
                  <a:txBody>
                    <a:bodyPr/>
                    <a:lstStyle/>
                    <a:p>
                      <a:pPr marL="0" marR="0" lvl="0" indent="0" algn="l" defTabSz="914400" rtl="0" eaLnBrk="1" fontAlgn="base" latinLnBrk="0" hangingPunct="1">
                        <a:lnSpc>
                          <a:spcPct val="85000"/>
                        </a:lnSpc>
                        <a:spcBef>
                          <a:spcPct val="0"/>
                        </a:spcBef>
                        <a:spcAft>
                          <a:spcPct val="0"/>
                        </a:spcAft>
                        <a:buClrTx/>
                        <a:buSzTx/>
                        <a:buFontTx/>
                        <a:buNone/>
                        <a:tabLst/>
                      </a:pPr>
                      <a:r>
                        <a:rPr kumimoji="0" lang="en-US" sz="2400" b="1" i="0" u="none" strike="noStrike" cap="none" normalizeH="0" baseline="0" smtClean="0">
                          <a:ln>
                            <a:noFill/>
                          </a:ln>
                          <a:solidFill>
                            <a:srgbClr val="000000"/>
                          </a:solidFill>
                          <a:effectLst/>
                          <a:latin typeface="Arial" charset="0"/>
                          <a:cs typeface="Arial" charset="0"/>
                        </a:rPr>
                        <a:t>Input Current Flow</a:t>
                      </a:r>
                      <a:endParaRPr kumimoji="0" lang="en-US" sz="2400" b="0" i="0" u="none" strike="noStrike" cap="none" normalizeH="0" baseline="0" smtClean="0">
                        <a:ln>
                          <a:noFill/>
                        </a:ln>
                        <a:solidFill>
                          <a:schemeClr val="tx1"/>
                        </a:solidFill>
                        <a:effectLst/>
                        <a:latin typeface="Arial" charset="0"/>
                      </a:endParaRPr>
                    </a:p>
                  </a:txBody>
                  <a:tcPr marT="45728" marB="45728" anchor="ctr" horzOverflow="overflow">
                    <a:lnL w="12700" cap="flat" cmpd="sng" algn="ctr">
                      <a:solidFill>
                        <a:schemeClr val="tx1"/>
                      </a:solidFill>
                      <a:prstDash val="solid"/>
                      <a:round/>
                      <a:headEnd type="none" w="med" len="med"/>
                      <a:tailEnd type="none" w="med" len="med"/>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85000"/>
                        </a:lnSpc>
                        <a:spcBef>
                          <a:spcPct val="0"/>
                        </a:spcBef>
                        <a:spcAft>
                          <a:spcPct val="0"/>
                        </a:spcAft>
                        <a:buClrTx/>
                        <a:buSzTx/>
                        <a:buFontTx/>
                        <a:buNone/>
                        <a:tabLst/>
                      </a:pPr>
                      <a:r>
                        <a:rPr kumimoji="0" lang="en-US" sz="2400" b="0" i="0" u="none" strike="noStrike" cap="none" normalizeH="0" baseline="0" smtClean="0">
                          <a:ln>
                            <a:noFill/>
                          </a:ln>
                          <a:solidFill>
                            <a:srgbClr val="000000"/>
                          </a:solidFill>
                          <a:effectLst/>
                          <a:latin typeface="Arial" charset="0"/>
                          <a:cs typeface="Arial" charset="0"/>
                        </a:rPr>
                        <a:t>Sinking , Sourcing</a:t>
                      </a:r>
                      <a:endParaRPr kumimoji="0" lang="en-US" sz="2400" b="0" i="0" u="none" strike="noStrike" cap="none" normalizeH="0" baseline="0" smtClean="0">
                        <a:ln>
                          <a:noFill/>
                        </a:ln>
                        <a:solidFill>
                          <a:schemeClr val="tx1"/>
                        </a:solidFill>
                        <a:effectLst/>
                        <a:latin typeface="Arial" charset="0"/>
                      </a:endParaRPr>
                    </a:p>
                  </a:txBody>
                  <a:tcPr marT="45728" marB="45728" anchor="ctr" horzOverflow="overflow">
                    <a:lnL>
                      <a:noFill/>
                    </a:lnL>
                    <a:lnR w="12700" cap="flat" cmpd="sng" algn="ctr">
                      <a:solidFill>
                        <a:schemeClr val="tx1"/>
                      </a:solidFill>
                      <a:prstDash val="solid"/>
                      <a:round/>
                      <a:headEnd type="none" w="med" len="med"/>
                      <a:tailEnd type="none" w="med" len="med"/>
                    </a:lnR>
                    <a:lnT>
                      <a:noFill/>
                    </a:lnT>
                    <a:lnB>
                      <a:noFill/>
                    </a:lnB>
                    <a:lnTlToBr>
                      <a:noFill/>
                    </a:lnTlToBr>
                    <a:lnBlToTr>
                      <a:noFill/>
                    </a:lnBlToTr>
                    <a:noFill/>
                  </a:tcPr>
                </a:tc>
              </a:tr>
              <a:tr h="713261">
                <a:tc>
                  <a:txBody>
                    <a:bodyPr/>
                    <a:lstStyle/>
                    <a:p>
                      <a:pPr marL="0" marR="0" lvl="0" indent="0" algn="l" defTabSz="914400" rtl="0" eaLnBrk="1" fontAlgn="base" latinLnBrk="0" hangingPunct="1">
                        <a:lnSpc>
                          <a:spcPct val="85000"/>
                        </a:lnSpc>
                        <a:spcBef>
                          <a:spcPct val="0"/>
                        </a:spcBef>
                        <a:spcAft>
                          <a:spcPct val="0"/>
                        </a:spcAft>
                        <a:buClrTx/>
                        <a:buSzTx/>
                        <a:buFontTx/>
                        <a:buNone/>
                        <a:tabLst/>
                      </a:pPr>
                      <a:r>
                        <a:rPr kumimoji="0" lang="en-US" sz="2400" b="1" i="0" u="none" strike="noStrike" cap="none" normalizeH="0" baseline="0" smtClean="0">
                          <a:ln>
                            <a:noFill/>
                          </a:ln>
                          <a:solidFill>
                            <a:srgbClr val="000000"/>
                          </a:solidFill>
                          <a:effectLst/>
                          <a:latin typeface="Arial" charset="0"/>
                          <a:cs typeface="Arial" charset="0"/>
                        </a:rPr>
                        <a:t>Output Current Flow</a:t>
                      </a:r>
                      <a:endParaRPr kumimoji="0" lang="en-US" sz="2400" b="0" i="0" u="none" strike="noStrike" cap="none" normalizeH="0" baseline="0" smtClean="0">
                        <a:ln>
                          <a:noFill/>
                        </a:ln>
                        <a:solidFill>
                          <a:schemeClr val="tx1"/>
                        </a:solidFill>
                        <a:effectLst/>
                        <a:latin typeface="Arial" charset="0"/>
                      </a:endParaRPr>
                    </a:p>
                  </a:txBody>
                  <a:tcPr marT="45728" marB="45728" anchor="ctr" horzOverflow="overflow">
                    <a:lnL w="12700" cap="flat" cmpd="sng" algn="ctr">
                      <a:solidFill>
                        <a:schemeClr val="tx1"/>
                      </a:solidFill>
                      <a:prstDash val="solid"/>
                      <a:round/>
                      <a:headEnd type="none" w="med" len="med"/>
                      <a:tailEnd type="none" w="med" len="med"/>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85000"/>
                        </a:lnSpc>
                        <a:spcBef>
                          <a:spcPct val="0"/>
                        </a:spcBef>
                        <a:spcAft>
                          <a:spcPct val="0"/>
                        </a:spcAft>
                        <a:buClrTx/>
                        <a:buSzTx/>
                        <a:buFontTx/>
                        <a:buNone/>
                        <a:tabLst/>
                      </a:pPr>
                      <a:r>
                        <a:rPr kumimoji="0" lang="en-US" sz="2400" b="0" i="0" u="none" strike="noStrike" cap="none" normalizeH="0" baseline="0" smtClean="0">
                          <a:ln>
                            <a:noFill/>
                          </a:ln>
                          <a:solidFill>
                            <a:srgbClr val="000000"/>
                          </a:solidFill>
                          <a:effectLst/>
                          <a:latin typeface="Arial" charset="0"/>
                          <a:cs typeface="Arial" charset="0"/>
                        </a:rPr>
                        <a:t>Sinking , Sourcing</a:t>
                      </a:r>
                      <a:endParaRPr kumimoji="0" lang="en-US" sz="2400" b="0" i="0" u="none" strike="noStrike" cap="none" normalizeH="0" baseline="0" smtClean="0">
                        <a:ln>
                          <a:noFill/>
                        </a:ln>
                        <a:solidFill>
                          <a:schemeClr val="tx1"/>
                        </a:solidFill>
                        <a:effectLst/>
                        <a:latin typeface="Arial" charset="0"/>
                      </a:endParaRPr>
                    </a:p>
                  </a:txBody>
                  <a:tcPr marT="45728" marB="45728" anchor="ctr" horzOverflow="overflow">
                    <a:lnL>
                      <a:noFill/>
                    </a:lnL>
                    <a:lnR w="12700" cap="flat" cmpd="sng" algn="ctr">
                      <a:solidFill>
                        <a:schemeClr val="tx1"/>
                      </a:solidFill>
                      <a:prstDash val="solid"/>
                      <a:round/>
                      <a:headEnd type="none" w="med" len="med"/>
                      <a:tailEnd type="none" w="med" len="med"/>
                    </a:lnR>
                    <a:lnT>
                      <a:noFill/>
                    </a:lnT>
                    <a:lnB>
                      <a:noFill/>
                    </a:lnB>
                    <a:lnTlToBr>
                      <a:noFill/>
                    </a:lnTlToBr>
                    <a:lnBlToTr>
                      <a:noFill/>
                    </a:lnBlToTr>
                    <a:noFill/>
                  </a:tcPr>
                </a:tc>
              </a:tr>
              <a:tr h="403233">
                <a:tc>
                  <a:txBody>
                    <a:bodyPr/>
                    <a:lstStyle/>
                    <a:p>
                      <a:pPr marL="0" marR="0" lvl="0" indent="0" algn="l" defTabSz="914400" rtl="0" eaLnBrk="1" fontAlgn="base" latinLnBrk="0" hangingPunct="1">
                        <a:lnSpc>
                          <a:spcPct val="85000"/>
                        </a:lnSpc>
                        <a:spcBef>
                          <a:spcPct val="0"/>
                        </a:spcBef>
                        <a:spcAft>
                          <a:spcPct val="0"/>
                        </a:spcAft>
                        <a:buClrTx/>
                        <a:buSzTx/>
                        <a:buFontTx/>
                        <a:buNone/>
                        <a:tabLst/>
                      </a:pPr>
                      <a:r>
                        <a:rPr kumimoji="0" lang="en-US" sz="2400" b="1" i="0" u="none" strike="noStrike" cap="none" normalizeH="0" baseline="0" smtClean="0">
                          <a:ln>
                            <a:noFill/>
                          </a:ln>
                          <a:solidFill>
                            <a:srgbClr val="000000"/>
                          </a:solidFill>
                          <a:effectLst/>
                          <a:latin typeface="Arial" charset="0"/>
                          <a:cs typeface="Arial" charset="0"/>
                        </a:rPr>
                        <a:t>Programmable Input Filters</a:t>
                      </a:r>
                      <a:endParaRPr kumimoji="0" lang="en-US" sz="2400" b="0" i="0" u="none" strike="noStrike" cap="none" normalizeH="0" baseline="0" smtClean="0">
                        <a:ln>
                          <a:noFill/>
                        </a:ln>
                        <a:solidFill>
                          <a:schemeClr val="tx1"/>
                        </a:solidFill>
                        <a:effectLst/>
                        <a:latin typeface="Arial" charset="0"/>
                      </a:endParaRPr>
                    </a:p>
                  </a:txBody>
                  <a:tcPr marT="45728" marB="45728" anchor="ctr" horzOverflow="overflow">
                    <a:lnL w="12700" cap="flat" cmpd="sng" algn="ctr">
                      <a:solidFill>
                        <a:schemeClr val="tx1"/>
                      </a:solidFill>
                      <a:prstDash val="solid"/>
                      <a:round/>
                      <a:headEnd type="none" w="med" len="med"/>
                      <a:tailEnd type="none" w="med" len="med"/>
                    </a:lnL>
                    <a:lnR>
                      <a:noFill/>
                    </a:lnR>
                    <a:lnT>
                      <a:noFill/>
                    </a:lnT>
                    <a:lnB w="3175" cap="flat" cmpd="sng" algn="ctr">
                      <a:solidFill>
                        <a:srgbClr val="CCCCCC"/>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85000"/>
                        </a:lnSpc>
                        <a:spcBef>
                          <a:spcPct val="0"/>
                        </a:spcBef>
                        <a:spcAft>
                          <a:spcPct val="0"/>
                        </a:spcAft>
                        <a:buClrTx/>
                        <a:buSzTx/>
                        <a:buFontTx/>
                        <a:buNone/>
                        <a:tabLst/>
                      </a:pPr>
                      <a:r>
                        <a:rPr kumimoji="0" lang="en-US" sz="2400" b="0" i="0" u="none" strike="noStrike" cap="none" normalizeH="0" baseline="0" smtClean="0">
                          <a:ln>
                            <a:noFill/>
                          </a:ln>
                          <a:solidFill>
                            <a:srgbClr val="000000"/>
                          </a:solidFill>
                          <a:effectLst/>
                          <a:latin typeface="Arial" charset="0"/>
                          <a:cs typeface="Arial" charset="0"/>
                        </a:rPr>
                        <a:t>Yes</a:t>
                      </a:r>
                      <a:endParaRPr kumimoji="0" lang="en-US" sz="2400" b="0" i="0" u="none" strike="noStrike" cap="none" normalizeH="0" baseline="0" smtClean="0">
                        <a:ln>
                          <a:noFill/>
                        </a:ln>
                        <a:solidFill>
                          <a:schemeClr val="tx1"/>
                        </a:solidFill>
                        <a:effectLst/>
                        <a:latin typeface="Arial" charset="0"/>
                      </a:endParaRPr>
                    </a:p>
                  </a:txBody>
                  <a:tcPr marT="45728" marB="45728" anchor="ctr" horzOverflow="overflow">
                    <a:lnL>
                      <a:noFill/>
                    </a:lnL>
                    <a:lnR w="12700" cap="flat" cmpd="sng" algn="ctr">
                      <a:solidFill>
                        <a:schemeClr val="tx1"/>
                      </a:solidFill>
                      <a:prstDash val="solid"/>
                      <a:round/>
                      <a:headEnd type="none" w="med" len="med"/>
                      <a:tailEnd type="none" w="med" len="med"/>
                    </a:lnR>
                    <a:lnT>
                      <a:noFill/>
                    </a:lnT>
                    <a:lnB w="3175" cap="flat" cmpd="sng" algn="ctr">
                      <a:solidFill>
                        <a:srgbClr val="CCCCCC"/>
                      </a:solidFill>
                      <a:prstDash val="solid"/>
                      <a:round/>
                      <a:headEnd type="none" w="med" len="med"/>
                      <a:tailEnd type="none" w="med" len="med"/>
                    </a:lnB>
                    <a:lnTlToBr>
                      <a:noFill/>
                    </a:lnTlToBr>
                    <a:lnBlToTr>
                      <a:noFill/>
                    </a:lnBlToTr>
                    <a:noFill/>
                  </a:tcPr>
                </a:tc>
              </a:tr>
            </a:tbl>
          </a:graphicData>
        </a:graphic>
      </p:graphicFrame>
      <p:graphicFrame>
        <p:nvGraphicFramePr>
          <p:cNvPr id="8344" name="Group 152"/>
          <p:cNvGraphicFramePr>
            <a:graphicFrameLocks noGrp="1"/>
          </p:cNvGraphicFramePr>
          <p:nvPr/>
        </p:nvGraphicFramePr>
        <p:xfrm>
          <a:off x="5562600" y="7734300"/>
          <a:ext cx="6172200" cy="3533775"/>
        </p:xfrm>
        <a:graphic>
          <a:graphicData uri="http://schemas.openxmlformats.org/drawingml/2006/table">
            <a:tbl>
              <a:tblPr/>
              <a:tblGrid>
                <a:gridCol w="4568825"/>
                <a:gridCol w="1603375"/>
              </a:tblGrid>
              <a:tr h="714311">
                <a:tc>
                  <a:txBody>
                    <a:bodyPr/>
                    <a:lstStyle/>
                    <a:p>
                      <a:pPr marL="0" marR="0" lvl="0" indent="0" algn="l" defTabSz="914400" rtl="0" eaLnBrk="1" fontAlgn="base" latinLnBrk="0" hangingPunct="1">
                        <a:lnSpc>
                          <a:spcPct val="85000"/>
                        </a:lnSpc>
                        <a:spcBef>
                          <a:spcPct val="0"/>
                        </a:spcBef>
                        <a:spcAft>
                          <a:spcPct val="0"/>
                        </a:spcAft>
                        <a:buClrTx/>
                        <a:buSzTx/>
                        <a:buFontTx/>
                        <a:buNone/>
                        <a:tabLst/>
                      </a:pPr>
                      <a:r>
                        <a:rPr kumimoji="0" lang="en-US" sz="2400" b="1" i="0" u="none" strike="noStrike" cap="none" normalizeH="0" baseline="0" dirty="0" smtClean="0">
                          <a:ln>
                            <a:noFill/>
                          </a:ln>
                          <a:solidFill>
                            <a:srgbClr val="000000"/>
                          </a:solidFill>
                          <a:effectLst/>
                          <a:latin typeface="Arial" charset="0"/>
                          <a:cs typeface="Arial" charset="0"/>
                        </a:rPr>
                        <a:t>Supports Programmable Power-Up States?</a:t>
                      </a:r>
                      <a:endParaRPr kumimoji="0" lang="en-US" sz="2400" b="0" i="0" u="none" strike="noStrike" cap="none" normalizeH="0" baseline="0" dirty="0" smtClean="0">
                        <a:ln>
                          <a:noFill/>
                        </a:ln>
                        <a:solidFill>
                          <a:schemeClr val="tx1"/>
                        </a:solidFill>
                        <a:effectLst/>
                        <a:latin typeface="Arial" charset="0"/>
                      </a:endParaRPr>
                    </a:p>
                  </a:txBody>
                  <a:tcPr marT="45670" marB="45670" anchor="ctr" horzOverflow="overflow">
                    <a:lnL w="12700" cap="flat" cmpd="sng" algn="ctr">
                      <a:solidFill>
                        <a:schemeClr val="tx1"/>
                      </a:solidFill>
                      <a:prstDash val="solid"/>
                      <a:round/>
                      <a:headEnd type="none" w="med" len="med"/>
                      <a:tailEnd type="none" w="med" len="med"/>
                    </a:lnL>
                    <a:lnR>
                      <a:noFill/>
                    </a:lnR>
                    <a:lnT w="12700" cap="flat" cmpd="sng" algn="ctr">
                      <a:solidFill>
                        <a:schemeClr val="tx1"/>
                      </a:solidFill>
                      <a:prstDash val="solid"/>
                      <a:round/>
                      <a:headEnd type="none" w="med" len="med"/>
                      <a:tailEnd type="none" w="med" len="med"/>
                    </a:lnT>
                    <a:lnB>
                      <a:noFill/>
                    </a:lnB>
                    <a:lnTlToBr>
                      <a:noFill/>
                    </a:lnTlToBr>
                    <a:lnBlToTr>
                      <a:noFill/>
                    </a:lnBlToTr>
                    <a:noFill/>
                  </a:tcPr>
                </a:tc>
                <a:tc>
                  <a:txBody>
                    <a:bodyPr/>
                    <a:lstStyle/>
                    <a:p>
                      <a:pPr marL="0" marR="0" lvl="0" indent="0" algn="l" defTabSz="914400" rtl="0" eaLnBrk="1" fontAlgn="base" latinLnBrk="0" hangingPunct="1">
                        <a:lnSpc>
                          <a:spcPct val="85000"/>
                        </a:lnSpc>
                        <a:spcBef>
                          <a:spcPct val="0"/>
                        </a:spcBef>
                        <a:spcAft>
                          <a:spcPct val="0"/>
                        </a:spcAft>
                        <a:buClrTx/>
                        <a:buSzTx/>
                        <a:buFontTx/>
                        <a:buNone/>
                        <a:tabLst/>
                      </a:pPr>
                      <a:r>
                        <a:rPr kumimoji="0" lang="en-US" sz="2400" b="0" i="0" u="none" strike="noStrike" cap="none" normalizeH="0" baseline="0" smtClean="0">
                          <a:ln>
                            <a:noFill/>
                          </a:ln>
                          <a:solidFill>
                            <a:srgbClr val="000000"/>
                          </a:solidFill>
                          <a:effectLst/>
                          <a:latin typeface="Arial" charset="0"/>
                          <a:cs typeface="Arial" charset="0"/>
                        </a:rPr>
                        <a:t>Yes</a:t>
                      </a:r>
                      <a:endParaRPr kumimoji="0" lang="en-US" sz="2400" b="0" i="0" u="none" strike="noStrike" cap="none" normalizeH="0" baseline="0" smtClean="0">
                        <a:ln>
                          <a:noFill/>
                        </a:ln>
                        <a:solidFill>
                          <a:schemeClr val="tx1"/>
                        </a:solidFill>
                        <a:effectLst/>
                        <a:latin typeface="Arial" charset="0"/>
                      </a:endParaRPr>
                    </a:p>
                  </a:txBody>
                  <a:tcPr marT="45670" marB="45670" anchor="ctr" horzOverflow="overflow">
                    <a:lnL>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a:noFill/>
                    </a:lnB>
                    <a:lnTlToBr>
                      <a:noFill/>
                    </a:lnTlToBr>
                    <a:lnBlToTr>
                      <a:noFill/>
                    </a:lnBlToTr>
                    <a:noFill/>
                  </a:tcPr>
                </a:tc>
              </a:tr>
              <a:tr h="403189">
                <a:tc>
                  <a:txBody>
                    <a:bodyPr/>
                    <a:lstStyle/>
                    <a:p>
                      <a:pPr marL="0" marR="0" lvl="0" indent="0" algn="l" defTabSz="914400" rtl="0" eaLnBrk="1" fontAlgn="base" latinLnBrk="0" hangingPunct="1">
                        <a:lnSpc>
                          <a:spcPct val="85000"/>
                        </a:lnSpc>
                        <a:spcBef>
                          <a:spcPct val="0"/>
                        </a:spcBef>
                        <a:spcAft>
                          <a:spcPct val="0"/>
                        </a:spcAft>
                        <a:buClrTx/>
                        <a:buSzTx/>
                        <a:buFontTx/>
                        <a:buNone/>
                        <a:tabLst/>
                      </a:pPr>
                      <a:r>
                        <a:rPr kumimoji="0" lang="en-US" sz="2400" b="1" i="0" u="none" strike="noStrike" cap="none" normalizeH="0" baseline="0" smtClean="0">
                          <a:ln>
                            <a:noFill/>
                          </a:ln>
                          <a:solidFill>
                            <a:srgbClr val="000000"/>
                          </a:solidFill>
                          <a:effectLst/>
                          <a:latin typeface="Arial" charset="0"/>
                          <a:cs typeface="Arial" charset="0"/>
                        </a:rPr>
                        <a:t>Current Drive Single</a:t>
                      </a:r>
                      <a:endParaRPr kumimoji="0" lang="en-US" sz="2400" b="0" i="0" u="none" strike="noStrike" cap="none" normalizeH="0" baseline="0" smtClean="0">
                        <a:ln>
                          <a:noFill/>
                        </a:ln>
                        <a:solidFill>
                          <a:schemeClr val="tx1"/>
                        </a:solidFill>
                        <a:effectLst/>
                        <a:latin typeface="Arial" charset="0"/>
                      </a:endParaRPr>
                    </a:p>
                  </a:txBody>
                  <a:tcPr marT="45670" marB="45670" anchor="ctr" horzOverflow="overflow">
                    <a:lnL w="12700" cap="flat" cmpd="sng" algn="ctr">
                      <a:solidFill>
                        <a:schemeClr val="tx1"/>
                      </a:solidFill>
                      <a:prstDash val="solid"/>
                      <a:round/>
                      <a:headEnd type="none" w="med" len="med"/>
                      <a:tailEnd type="none" w="med" len="med"/>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85000"/>
                        </a:lnSpc>
                        <a:spcBef>
                          <a:spcPct val="0"/>
                        </a:spcBef>
                        <a:spcAft>
                          <a:spcPct val="0"/>
                        </a:spcAft>
                        <a:buClrTx/>
                        <a:buSzTx/>
                        <a:buFontTx/>
                        <a:buNone/>
                        <a:tabLst/>
                      </a:pPr>
                      <a:r>
                        <a:rPr kumimoji="0" lang="en-US" sz="2400" b="0" i="0" u="none" strike="noStrike" cap="none" normalizeH="0" baseline="0" dirty="0" smtClean="0">
                          <a:ln>
                            <a:noFill/>
                          </a:ln>
                          <a:solidFill>
                            <a:srgbClr val="000000"/>
                          </a:solidFill>
                          <a:effectLst/>
                          <a:latin typeface="Arial" charset="0"/>
                          <a:cs typeface="Arial" charset="0"/>
                        </a:rPr>
                        <a:t>24 mA</a:t>
                      </a:r>
                      <a:endParaRPr kumimoji="0" lang="en-US" sz="2400" b="0" i="0" u="none" strike="noStrike" cap="none" normalizeH="0" baseline="0" dirty="0" smtClean="0">
                        <a:ln>
                          <a:noFill/>
                        </a:ln>
                        <a:solidFill>
                          <a:schemeClr val="tx1"/>
                        </a:solidFill>
                        <a:effectLst/>
                        <a:latin typeface="Arial" charset="0"/>
                      </a:endParaRPr>
                    </a:p>
                  </a:txBody>
                  <a:tcPr marT="45670" marB="45670" anchor="ctr" horzOverflow="overflow">
                    <a:lnL>
                      <a:noFill/>
                    </a:lnL>
                    <a:lnR w="12700" cap="flat" cmpd="sng" algn="ctr">
                      <a:solidFill>
                        <a:schemeClr val="tx1"/>
                      </a:solidFill>
                      <a:prstDash val="solid"/>
                      <a:round/>
                      <a:headEnd type="none" w="med" len="med"/>
                      <a:tailEnd type="none" w="med" len="med"/>
                    </a:lnR>
                    <a:lnT>
                      <a:noFill/>
                    </a:lnT>
                    <a:lnB>
                      <a:noFill/>
                    </a:lnB>
                    <a:lnTlToBr>
                      <a:noFill/>
                    </a:lnTlToBr>
                    <a:lnBlToTr>
                      <a:noFill/>
                    </a:lnBlToTr>
                    <a:noFill/>
                  </a:tcPr>
                </a:tc>
              </a:tr>
              <a:tr h="403189">
                <a:tc>
                  <a:txBody>
                    <a:bodyPr/>
                    <a:lstStyle/>
                    <a:p>
                      <a:pPr marL="0" marR="0" lvl="0" indent="0" algn="l" defTabSz="914400" rtl="0" eaLnBrk="1" fontAlgn="base" latinLnBrk="0" hangingPunct="1">
                        <a:lnSpc>
                          <a:spcPct val="85000"/>
                        </a:lnSpc>
                        <a:spcBef>
                          <a:spcPct val="0"/>
                        </a:spcBef>
                        <a:spcAft>
                          <a:spcPct val="0"/>
                        </a:spcAft>
                        <a:buClrTx/>
                        <a:buSzTx/>
                        <a:buFontTx/>
                        <a:buNone/>
                        <a:tabLst/>
                      </a:pPr>
                      <a:r>
                        <a:rPr kumimoji="0" lang="en-US" sz="2400" b="1" i="0" u="none" strike="noStrike" cap="none" normalizeH="0" baseline="0" smtClean="0">
                          <a:ln>
                            <a:noFill/>
                          </a:ln>
                          <a:solidFill>
                            <a:srgbClr val="000000"/>
                          </a:solidFill>
                          <a:effectLst/>
                          <a:latin typeface="Arial" charset="0"/>
                          <a:cs typeface="Arial" charset="0"/>
                        </a:rPr>
                        <a:t>Current Drive All</a:t>
                      </a:r>
                      <a:endParaRPr kumimoji="0" lang="en-US" sz="2400" b="0" i="0" u="none" strike="noStrike" cap="none" normalizeH="0" baseline="0" smtClean="0">
                        <a:ln>
                          <a:noFill/>
                        </a:ln>
                        <a:solidFill>
                          <a:schemeClr val="tx1"/>
                        </a:solidFill>
                        <a:effectLst/>
                        <a:latin typeface="Arial" charset="0"/>
                      </a:endParaRPr>
                    </a:p>
                  </a:txBody>
                  <a:tcPr marT="45670" marB="45670" anchor="ctr" horzOverflow="overflow">
                    <a:lnL w="12700" cap="flat" cmpd="sng" algn="ctr">
                      <a:solidFill>
                        <a:schemeClr val="tx1"/>
                      </a:solidFill>
                      <a:prstDash val="solid"/>
                      <a:round/>
                      <a:headEnd type="none" w="med" len="med"/>
                      <a:tailEnd type="none" w="med" len="med"/>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85000"/>
                        </a:lnSpc>
                        <a:spcBef>
                          <a:spcPct val="0"/>
                        </a:spcBef>
                        <a:spcAft>
                          <a:spcPct val="0"/>
                        </a:spcAft>
                        <a:buClrTx/>
                        <a:buSzTx/>
                        <a:buFontTx/>
                        <a:buNone/>
                        <a:tabLst/>
                      </a:pPr>
                      <a:r>
                        <a:rPr kumimoji="0" lang="en-US" sz="2400" b="0" i="0" u="none" strike="noStrike" cap="none" normalizeH="0" baseline="0" smtClean="0">
                          <a:ln>
                            <a:noFill/>
                          </a:ln>
                          <a:solidFill>
                            <a:srgbClr val="000000"/>
                          </a:solidFill>
                          <a:effectLst/>
                          <a:latin typeface="Arial" charset="0"/>
                          <a:cs typeface="Arial" charset="0"/>
                        </a:rPr>
                        <a:t>1 A</a:t>
                      </a:r>
                      <a:endParaRPr kumimoji="0" lang="en-US" sz="2400" b="0" i="0" u="none" strike="noStrike" cap="none" normalizeH="0" baseline="0" smtClean="0">
                        <a:ln>
                          <a:noFill/>
                        </a:ln>
                        <a:solidFill>
                          <a:schemeClr val="tx1"/>
                        </a:solidFill>
                        <a:effectLst/>
                        <a:latin typeface="Arial" charset="0"/>
                      </a:endParaRPr>
                    </a:p>
                  </a:txBody>
                  <a:tcPr marT="45670" marB="45670" anchor="ctr" horzOverflow="overflow">
                    <a:lnL>
                      <a:noFill/>
                    </a:lnL>
                    <a:lnR w="12700" cap="flat" cmpd="sng" algn="ctr">
                      <a:solidFill>
                        <a:schemeClr val="tx1"/>
                      </a:solidFill>
                      <a:prstDash val="solid"/>
                      <a:round/>
                      <a:headEnd type="none" w="med" len="med"/>
                      <a:tailEnd type="none" w="med" len="med"/>
                    </a:lnR>
                    <a:lnT>
                      <a:noFill/>
                    </a:lnT>
                    <a:lnB>
                      <a:noFill/>
                    </a:lnB>
                    <a:lnTlToBr>
                      <a:noFill/>
                    </a:lnTlToBr>
                    <a:lnBlToTr>
                      <a:noFill/>
                    </a:lnBlToTr>
                    <a:noFill/>
                  </a:tcPr>
                </a:tc>
              </a:tr>
              <a:tr h="402235">
                <a:tc>
                  <a:txBody>
                    <a:bodyPr/>
                    <a:lstStyle/>
                    <a:p>
                      <a:pPr marL="0" marR="0" lvl="0" indent="0" algn="l" defTabSz="914400" rtl="0" eaLnBrk="1" fontAlgn="base" latinLnBrk="0" hangingPunct="1">
                        <a:lnSpc>
                          <a:spcPct val="85000"/>
                        </a:lnSpc>
                        <a:spcBef>
                          <a:spcPct val="0"/>
                        </a:spcBef>
                        <a:spcAft>
                          <a:spcPct val="0"/>
                        </a:spcAft>
                        <a:buClrTx/>
                        <a:buSzTx/>
                        <a:buFontTx/>
                        <a:buNone/>
                        <a:tabLst/>
                      </a:pPr>
                      <a:r>
                        <a:rPr kumimoji="0" lang="en-US" sz="2400" b="1" i="0" u="none" strike="noStrike" cap="none" normalizeH="0" baseline="0" smtClean="0">
                          <a:ln>
                            <a:noFill/>
                          </a:ln>
                          <a:solidFill>
                            <a:srgbClr val="000000"/>
                          </a:solidFill>
                          <a:effectLst/>
                          <a:latin typeface="Arial" charset="0"/>
                          <a:cs typeface="Arial" charset="0"/>
                        </a:rPr>
                        <a:t>Watchdog Timer</a:t>
                      </a:r>
                      <a:endParaRPr kumimoji="0" lang="en-US" sz="2400" b="0" i="0" u="none" strike="noStrike" cap="none" normalizeH="0" baseline="0" smtClean="0">
                        <a:ln>
                          <a:noFill/>
                        </a:ln>
                        <a:solidFill>
                          <a:schemeClr val="tx1"/>
                        </a:solidFill>
                        <a:effectLst/>
                        <a:latin typeface="Arial" charset="0"/>
                      </a:endParaRPr>
                    </a:p>
                  </a:txBody>
                  <a:tcPr marT="45670" marB="45670" anchor="ctr" horzOverflow="overflow">
                    <a:lnL w="12700" cap="flat" cmpd="sng" algn="ctr">
                      <a:solidFill>
                        <a:schemeClr val="tx1"/>
                      </a:solidFill>
                      <a:prstDash val="solid"/>
                      <a:round/>
                      <a:headEnd type="none" w="med" len="med"/>
                      <a:tailEnd type="none" w="med" len="med"/>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85000"/>
                        </a:lnSpc>
                        <a:spcBef>
                          <a:spcPct val="0"/>
                        </a:spcBef>
                        <a:spcAft>
                          <a:spcPct val="0"/>
                        </a:spcAft>
                        <a:buClrTx/>
                        <a:buSzTx/>
                        <a:buFontTx/>
                        <a:buNone/>
                        <a:tabLst/>
                      </a:pPr>
                      <a:r>
                        <a:rPr kumimoji="0" lang="en-US" sz="2400" b="0" i="0" u="none" strike="noStrike" cap="none" normalizeH="0" baseline="0" smtClean="0">
                          <a:ln>
                            <a:noFill/>
                          </a:ln>
                          <a:solidFill>
                            <a:srgbClr val="000000"/>
                          </a:solidFill>
                          <a:effectLst/>
                          <a:latin typeface="Arial" charset="0"/>
                          <a:cs typeface="Arial" charset="0"/>
                        </a:rPr>
                        <a:t>Yes</a:t>
                      </a:r>
                      <a:endParaRPr kumimoji="0" lang="en-US" sz="2400" b="0" i="0" u="none" strike="noStrike" cap="none" normalizeH="0" baseline="0" smtClean="0">
                        <a:ln>
                          <a:noFill/>
                        </a:ln>
                        <a:solidFill>
                          <a:schemeClr val="tx1"/>
                        </a:solidFill>
                        <a:effectLst/>
                        <a:latin typeface="Arial" charset="0"/>
                      </a:endParaRPr>
                    </a:p>
                  </a:txBody>
                  <a:tcPr marT="45670" marB="45670" anchor="ctr" horzOverflow="overflow">
                    <a:lnL>
                      <a:noFill/>
                    </a:lnL>
                    <a:lnR w="12700" cap="flat" cmpd="sng" algn="ctr">
                      <a:solidFill>
                        <a:schemeClr val="tx1"/>
                      </a:solidFill>
                      <a:prstDash val="solid"/>
                      <a:round/>
                      <a:headEnd type="none" w="med" len="med"/>
                      <a:tailEnd type="none" w="med" len="med"/>
                    </a:lnR>
                    <a:lnT>
                      <a:noFill/>
                    </a:lnT>
                    <a:lnB>
                      <a:noFill/>
                    </a:lnB>
                    <a:lnTlToBr>
                      <a:noFill/>
                    </a:lnTlToBr>
                    <a:lnBlToTr>
                      <a:noFill/>
                    </a:lnBlToTr>
                    <a:noFill/>
                  </a:tcPr>
                </a:tc>
              </a:tr>
              <a:tr h="403189">
                <a:tc>
                  <a:txBody>
                    <a:bodyPr/>
                    <a:lstStyle/>
                    <a:p>
                      <a:pPr marL="0" marR="0" lvl="0" indent="0" algn="l" defTabSz="914400" rtl="0" eaLnBrk="1" fontAlgn="base" latinLnBrk="0" hangingPunct="1">
                        <a:lnSpc>
                          <a:spcPct val="85000"/>
                        </a:lnSpc>
                        <a:spcBef>
                          <a:spcPct val="0"/>
                        </a:spcBef>
                        <a:spcAft>
                          <a:spcPct val="0"/>
                        </a:spcAft>
                        <a:buClrTx/>
                        <a:buSzTx/>
                        <a:buFontTx/>
                        <a:buNone/>
                        <a:tabLst/>
                      </a:pPr>
                      <a:r>
                        <a:rPr kumimoji="0" lang="en-US" sz="2400" b="1" i="0" u="none" strike="noStrike" cap="none" normalizeH="0" baseline="0" smtClean="0">
                          <a:ln>
                            <a:noFill/>
                          </a:ln>
                          <a:solidFill>
                            <a:srgbClr val="000000"/>
                          </a:solidFill>
                          <a:effectLst/>
                          <a:latin typeface="Arial" charset="0"/>
                          <a:cs typeface="Arial" charset="0"/>
                        </a:rPr>
                        <a:t>Supports Handshaking I/O?</a:t>
                      </a:r>
                      <a:endParaRPr kumimoji="0" lang="en-US" sz="2400" b="0" i="0" u="none" strike="noStrike" cap="none" normalizeH="0" baseline="0" smtClean="0">
                        <a:ln>
                          <a:noFill/>
                        </a:ln>
                        <a:solidFill>
                          <a:schemeClr val="tx1"/>
                        </a:solidFill>
                        <a:effectLst/>
                        <a:latin typeface="Arial" charset="0"/>
                      </a:endParaRPr>
                    </a:p>
                  </a:txBody>
                  <a:tcPr marT="45670" marB="45670" anchor="ctr" horzOverflow="overflow">
                    <a:lnL w="12700" cap="flat" cmpd="sng" algn="ctr">
                      <a:solidFill>
                        <a:schemeClr val="tx1"/>
                      </a:solidFill>
                      <a:prstDash val="solid"/>
                      <a:round/>
                      <a:headEnd type="none" w="med" len="med"/>
                      <a:tailEnd type="none" w="med" len="med"/>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85000"/>
                        </a:lnSpc>
                        <a:spcBef>
                          <a:spcPct val="0"/>
                        </a:spcBef>
                        <a:spcAft>
                          <a:spcPct val="0"/>
                        </a:spcAft>
                        <a:buClrTx/>
                        <a:buSzTx/>
                        <a:buFontTx/>
                        <a:buNone/>
                        <a:tabLst/>
                      </a:pPr>
                      <a:r>
                        <a:rPr kumimoji="0" lang="en-US" sz="2400" b="0" i="0" u="none" strike="noStrike" cap="none" normalizeH="0" baseline="0" smtClean="0">
                          <a:ln>
                            <a:noFill/>
                          </a:ln>
                          <a:solidFill>
                            <a:srgbClr val="000000"/>
                          </a:solidFill>
                          <a:effectLst/>
                          <a:latin typeface="Arial" charset="0"/>
                          <a:cs typeface="Arial" charset="0"/>
                        </a:rPr>
                        <a:t>No</a:t>
                      </a:r>
                      <a:endParaRPr kumimoji="0" lang="en-US" sz="2400" b="0" i="0" u="none" strike="noStrike" cap="none" normalizeH="0" baseline="0" smtClean="0">
                        <a:ln>
                          <a:noFill/>
                        </a:ln>
                        <a:solidFill>
                          <a:schemeClr val="tx1"/>
                        </a:solidFill>
                        <a:effectLst/>
                        <a:latin typeface="Arial" charset="0"/>
                      </a:endParaRPr>
                    </a:p>
                  </a:txBody>
                  <a:tcPr marT="45670" marB="45670" anchor="ctr" horzOverflow="overflow">
                    <a:lnL>
                      <a:noFill/>
                    </a:lnL>
                    <a:lnR w="12700" cap="flat" cmpd="sng" algn="ctr">
                      <a:solidFill>
                        <a:schemeClr val="tx1"/>
                      </a:solidFill>
                      <a:prstDash val="solid"/>
                      <a:round/>
                      <a:headEnd type="none" w="med" len="med"/>
                      <a:tailEnd type="none" w="med" len="med"/>
                    </a:lnR>
                    <a:lnT>
                      <a:noFill/>
                    </a:lnT>
                    <a:lnB>
                      <a:noFill/>
                    </a:lnB>
                    <a:lnTlToBr>
                      <a:noFill/>
                    </a:lnTlToBr>
                    <a:lnBlToTr>
                      <a:noFill/>
                    </a:lnBlToTr>
                    <a:noFill/>
                  </a:tcPr>
                </a:tc>
              </a:tr>
              <a:tr h="402235">
                <a:tc>
                  <a:txBody>
                    <a:bodyPr/>
                    <a:lstStyle/>
                    <a:p>
                      <a:pPr marL="0" marR="0" lvl="0" indent="0" algn="l" defTabSz="914400" rtl="0" eaLnBrk="1" fontAlgn="base" latinLnBrk="0" hangingPunct="1">
                        <a:lnSpc>
                          <a:spcPct val="85000"/>
                        </a:lnSpc>
                        <a:spcBef>
                          <a:spcPct val="0"/>
                        </a:spcBef>
                        <a:spcAft>
                          <a:spcPct val="0"/>
                        </a:spcAft>
                        <a:buClrTx/>
                        <a:buSzTx/>
                        <a:buFontTx/>
                        <a:buNone/>
                        <a:tabLst/>
                      </a:pPr>
                      <a:r>
                        <a:rPr kumimoji="0" lang="en-US" sz="2400" b="1" i="0" u="none" strike="noStrike" cap="none" normalizeH="0" baseline="0" smtClean="0">
                          <a:ln>
                            <a:noFill/>
                          </a:ln>
                          <a:solidFill>
                            <a:srgbClr val="000000"/>
                          </a:solidFill>
                          <a:effectLst/>
                          <a:latin typeface="Arial" charset="0"/>
                          <a:cs typeface="Arial" charset="0"/>
                        </a:rPr>
                        <a:t>Supports Pattern I/O?</a:t>
                      </a:r>
                      <a:endParaRPr kumimoji="0" lang="en-US" sz="2400" b="0" i="0" u="none" strike="noStrike" cap="none" normalizeH="0" baseline="0" smtClean="0">
                        <a:ln>
                          <a:noFill/>
                        </a:ln>
                        <a:solidFill>
                          <a:schemeClr val="tx1"/>
                        </a:solidFill>
                        <a:effectLst/>
                        <a:latin typeface="Arial" charset="0"/>
                      </a:endParaRPr>
                    </a:p>
                  </a:txBody>
                  <a:tcPr marT="45670" marB="45670" anchor="ctr" horzOverflow="overflow">
                    <a:lnL w="12700" cap="flat" cmpd="sng" algn="ctr">
                      <a:solidFill>
                        <a:schemeClr val="tx1"/>
                      </a:solidFill>
                      <a:prstDash val="solid"/>
                      <a:round/>
                      <a:headEnd type="none" w="med" len="med"/>
                      <a:tailEnd type="none" w="med" len="med"/>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85000"/>
                        </a:lnSpc>
                        <a:spcBef>
                          <a:spcPct val="0"/>
                        </a:spcBef>
                        <a:spcAft>
                          <a:spcPct val="0"/>
                        </a:spcAft>
                        <a:buClrTx/>
                        <a:buSzTx/>
                        <a:buFontTx/>
                        <a:buNone/>
                        <a:tabLst/>
                      </a:pPr>
                      <a:r>
                        <a:rPr kumimoji="0" lang="en-US" sz="2400" b="0" i="0" u="none" strike="noStrike" cap="none" normalizeH="0" baseline="0" smtClean="0">
                          <a:ln>
                            <a:noFill/>
                          </a:ln>
                          <a:solidFill>
                            <a:srgbClr val="000000"/>
                          </a:solidFill>
                          <a:effectLst/>
                          <a:latin typeface="Arial" charset="0"/>
                          <a:cs typeface="Arial" charset="0"/>
                        </a:rPr>
                        <a:t>Yes</a:t>
                      </a:r>
                      <a:endParaRPr kumimoji="0" lang="en-US" sz="2400" b="0" i="0" u="none" strike="noStrike" cap="none" normalizeH="0" baseline="0" smtClean="0">
                        <a:ln>
                          <a:noFill/>
                        </a:ln>
                        <a:solidFill>
                          <a:schemeClr val="tx1"/>
                        </a:solidFill>
                        <a:effectLst/>
                        <a:latin typeface="Arial" charset="0"/>
                      </a:endParaRPr>
                    </a:p>
                  </a:txBody>
                  <a:tcPr marT="45670" marB="45670" anchor="ctr" horzOverflow="overflow">
                    <a:lnL>
                      <a:noFill/>
                    </a:lnL>
                    <a:lnR w="12700" cap="flat" cmpd="sng" algn="ctr">
                      <a:solidFill>
                        <a:schemeClr val="tx1"/>
                      </a:solidFill>
                      <a:prstDash val="solid"/>
                      <a:round/>
                      <a:headEnd type="none" w="med" len="med"/>
                      <a:tailEnd type="none" w="med" len="med"/>
                    </a:lnR>
                    <a:lnT>
                      <a:noFill/>
                    </a:lnT>
                    <a:lnB>
                      <a:noFill/>
                    </a:lnB>
                    <a:lnTlToBr>
                      <a:noFill/>
                    </a:lnTlToBr>
                    <a:lnBlToTr>
                      <a:noFill/>
                    </a:lnBlToTr>
                    <a:noFill/>
                  </a:tcPr>
                </a:tc>
              </a:tr>
              <a:tr h="402235">
                <a:tc>
                  <a:txBody>
                    <a:bodyPr/>
                    <a:lstStyle/>
                    <a:p>
                      <a:pPr marL="0" marR="0" lvl="0" indent="0" algn="l" defTabSz="914400" rtl="0" eaLnBrk="1" fontAlgn="base" latinLnBrk="0" hangingPunct="1">
                        <a:lnSpc>
                          <a:spcPct val="85000"/>
                        </a:lnSpc>
                        <a:spcBef>
                          <a:spcPct val="0"/>
                        </a:spcBef>
                        <a:spcAft>
                          <a:spcPct val="0"/>
                        </a:spcAft>
                        <a:buClrTx/>
                        <a:buSzTx/>
                        <a:buFontTx/>
                        <a:buNone/>
                        <a:tabLst/>
                      </a:pPr>
                      <a:r>
                        <a:rPr kumimoji="0" lang="en-US" sz="2400" b="1" i="0" u="none" strike="noStrike" cap="none" normalizeH="0" baseline="0" smtClean="0">
                          <a:ln>
                            <a:noFill/>
                          </a:ln>
                          <a:solidFill>
                            <a:srgbClr val="000000"/>
                          </a:solidFill>
                          <a:effectLst/>
                          <a:latin typeface="Arial" charset="0"/>
                          <a:cs typeface="Arial" charset="0"/>
                        </a:rPr>
                        <a:t>Maximum Input Range</a:t>
                      </a:r>
                      <a:endParaRPr kumimoji="0" lang="en-US" sz="2400" b="0" i="0" u="none" strike="noStrike" cap="none" normalizeH="0" baseline="0" smtClean="0">
                        <a:ln>
                          <a:noFill/>
                        </a:ln>
                        <a:solidFill>
                          <a:schemeClr val="tx1"/>
                        </a:solidFill>
                        <a:effectLst/>
                        <a:latin typeface="Arial" charset="0"/>
                      </a:endParaRPr>
                    </a:p>
                  </a:txBody>
                  <a:tcPr marT="45670" marB="45670" anchor="ctr" horzOverflow="overflow">
                    <a:lnL w="12700" cap="flat" cmpd="sng" algn="ctr">
                      <a:solidFill>
                        <a:schemeClr val="tx1"/>
                      </a:solidFill>
                      <a:prstDash val="solid"/>
                      <a:round/>
                      <a:headEnd type="none" w="med" len="med"/>
                      <a:tailEnd type="none" w="med" len="med"/>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85000"/>
                        </a:lnSpc>
                        <a:spcBef>
                          <a:spcPct val="0"/>
                        </a:spcBef>
                        <a:spcAft>
                          <a:spcPct val="0"/>
                        </a:spcAft>
                        <a:buClrTx/>
                        <a:buSzTx/>
                        <a:buFontTx/>
                        <a:buNone/>
                        <a:tabLst/>
                      </a:pPr>
                      <a:r>
                        <a:rPr kumimoji="0" lang="en-US" sz="2400" b="0" i="0" u="none" strike="noStrike" cap="none" normalizeH="0" baseline="0" smtClean="0">
                          <a:ln>
                            <a:noFill/>
                          </a:ln>
                          <a:solidFill>
                            <a:srgbClr val="000000"/>
                          </a:solidFill>
                          <a:effectLst/>
                          <a:latin typeface="Arial" charset="0"/>
                          <a:cs typeface="Arial" charset="0"/>
                        </a:rPr>
                        <a:t>0 V , 5 V</a:t>
                      </a:r>
                      <a:endParaRPr kumimoji="0" lang="en-US" sz="2400" b="0" i="0" u="none" strike="noStrike" cap="none" normalizeH="0" baseline="0" smtClean="0">
                        <a:ln>
                          <a:noFill/>
                        </a:ln>
                        <a:solidFill>
                          <a:schemeClr val="tx1"/>
                        </a:solidFill>
                        <a:effectLst/>
                        <a:latin typeface="Arial" charset="0"/>
                      </a:endParaRPr>
                    </a:p>
                  </a:txBody>
                  <a:tcPr marT="45670" marB="45670" anchor="ctr" horzOverflow="overflow">
                    <a:lnL>
                      <a:noFill/>
                    </a:lnL>
                    <a:lnR w="12700" cap="flat" cmpd="sng" algn="ctr">
                      <a:solidFill>
                        <a:schemeClr val="tx1"/>
                      </a:solidFill>
                      <a:prstDash val="solid"/>
                      <a:round/>
                      <a:headEnd type="none" w="med" len="med"/>
                      <a:tailEnd type="none" w="med" len="med"/>
                    </a:lnR>
                    <a:lnT>
                      <a:noFill/>
                    </a:lnT>
                    <a:lnB>
                      <a:noFill/>
                    </a:lnB>
                    <a:lnTlToBr>
                      <a:noFill/>
                    </a:lnTlToBr>
                    <a:lnBlToTr>
                      <a:noFill/>
                    </a:lnBlToTr>
                    <a:noFill/>
                  </a:tcPr>
                </a:tc>
              </a:tr>
              <a:tr h="403189">
                <a:tc>
                  <a:txBody>
                    <a:bodyPr/>
                    <a:lstStyle/>
                    <a:p>
                      <a:pPr marL="0" marR="0" lvl="0" indent="0" algn="l" defTabSz="914400" rtl="0" eaLnBrk="1" fontAlgn="base" latinLnBrk="0" hangingPunct="1">
                        <a:lnSpc>
                          <a:spcPct val="85000"/>
                        </a:lnSpc>
                        <a:spcBef>
                          <a:spcPct val="0"/>
                        </a:spcBef>
                        <a:spcAft>
                          <a:spcPct val="0"/>
                        </a:spcAft>
                        <a:buClrTx/>
                        <a:buSzTx/>
                        <a:buFontTx/>
                        <a:buNone/>
                        <a:tabLst/>
                      </a:pPr>
                      <a:r>
                        <a:rPr kumimoji="0" lang="en-US" sz="2400" b="1" i="0" u="none" strike="noStrike" cap="none" normalizeH="0" baseline="0" smtClean="0">
                          <a:ln>
                            <a:noFill/>
                          </a:ln>
                          <a:solidFill>
                            <a:srgbClr val="000000"/>
                          </a:solidFill>
                          <a:effectLst/>
                          <a:latin typeface="Arial" charset="0"/>
                          <a:cs typeface="Arial" charset="0"/>
                        </a:rPr>
                        <a:t>Maximum Output Range</a:t>
                      </a:r>
                      <a:endParaRPr kumimoji="0" lang="en-US" sz="2400" b="0" i="0" u="none" strike="noStrike" cap="none" normalizeH="0" baseline="0" smtClean="0">
                        <a:ln>
                          <a:noFill/>
                        </a:ln>
                        <a:solidFill>
                          <a:schemeClr val="tx1"/>
                        </a:solidFill>
                        <a:effectLst/>
                        <a:latin typeface="Arial" charset="0"/>
                      </a:endParaRPr>
                    </a:p>
                  </a:txBody>
                  <a:tcPr marT="45670" marB="45670" anchor="ctr" horzOverflow="overflow">
                    <a:lnL w="12700" cap="flat" cmpd="sng" algn="ctr">
                      <a:solidFill>
                        <a:schemeClr val="tx1"/>
                      </a:solidFill>
                      <a:prstDash val="solid"/>
                      <a:round/>
                      <a:headEnd type="none" w="med" len="med"/>
                      <a:tailEnd type="none" w="med" len="med"/>
                    </a:lnL>
                    <a:lnR>
                      <a:noFill/>
                    </a:lnR>
                    <a:lnT>
                      <a:noFill/>
                    </a:lnT>
                    <a:lnB w="3175" cap="flat" cmpd="sng" algn="ctr">
                      <a:solidFill>
                        <a:srgbClr val="CCCCCC"/>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85000"/>
                        </a:lnSpc>
                        <a:spcBef>
                          <a:spcPct val="0"/>
                        </a:spcBef>
                        <a:spcAft>
                          <a:spcPct val="0"/>
                        </a:spcAft>
                        <a:buClrTx/>
                        <a:buSzTx/>
                        <a:buFontTx/>
                        <a:buNone/>
                        <a:tabLst/>
                      </a:pPr>
                      <a:r>
                        <a:rPr kumimoji="0" lang="en-US" sz="2400" b="0" i="0" u="none" strike="noStrike" cap="none" normalizeH="0" baseline="0" smtClean="0">
                          <a:ln>
                            <a:noFill/>
                          </a:ln>
                          <a:solidFill>
                            <a:srgbClr val="000000"/>
                          </a:solidFill>
                          <a:effectLst/>
                          <a:latin typeface="Arial" charset="0"/>
                          <a:cs typeface="Arial" charset="0"/>
                        </a:rPr>
                        <a:t>0 V , 5 V</a:t>
                      </a:r>
                      <a:endParaRPr kumimoji="0" lang="en-US" sz="2400" b="0" i="0" u="none" strike="noStrike" cap="none" normalizeH="0" baseline="0" smtClean="0">
                        <a:ln>
                          <a:noFill/>
                        </a:ln>
                        <a:solidFill>
                          <a:schemeClr val="tx1"/>
                        </a:solidFill>
                        <a:effectLst/>
                        <a:latin typeface="Arial" charset="0"/>
                      </a:endParaRPr>
                    </a:p>
                  </a:txBody>
                  <a:tcPr marT="45670" marB="45670" anchor="ctr" horzOverflow="overflow">
                    <a:lnL>
                      <a:noFill/>
                    </a:lnL>
                    <a:lnR w="12700" cap="flat" cmpd="sng" algn="ctr">
                      <a:solidFill>
                        <a:schemeClr val="tx1"/>
                      </a:solidFill>
                      <a:prstDash val="solid"/>
                      <a:round/>
                      <a:headEnd type="none" w="med" len="med"/>
                      <a:tailEnd type="none" w="med" len="med"/>
                    </a:lnR>
                    <a:lnT>
                      <a:noFill/>
                    </a:lnT>
                    <a:lnB w="3175" cap="flat" cmpd="sng" algn="ctr">
                      <a:solidFill>
                        <a:srgbClr val="CCCCCC"/>
                      </a:solidFill>
                      <a:prstDash val="solid"/>
                      <a:round/>
                      <a:headEnd type="none" w="med" len="med"/>
                      <a:tailEnd type="none" w="med" len="med"/>
                    </a:lnB>
                    <a:lnTlToBr>
                      <a:noFill/>
                    </a:lnTlToBr>
                    <a:lnBlToTr>
                      <a:noFill/>
                    </a:lnBlToTr>
                    <a:noFill/>
                  </a:tcPr>
                </a:tc>
              </a:tr>
            </a:tbl>
          </a:graphicData>
        </a:graphic>
      </p:graphicFrame>
      <p:graphicFrame>
        <p:nvGraphicFramePr>
          <p:cNvPr id="8346" name="Group 154"/>
          <p:cNvGraphicFramePr>
            <a:graphicFrameLocks noGrp="1"/>
          </p:cNvGraphicFramePr>
          <p:nvPr/>
        </p:nvGraphicFramePr>
        <p:xfrm>
          <a:off x="11963400" y="2514600"/>
          <a:ext cx="5867400" cy="6361116"/>
        </p:xfrm>
        <a:graphic>
          <a:graphicData uri="http://schemas.openxmlformats.org/drawingml/2006/table">
            <a:tbl>
              <a:tblPr/>
              <a:tblGrid>
                <a:gridCol w="4260850"/>
                <a:gridCol w="1606550"/>
              </a:tblGrid>
              <a:tr h="403207">
                <a:tc gridSpan="2">
                  <a:txBody>
                    <a:bodyPr/>
                    <a:lstStyle/>
                    <a:p>
                      <a:pPr marL="0" marR="0" lvl="0" indent="0" algn="l" defTabSz="914400" rtl="0" eaLnBrk="1" fontAlgn="base" latinLnBrk="0" hangingPunct="1">
                        <a:lnSpc>
                          <a:spcPct val="85000"/>
                        </a:lnSpc>
                        <a:spcBef>
                          <a:spcPct val="0"/>
                        </a:spcBef>
                        <a:spcAft>
                          <a:spcPct val="0"/>
                        </a:spcAft>
                        <a:buClrTx/>
                        <a:buSzTx/>
                        <a:buFontTx/>
                        <a:buNone/>
                        <a:tabLst/>
                      </a:pPr>
                      <a:r>
                        <a:rPr kumimoji="0" lang="en-US" sz="2400" b="1" i="0" u="none" strike="noStrike" cap="none" normalizeH="0" baseline="0" dirty="0" smtClean="0">
                          <a:ln>
                            <a:noFill/>
                          </a:ln>
                          <a:solidFill>
                            <a:srgbClr val="CC0000"/>
                          </a:solidFill>
                          <a:effectLst/>
                          <a:latin typeface="Arial" charset="0"/>
                          <a:cs typeface="Arial" charset="0"/>
                        </a:rPr>
                        <a:t>Counter/Timers</a:t>
                      </a:r>
                      <a:endParaRPr kumimoji="0" lang="en-US" sz="2400" b="0" i="0" u="none" strike="noStrike" cap="none" normalizeH="0" baseline="0" dirty="0" smtClean="0">
                        <a:ln>
                          <a:noFill/>
                        </a:ln>
                        <a:solidFill>
                          <a:srgbClr val="CC0000"/>
                        </a:solidFill>
                        <a:effectLst/>
                        <a:latin typeface="Arial" charset="0"/>
                      </a:endParaRPr>
                    </a:p>
                  </a:txBody>
                  <a:tcPr marT="45708" marB="45708"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0" cap="flat" cmpd="sng" algn="ctr">
                      <a:solidFill>
                        <a:srgbClr val="CCCCCC"/>
                      </a:solidFill>
                      <a:prstDash val="solid"/>
                      <a:round/>
                      <a:headEnd type="none" w="med" len="med"/>
                      <a:tailEnd type="none" w="med" len="med"/>
                    </a:lnB>
                    <a:lnTlToBr>
                      <a:noFill/>
                    </a:lnTlToBr>
                    <a:lnBlToTr>
                      <a:noFill/>
                    </a:lnBlToTr>
                    <a:solidFill>
                      <a:srgbClr val="F2F2F2"/>
                    </a:solidFill>
                  </a:tcPr>
                </a:tc>
                <a:tc hMerge="1">
                  <a:txBody>
                    <a:bodyPr/>
                    <a:lstStyle/>
                    <a:p>
                      <a:endParaRPr lang="en-US"/>
                    </a:p>
                  </a:txBody>
                  <a:tcPr/>
                </a:tc>
              </a:tr>
              <a:tr h="403207">
                <a:tc>
                  <a:txBody>
                    <a:bodyPr/>
                    <a:lstStyle/>
                    <a:p>
                      <a:pPr marL="0" marR="0" lvl="0" indent="0" algn="l" defTabSz="914400" rtl="0" eaLnBrk="1" fontAlgn="base" latinLnBrk="0" hangingPunct="1">
                        <a:lnSpc>
                          <a:spcPct val="85000"/>
                        </a:lnSpc>
                        <a:spcBef>
                          <a:spcPct val="0"/>
                        </a:spcBef>
                        <a:spcAft>
                          <a:spcPct val="0"/>
                        </a:spcAft>
                        <a:buClrTx/>
                        <a:buSzTx/>
                        <a:buFontTx/>
                        <a:buNone/>
                        <a:tabLst/>
                      </a:pPr>
                      <a:r>
                        <a:rPr kumimoji="0" lang="en-US" sz="2400" b="1" i="0" u="none" strike="noStrike" cap="none" normalizeH="0" baseline="0" smtClean="0">
                          <a:ln>
                            <a:noFill/>
                          </a:ln>
                          <a:solidFill>
                            <a:srgbClr val="000000"/>
                          </a:solidFill>
                          <a:effectLst/>
                          <a:latin typeface="Arial" charset="0"/>
                          <a:cs typeface="Arial" charset="0"/>
                        </a:rPr>
                        <a:t>Counters</a:t>
                      </a:r>
                      <a:endParaRPr kumimoji="0" lang="en-US" sz="2400" b="0" i="0" u="none" strike="noStrike" cap="none" normalizeH="0" baseline="0" smtClean="0">
                        <a:ln>
                          <a:noFill/>
                        </a:ln>
                        <a:solidFill>
                          <a:schemeClr val="tx1"/>
                        </a:solidFill>
                        <a:effectLst/>
                        <a:latin typeface="Arial" charset="0"/>
                      </a:endParaRPr>
                    </a:p>
                  </a:txBody>
                  <a:tcPr marT="45708" marB="45708" anchor="ctr" horzOverflow="overflow">
                    <a:lnL w="12700" cap="flat" cmpd="sng" algn="ctr">
                      <a:solidFill>
                        <a:schemeClr val="tx1"/>
                      </a:solidFill>
                      <a:prstDash val="solid"/>
                      <a:round/>
                      <a:headEnd type="none" w="med" len="med"/>
                      <a:tailEnd type="none" w="med" len="med"/>
                    </a:lnL>
                    <a:lnR>
                      <a:noFill/>
                    </a:lnR>
                    <a:lnT w="0" cap="flat" cmpd="sng" algn="ctr">
                      <a:solidFill>
                        <a:srgbClr val="CCCCCC"/>
                      </a:solidFill>
                      <a:prstDash val="solid"/>
                      <a:round/>
                      <a:headEnd type="none" w="med" len="med"/>
                      <a:tailEnd type="none" w="med" len="med"/>
                    </a:lnT>
                    <a:lnB w="0" cap="flat" cmpd="sng" algn="ctr">
                      <a:solidFill>
                        <a:srgbClr val="CCCCCC"/>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85000"/>
                        </a:lnSpc>
                        <a:spcBef>
                          <a:spcPct val="0"/>
                        </a:spcBef>
                        <a:spcAft>
                          <a:spcPct val="0"/>
                        </a:spcAft>
                        <a:buClrTx/>
                        <a:buSzTx/>
                        <a:buFontTx/>
                        <a:buNone/>
                        <a:tabLst/>
                      </a:pPr>
                      <a:r>
                        <a:rPr kumimoji="0" lang="en-US" sz="2400" b="0" i="0" u="none" strike="noStrike" cap="none" normalizeH="0" baseline="0" smtClean="0">
                          <a:ln>
                            <a:noFill/>
                          </a:ln>
                          <a:solidFill>
                            <a:srgbClr val="000000"/>
                          </a:solidFill>
                          <a:effectLst/>
                          <a:latin typeface="Arial" charset="0"/>
                          <a:cs typeface="Arial" charset="0"/>
                        </a:rPr>
                        <a:t>4</a:t>
                      </a:r>
                      <a:endParaRPr kumimoji="0" lang="en-US" sz="2400" b="0" i="0" u="none" strike="noStrike" cap="none" normalizeH="0" baseline="0" smtClean="0">
                        <a:ln>
                          <a:noFill/>
                        </a:ln>
                        <a:solidFill>
                          <a:schemeClr val="tx1"/>
                        </a:solidFill>
                        <a:effectLst/>
                        <a:latin typeface="Arial" charset="0"/>
                      </a:endParaRPr>
                    </a:p>
                  </a:txBody>
                  <a:tcPr marT="45708" marB="45708" anchor="ctr" horzOverflow="overflow">
                    <a:lnL>
                      <a:noFill/>
                    </a:lnL>
                    <a:lnR w="12700" cap="flat" cmpd="sng" algn="ctr">
                      <a:solidFill>
                        <a:schemeClr val="tx1"/>
                      </a:solidFill>
                      <a:prstDash val="solid"/>
                      <a:round/>
                      <a:headEnd type="none" w="med" len="med"/>
                      <a:tailEnd type="none" w="med" len="med"/>
                    </a:lnR>
                    <a:lnT w="0" cap="flat" cmpd="sng" algn="ctr">
                      <a:solidFill>
                        <a:srgbClr val="CCCCCC"/>
                      </a:solidFill>
                      <a:prstDash val="solid"/>
                      <a:round/>
                      <a:headEnd type="none" w="med" len="med"/>
                      <a:tailEnd type="none" w="med" len="med"/>
                    </a:lnT>
                    <a:lnB w="0" cap="flat" cmpd="sng" algn="ctr">
                      <a:solidFill>
                        <a:srgbClr val="CCCCCC"/>
                      </a:solidFill>
                      <a:prstDash val="solid"/>
                      <a:round/>
                      <a:headEnd type="none" w="med" len="med"/>
                      <a:tailEnd type="none" w="med" len="med"/>
                    </a:lnB>
                    <a:lnTlToBr>
                      <a:noFill/>
                    </a:lnTlToBr>
                    <a:lnBlToTr>
                      <a:noFill/>
                    </a:lnBlToTr>
                    <a:noFill/>
                  </a:tcPr>
                </a:tc>
              </a:tr>
              <a:tr h="403207">
                <a:tc>
                  <a:txBody>
                    <a:bodyPr/>
                    <a:lstStyle/>
                    <a:p>
                      <a:pPr marL="0" marR="0" lvl="0" indent="0" algn="l" defTabSz="914400" rtl="0" eaLnBrk="1" fontAlgn="base" latinLnBrk="0" hangingPunct="1">
                        <a:lnSpc>
                          <a:spcPct val="85000"/>
                        </a:lnSpc>
                        <a:spcBef>
                          <a:spcPct val="0"/>
                        </a:spcBef>
                        <a:spcAft>
                          <a:spcPct val="0"/>
                        </a:spcAft>
                        <a:buClrTx/>
                        <a:buSzTx/>
                        <a:buFontTx/>
                        <a:buNone/>
                        <a:tabLst/>
                      </a:pPr>
                      <a:r>
                        <a:rPr kumimoji="0" lang="en-US" sz="2400" b="1" i="0" u="none" strike="noStrike" cap="none" normalizeH="0" baseline="0" smtClean="0">
                          <a:ln>
                            <a:noFill/>
                          </a:ln>
                          <a:solidFill>
                            <a:srgbClr val="000000"/>
                          </a:solidFill>
                          <a:effectLst/>
                          <a:latin typeface="Arial" charset="0"/>
                          <a:cs typeface="Arial" charset="0"/>
                        </a:rPr>
                        <a:t>Buffered Operations</a:t>
                      </a:r>
                      <a:endParaRPr kumimoji="0" lang="en-US" sz="2400" b="0" i="0" u="none" strike="noStrike" cap="none" normalizeH="0" baseline="0" smtClean="0">
                        <a:ln>
                          <a:noFill/>
                        </a:ln>
                        <a:solidFill>
                          <a:schemeClr val="tx1"/>
                        </a:solidFill>
                        <a:effectLst/>
                        <a:latin typeface="Arial" charset="0"/>
                      </a:endParaRPr>
                    </a:p>
                  </a:txBody>
                  <a:tcPr marT="45708" marB="45708" anchor="ctr" horzOverflow="overflow">
                    <a:lnL w="12700" cap="flat" cmpd="sng" algn="ctr">
                      <a:solidFill>
                        <a:schemeClr val="tx1"/>
                      </a:solidFill>
                      <a:prstDash val="solid"/>
                      <a:round/>
                      <a:headEnd type="none" w="med" len="med"/>
                      <a:tailEnd type="none" w="med" len="med"/>
                    </a:lnL>
                    <a:lnR>
                      <a:noFill/>
                    </a:lnR>
                    <a:lnT w="0" cap="flat" cmpd="sng" algn="ctr">
                      <a:solidFill>
                        <a:srgbClr val="CCCCCC"/>
                      </a:solidFill>
                      <a:prstDash val="solid"/>
                      <a:round/>
                      <a:headEnd type="none" w="med" len="med"/>
                      <a:tailEnd type="none" w="med" len="med"/>
                    </a:lnT>
                    <a:lnB w="0" cap="flat" cmpd="sng" algn="ctr">
                      <a:solidFill>
                        <a:srgbClr val="CCCCCC"/>
                      </a:solidFill>
                      <a:prstDash val="solid"/>
                      <a:round/>
                      <a:headEnd type="none" w="med" len="med"/>
                      <a:tailEnd type="none" w="med" len="med"/>
                    </a:lnB>
                    <a:lnTlToBr>
                      <a:noFill/>
                    </a:lnTlToBr>
                    <a:lnBlToTr>
                      <a:noFill/>
                    </a:lnBlToTr>
                    <a:noFill/>
                  </a:tcPr>
                </a:tc>
                <a:tc>
                  <a:txBody>
                    <a:bodyPr/>
                    <a:lstStyle/>
                    <a:p>
                      <a:pPr marL="971550" marR="0" lvl="0" indent="-971550" algn="l" defTabSz="914400" rtl="0" eaLnBrk="1" fontAlgn="base" latinLnBrk="0" hangingPunct="1">
                        <a:lnSpc>
                          <a:spcPct val="85000"/>
                        </a:lnSpc>
                        <a:spcBef>
                          <a:spcPct val="0"/>
                        </a:spcBef>
                        <a:spcAft>
                          <a:spcPct val="0"/>
                        </a:spcAft>
                        <a:buClrTx/>
                        <a:buSzTx/>
                        <a:buFontTx/>
                        <a:buNone/>
                        <a:tabLst/>
                      </a:pPr>
                      <a:r>
                        <a:rPr kumimoji="0" lang="en-US" sz="2400" b="0" i="0" u="none" strike="noStrike" cap="none" normalizeH="0" baseline="0" smtClean="0">
                          <a:ln>
                            <a:noFill/>
                          </a:ln>
                          <a:solidFill>
                            <a:srgbClr val="000000"/>
                          </a:solidFill>
                          <a:effectLst/>
                          <a:latin typeface="Arial" charset="0"/>
                          <a:cs typeface="Arial" charset="0"/>
                        </a:rPr>
                        <a:t>Yes</a:t>
                      </a:r>
                      <a:endParaRPr kumimoji="0" lang="en-US" sz="2400" b="0" i="0" u="none" strike="noStrike" cap="none" normalizeH="0" baseline="0" smtClean="0">
                        <a:ln>
                          <a:noFill/>
                        </a:ln>
                        <a:solidFill>
                          <a:schemeClr val="tx1"/>
                        </a:solidFill>
                        <a:effectLst/>
                        <a:latin typeface="Arial" charset="0"/>
                      </a:endParaRPr>
                    </a:p>
                  </a:txBody>
                  <a:tcPr marT="45708" marB="45708" anchor="ctr" horzOverflow="overflow">
                    <a:lnL>
                      <a:noFill/>
                    </a:lnL>
                    <a:lnR w="12700" cap="flat" cmpd="sng" algn="ctr">
                      <a:solidFill>
                        <a:schemeClr val="tx1"/>
                      </a:solidFill>
                      <a:prstDash val="solid"/>
                      <a:round/>
                      <a:headEnd type="none" w="med" len="med"/>
                      <a:tailEnd type="none" w="med" len="med"/>
                    </a:lnR>
                    <a:lnT w="0" cap="flat" cmpd="sng" algn="ctr">
                      <a:solidFill>
                        <a:srgbClr val="CCCCCC"/>
                      </a:solidFill>
                      <a:prstDash val="solid"/>
                      <a:round/>
                      <a:headEnd type="none" w="med" len="med"/>
                      <a:tailEnd type="none" w="med" len="med"/>
                    </a:lnT>
                    <a:lnB w="0" cap="flat" cmpd="sng" algn="ctr">
                      <a:solidFill>
                        <a:srgbClr val="CCCCCC"/>
                      </a:solidFill>
                      <a:prstDash val="solid"/>
                      <a:round/>
                      <a:headEnd type="none" w="med" len="med"/>
                      <a:tailEnd type="none" w="med" len="med"/>
                    </a:lnB>
                    <a:lnTlToBr>
                      <a:noFill/>
                    </a:lnTlToBr>
                    <a:lnBlToTr>
                      <a:noFill/>
                    </a:lnBlToTr>
                    <a:noFill/>
                  </a:tcPr>
                </a:tc>
              </a:tr>
              <a:tr h="402312">
                <a:tc>
                  <a:txBody>
                    <a:bodyPr/>
                    <a:lstStyle/>
                    <a:p>
                      <a:pPr marL="0" marR="0" lvl="0" indent="0" algn="l" defTabSz="914400" rtl="0" eaLnBrk="1" fontAlgn="base" latinLnBrk="0" hangingPunct="1">
                        <a:lnSpc>
                          <a:spcPct val="85000"/>
                        </a:lnSpc>
                        <a:spcBef>
                          <a:spcPct val="0"/>
                        </a:spcBef>
                        <a:spcAft>
                          <a:spcPct val="0"/>
                        </a:spcAft>
                        <a:buClrTx/>
                        <a:buSzTx/>
                        <a:buFontTx/>
                        <a:buNone/>
                        <a:tabLst/>
                      </a:pPr>
                      <a:r>
                        <a:rPr kumimoji="0" lang="en-US" sz="2400" b="1" i="0" u="none" strike="noStrike" cap="none" normalizeH="0" baseline="0" smtClean="0">
                          <a:ln>
                            <a:noFill/>
                          </a:ln>
                          <a:solidFill>
                            <a:srgbClr val="000000"/>
                          </a:solidFill>
                          <a:effectLst/>
                          <a:latin typeface="Arial" charset="0"/>
                          <a:cs typeface="Arial" charset="0"/>
                        </a:rPr>
                        <a:t>Debouncing/Glitch Removal</a:t>
                      </a:r>
                      <a:endParaRPr kumimoji="0" lang="en-US" sz="2400" b="0" i="0" u="none" strike="noStrike" cap="none" normalizeH="0" baseline="0" smtClean="0">
                        <a:ln>
                          <a:noFill/>
                        </a:ln>
                        <a:solidFill>
                          <a:schemeClr val="tx1"/>
                        </a:solidFill>
                        <a:effectLst/>
                        <a:latin typeface="Arial" charset="0"/>
                      </a:endParaRPr>
                    </a:p>
                  </a:txBody>
                  <a:tcPr marT="45708" marB="45708" anchor="ctr" horzOverflow="overflow">
                    <a:lnL w="12700" cap="flat" cmpd="sng" algn="ctr">
                      <a:solidFill>
                        <a:schemeClr val="tx1"/>
                      </a:solidFill>
                      <a:prstDash val="solid"/>
                      <a:round/>
                      <a:headEnd type="none" w="med" len="med"/>
                      <a:tailEnd type="none" w="med" len="med"/>
                    </a:lnL>
                    <a:lnR>
                      <a:noFill/>
                    </a:lnR>
                    <a:lnT w="0" cap="flat" cmpd="sng" algn="ctr">
                      <a:solidFill>
                        <a:srgbClr val="CCCCCC"/>
                      </a:solidFill>
                      <a:prstDash val="solid"/>
                      <a:round/>
                      <a:headEnd type="none" w="med" len="med"/>
                      <a:tailEnd type="none" w="med" len="med"/>
                    </a:lnT>
                    <a:lnB w="0" cap="flat" cmpd="sng" algn="ctr">
                      <a:solidFill>
                        <a:srgbClr val="CCCCCC"/>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85000"/>
                        </a:lnSpc>
                        <a:spcBef>
                          <a:spcPct val="0"/>
                        </a:spcBef>
                        <a:spcAft>
                          <a:spcPct val="0"/>
                        </a:spcAft>
                        <a:buClrTx/>
                        <a:buSzTx/>
                        <a:buFontTx/>
                        <a:buNone/>
                        <a:tabLst/>
                      </a:pPr>
                      <a:r>
                        <a:rPr kumimoji="0" lang="en-US" sz="2400" b="0" i="0" u="none" strike="noStrike" cap="none" normalizeH="0" baseline="0" smtClean="0">
                          <a:ln>
                            <a:noFill/>
                          </a:ln>
                          <a:solidFill>
                            <a:srgbClr val="000000"/>
                          </a:solidFill>
                          <a:effectLst/>
                          <a:latin typeface="Arial" charset="0"/>
                          <a:cs typeface="Arial" charset="0"/>
                        </a:rPr>
                        <a:t>Yes</a:t>
                      </a:r>
                      <a:endParaRPr kumimoji="0" lang="en-US" sz="2400" b="0" i="0" u="none" strike="noStrike" cap="none" normalizeH="0" baseline="0" smtClean="0">
                        <a:ln>
                          <a:noFill/>
                        </a:ln>
                        <a:solidFill>
                          <a:schemeClr val="tx1"/>
                        </a:solidFill>
                        <a:effectLst/>
                        <a:latin typeface="Arial" charset="0"/>
                      </a:endParaRPr>
                    </a:p>
                  </a:txBody>
                  <a:tcPr marT="45708" marB="45708" anchor="ctr" horzOverflow="overflow">
                    <a:lnL>
                      <a:noFill/>
                    </a:lnL>
                    <a:lnR w="12700" cap="flat" cmpd="sng" algn="ctr">
                      <a:solidFill>
                        <a:schemeClr val="tx1"/>
                      </a:solidFill>
                      <a:prstDash val="solid"/>
                      <a:round/>
                      <a:headEnd type="none" w="med" len="med"/>
                      <a:tailEnd type="none" w="med" len="med"/>
                    </a:lnR>
                    <a:lnT w="0" cap="flat" cmpd="sng" algn="ctr">
                      <a:solidFill>
                        <a:srgbClr val="CCCCCC"/>
                      </a:solidFill>
                      <a:prstDash val="solid"/>
                      <a:round/>
                      <a:headEnd type="none" w="med" len="med"/>
                      <a:tailEnd type="none" w="med" len="med"/>
                    </a:lnT>
                    <a:lnB w="0" cap="flat" cmpd="sng" algn="ctr">
                      <a:solidFill>
                        <a:srgbClr val="CCCCCC"/>
                      </a:solidFill>
                      <a:prstDash val="solid"/>
                      <a:round/>
                      <a:headEnd type="none" w="med" len="med"/>
                      <a:tailEnd type="none" w="med" len="med"/>
                    </a:lnB>
                    <a:lnTlToBr>
                      <a:noFill/>
                    </a:lnTlToBr>
                    <a:lnBlToTr>
                      <a:noFill/>
                    </a:lnBlToTr>
                    <a:noFill/>
                  </a:tcPr>
                </a:tc>
              </a:tr>
              <a:tr h="403207">
                <a:tc>
                  <a:txBody>
                    <a:bodyPr/>
                    <a:lstStyle/>
                    <a:p>
                      <a:pPr marL="0" marR="0" lvl="0" indent="0" algn="l" defTabSz="914400" rtl="0" eaLnBrk="1" fontAlgn="base" latinLnBrk="0" hangingPunct="1">
                        <a:lnSpc>
                          <a:spcPct val="85000"/>
                        </a:lnSpc>
                        <a:spcBef>
                          <a:spcPct val="0"/>
                        </a:spcBef>
                        <a:spcAft>
                          <a:spcPct val="0"/>
                        </a:spcAft>
                        <a:buClrTx/>
                        <a:buSzTx/>
                        <a:buFontTx/>
                        <a:buNone/>
                        <a:tabLst/>
                      </a:pPr>
                      <a:r>
                        <a:rPr kumimoji="0" lang="en-US" sz="2400" b="1" i="0" u="none" strike="noStrike" cap="none" normalizeH="0" baseline="0" smtClean="0">
                          <a:ln>
                            <a:noFill/>
                          </a:ln>
                          <a:solidFill>
                            <a:srgbClr val="000000"/>
                          </a:solidFill>
                          <a:effectLst/>
                          <a:latin typeface="Arial" charset="0"/>
                          <a:cs typeface="Arial" charset="0"/>
                        </a:rPr>
                        <a:t>GPS Synchronization</a:t>
                      </a:r>
                      <a:endParaRPr kumimoji="0" lang="en-US" sz="2400" b="0" i="0" u="none" strike="noStrike" cap="none" normalizeH="0" baseline="0" smtClean="0">
                        <a:ln>
                          <a:noFill/>
                        </a:ln>
                        <a:solidFill>
                          <a:schemeClr val="tx1"/>
                        </a:solidFill>
                        <a:effectLst/>
                        <a:latin typeface="Arial" charset="0"/>
                      </a:endParaRPr>
                    </a:p>
                  </a:txBody>
                  <a:tcPr marT="45708" marB="45708" anchor="ctr" horzOverflow="overflow">
                    <a:lnL w="12700" cap="flat" cmpd="sng" algn="ctr">
                      <a:solidFill>
                        <a:schemeClr val="tx1"/>
                      </a:solidFill>
                      <a:prstDash val="solid"/>
                      <a:round/>
                      <a:headEnd type="none" w="med" len="med"/>
                      <a:tailEnd type="none" w="med" len="med"/>
                    </a:lnL>
                    <a:lnR>
                      <a:noFill/>
                    </a:lnR>
                    <a:lnT w="0" cap="flat" cmpd="sng" algn="ctr">
                      <a:solidFill>
                        <a:srgbClr val="CCCCCC"/>
                      </a:solidFill>
                      <a:prstDash val="solid"/>
                      <a:round/>
                      <a:headEnd type="none" w="med" len="med"/>
                      <a:tailEnd type="none" w="med" len="med"/>
                    </a:lnT>
                    <a:lnB w="0" cap="flat" cmpd="sng" algn="ctr">
                      <a:solidFill>
                        <a:srgbClr val="CCCCCC"/>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85000"/>
                        </a:lnSpc>
                        <a:spcBef>
                          <a:spcPct val="0"/>
                        </a:spcBef>
                        <a:spcAft>
                          <a:spcPct val="0"/>
                        </a:spcAft>
                        <a:buClrTx/>
                        <a:buSzTx/>
                        <a:buFontTx/>
                        <a:buNone/>
                        <a:tabLst/>
                      </a:pPr>
                      <a:r>
                        <a:rPr kumimoji="0" lang="en-US" sz="2400" b="0" i="0" u="none" strike="noStrike" cap="none" normalizeH="0" baseline="0" smtClean="0">
                          <a:ln>
                            <a:noFill/>
                          </a:ln>
                          <a:solidFill>
                            <a:srgbClr val="000000"/>
                          </a:solidFill>
                          <a:effectLst/>
                          <a:latin typeface="Arial" charset="0"/>
                          <a:cs typeface="Arial" charset="0"/>
                        </a:rPr>
                        <a:t>No</a:t>
                      </a:r>
                      <a:endParaRPr kumimoji="0" lang="en-US" sz="2400" b="0" i="0" u="none" strike="noStrike" cap="none" normalizeH="0" baseline="0" smtClean="0">
                        <a:ln>
                          <a:noFill/>
                        </a:ln>
                        <a:solidFill>
                          <a:schemeClr val="tx1"/>
                        </a:solidFill>
                        <a:effectLst/>
                        <a:latin typeface="Arial" charset="0"/>
                      </a:endParaRPr>
                    </a:p>
                  </a:txBody>
                  <a:tcPr marT="45708" marB="45708" anchor="ctr" horzOverflow="overflow">
                    <a:lnL>
                      <a:noFill/>
                    </a:lnL>
                    <a:lnR w="12700" cap="flat" cmpd="sng" algn="ctr">
                      <a:solidFill>
                        <a:schemeClr val="tx1"/>
                      </a:solidFill>
                      <a:prstDash val="solid"/>
                      <a:round/>
                      <a:headEnd type="none" w="med" len="med"/>
                      <a:tailEnd type="none" w="med" len="med"/>
                    </a:lnR>
                    <a:lnT w="0" cap="flat" cmpd="sng" algn="ctr">
                      <a:solidFill>
                        <a:srgbClr val="CCCCCC"/>
                      </a:solidFill>
                      <a:prstDash val="solid"/>
                      <a:round/>
                      <a:headEnd type="none" w="med" len="med"/>
                      <a:tailEnd type="none" w="med" len="med"/>
                    </a:lnT>
                    <a:lnB w="0" cap="flat" cmpd="sng" algn="ctr">
                      <a:solidFill>
                        <a:srgbClr val="CCCCCC"/>
                      </a:solidFill>
                      <a:prstDash val="solid"/>
                      <a:round/>
                      <a:headEnd type="none" w="med" len="med"/>
                      <a:tailEnd type="none" w="med" len="med"/>
                    </a:lnB>
                    <a:lnTlToBr>
                      <a:noFill/>
                    </a:lnTlToBr>
                    <a:lnBlToTr>
                      <a:noFill/>
                    </a:lnBlToTr>
                    <a:noFill/>
                  </a:tcPr>
                </a:tc>
              </a:tr>
              <a:tr h="403207">
                <a:tc>
                  <a:txBody>
                    <a:bodyPr/>
                    <a:lstStyle/>
                    <a:p>
                      <a:pPr marL="0" marR="0" lvl="0" indent="0" algn="l" defTabSz="914400" rtl="0" eaLnBrk="1" fontAlgn="base" latinLnBrk="0" hangingPunct="1">
                        <a:lnSpc>
                          <a:spcPct val="85000"/>
                        </a:lnSpc>
                        <a:spcBef>
                          <a:spcPct val="0"/>
                        </a:spcBef>
                        <a:spcAft>
                          <a:spcPct val="0"/>
                        </a:spcAft>
                        <a:buClrTx/>
                        <a:buSzTx/>
                        <a:buFontTx/>
                        <a:buNone/>
                        <a:tabLst/>
                      </a:pPr>
                      <a:r>
                        <a:rPr kumimoji="0" lang="en-US" sz="2400" b="1" i="0" u="none" strike="noStrike" cap="none" normalizeH="0" baseline="0" smtClean="0">
                          <a:ln>
                            <a:noFill/>
                          </a:ln>
                          <a:solidFill>
                            <a:srgbClr val="000000"/>
                          </a:solidFill>
                          <a:effectLst/>
                          <a:latin typeface="Arial" charset="0"/>
                          <a:cs typeface="Arial" charset="0"/>
                        </a:rPr>
                        <a:t>Maximum Range</a:t>
                      </a:r>
                      <a:endParaRPr kumimoji="0" lang="en-US" sz="2400" b="0" i="0" u="none" strike="noStrike" cap="none" normalizeH="0" baseline="0" smtClean="0">
                        <a:ln>
                          <a:noFill/>
                        </a:ln>
                        <a:solidFill>
                          <a:schemeClr val="tx1"/>
                        </a:solidFill>
                        <a:effectLst/>
                        <a:latin typeface="Arial" charset="0"/>
                      </a:endParaRPr>
                    </a:p>
                  </a:txBody>
                  <a:tcPr marT="45708" marB="45708" anchor="ctr" horzOverflow="overflow">
                    <a:lnL w="12700" cap="flat" cmpd="sng" algn="ctr">
                      <a:solidFill>
                        <a:schemeClr val="tx1"/>
                      </a:solidFill>
                      <a:prstDash val="solid"/>
                      <a:round/>
                      <a:headEnd type="none" w="med" len="med"/>
                      <a:tailEnd type="none" w="med" len="med"/>
                    </a:lnL>
                    <a:lnR>
                      <a:noFill/>
                    </a:lnR>
                    <a:lnT w="0" cap="flat" cmpd="sng" algn="ctr">
                      <a:solidFill>
                        <a:srgbClr val="CCCCCC"/>
                      </a:solidFill>
                      <a:prstDash val="solid"/>
                      <a:round/>
                      <a:headEnd type="none" w="med" len="med"/>
                      <a:tailEnd type="none" w="med" len="med"/>
                    </a:lnT>
                    <a:lnB w="0" cap="flat" cmpd="sng" algn="ctr">
                      <a:solidFill>
                        <a:srgbClr val="CCCCCC"/>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85000"/>
                        </a:lnSpc>
                        <a:spcBef>
                          <a:spcPct val="0"/>
                        </a:spcBef>
                        <a:spcAft>
                          <a:spcPct val="0"/>
                        </a:spcAft>
                        <a:buClrTx/>
                        <a:buSzTx/>
                        <a:buFontTx/>
                        <a:buNone/>
                        <a:tabLst/>
                      </a:pPr>
                      <a:r>
                        <a:rPr kumimoji="0" lang="en-US" sz="2400" b="0" i="0" u="none" strike="noStrike" cap="none" normalizeH="0" baseline="0" smtClean="0">
                          <a:ln>
                            <a:noFill/>
                          </a:ln>
                          <a:solidFill>
                            <a:srgbClr val="000000"/>
                          </a:solidFill>
                          <a:effectLst/>
                          <a:latin typeface="Arial" charset="0"/>
                          <a:cs typeface="Arial" charset="0"/>
                        </a:rPr>
                        <a:t>0 V , 5 V</a:t>
                      </a:r>
                      <a:endParaRPr kumimoji="0" lang="en-US" sz="2400" b="0" i="0" u="none" strike="noStrike" cap="none" normalizeH="0" baseline="0" smtClean="0">
                        <a:ln>
                          <a:noFill/>
                        </a:ln>
                        <a:solidFill>
                          <a:schemeClr val="tx1"/>
                        </a:solidFill>
                        <a:effectLst/>
                        <a:latin typeface="Arial" charset="0"/>
                      </a:endParaRPr>
                    </a:p>
                  </a:txBody>
                  <a:tcPr marT="45708" marB="45708" anchor="ctr" horzOverflow="overflow">
                    <a:lnL>
                      <a:noFill/>
                    </a:lnL>
                    <a:lnR w="12700" cap="flat" cmpd="sng" algn="ctr">
                      <a:solidFill>
                        <a:schemeClr val="tx1"/>
                      </a:solidFill>
                      <a:prstDash val="solid"/>
                      <a:round/>
                      <a:headEnd type="none" w="med" len="med"/>
                      <a:tailEnd type="none" w="med" len="med"/>
                    </a:lnR>
                    <a:lnT w="0" cap="flat" cmpd="sng" algn="ctr">
                      <a:solidFill>
                        <a:srgbClr val="CCCCCC"/>
                      </a:solidFill>
                      <a:prstDash val="solid"/>
                      <a:round/>
                      <a:headEnd type="none" w="med" len="med"/>
                      <a:tailEnd type="none" w="med" len="med"/>
                    </a:lnT>
                    <a:lnB w="0" cap="flat" cmpd="sng" algn="ctr">
                      <a:solidFill>
                        <a:srgbClr val="CCCCCC"/>
                      </a:solidFill>
                      <a:prstDash val="solid"/>
                      <a:round/>
                      <a:headEnd type="none" w="med" len="med"/>
                      <a:tailEnd type="none" w="med" len="med"/>
                    </a:lnB>
                    <a:lnTlToBr>
                      <a:noFill/>
                    </a:lnTlToBr>
                    <a:lnBlToTr>
                      <a:noFill/>
                    </a:lnBlToTr>
                    <a:noFill/>
                  </a:tcPr>
                </a:tc>
              </a:tr>
              <a:tr h="402312">
                <a:tc>
                  <a:txBody>
                    <a:bodyPr/>
                    <a:lstStyle/>
                    <a:p>
                      <a:pPr marL="0" marR="0" lvl="0" indent="0" algn="l" defTabSz="914400" rtl="0" eaLnBrk="1" fontAlgn="base" latinLnBrk="0" hangingPunct="1">
                        <a:lnSpc>
                          <a:spcPct val="85000"/>
                        </a:lnSpc>
                        <a:spcBef>
                          <a:spcPct val="0"/>
                        </a:spcBef>
                        <a:spcAft>
                          <a:spcPct val="0"/>
                        </a:spcAft>
                        <a:buClrTx/>
                        <a:buSzTx/>
                        <a:buFontTx/>
                        <a:buNone/>
                        <a:tabLst/>
                      </a:pPr>
                      <a:r>
                        <a:rPr kumimoji="0" lang="en-US" sz="2400" b="1" i="0" u="none" strike="noStrike" cap="none" normalizeH="0" baseline="0" smtClean="0">
                          <a:ln>
                            <a:noFill/>
                          </a:ln>
                          <a:solidFill>
                            <a:srgbClr val="000000"/>
                          </a:solidFill>
                          <a:effectLst/>
                          <a:latin typeface="Arial" charset="0"/>
                          <a:cs typeface="Arial" charset="0"/>
                        </a:rPr>
                        <a:t>Max Source Frequency</a:t>
                      </a:r>
                      <a:endParaRPr kumimoji="0" lang="en-US" sz="2400" b="0" i="0" u="none" strike="noStrike" cap="none" normalizeH="0" baseline="0" smtClean="0">
                        <a:ln>
                          <a:noFill/>
                        </a:ln>
                        <a:solidFill>
                          <a:schemeClr val="tx1"/>
                        </a:solidFill>
                        <a:effectLst/>
                        <a:latin typeface="Arial" charset="0"/>
                      </a:endParaRPr>
                    </a:p>
                  </a:txBody>
                  <a:tcPr marT="45708" marB="45708" anchor="ctr" horzOverflow="overflow">
                    <a:lnL w="12700" cap="flat" cmpd="sng" algn="ctr">
                      <a:solidFill>
                        <a:schemeClr val="tx1"/>
                      </a:solidFill>
                      <a:prstDash val="solid"/>
                      <a:round/>
                      <a:headEnd type="none" w="med" len="med"/>
                      <a:tailEnd type="none" w="med" len="med"/>
                    </a:lnL>
                    <a:lnR>
                      <a:noFill/>
                    </a:lnR>
                    <a:lnT w="0" cap="flat" cmpd="sng" algn="ctr">
                      <a:solidFill>
                        <a:srgbClr val="CCCCCC"/>
                      </a:solidFill>
                      <a:prstDash val="solid"/>
                      <a:round/>
                      <a:headEnd type="none" w="med" len="med"/>
                      <a:tailEnd type="none" w="med" len="med"/>
                    </a:lnT>
                    <a:lnB w="0" cap="flat" cmpd="sng" algn="ctr">
                      <a:solidFill>
                        <a:srgbClr val="CCCCCC"/>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85000"/>
                        </a:lnSpc>
                        <a:spcBef>
                          <a:spcPct val="0"/>
                        </a:spcBef>
                        <a:spcAft>
                          <a:spcPct val="0"/>
                        </a:spcAft>
                        <a:buClrTx/>
                        <a:buSzTx/>
                        <a:buFontTx/>
                        <a:buNone/>
                        <a:tabLst/>
                      </a:pPr>
                      <a:r>
                        <a:rPr kumimoji="0" lang="en-US" sz="2400" b="0" i="0" u="none" strike="noStrike" cap="none" normalizeH="0" baseline="0" smtClean="0">
                          <a:ln>
                            <a:noFill/>
                          </a:ln>
                          <a:solidFill>
                            <a:srgbClr val="000000"/>
                          </a:solidFill>
                          <a:effectLst/>
                          <a:latin typeface="Arial" charset="0"/>
                          <a:cs typeface="Arial" charset="0"/>
                        </a:rPr>
                        <a:t>100 MHz</a:t>
                      </a:r>
                      <a:endParaRPr kumimoji="0" lang="en-US" sz="2400" b="0" i="0" u="none" strike="noStrike" cap="none" normalizeH="0" baseline="0" smtClean="0">
                        <a:ln>
                          <a:noFill/>
                        </a:ln>
                        <a:solidFill>
                          <a:schemeClr val="tx1"/>
                        </a:solidFill>
                        <a:effectLst/>
                        <a:latin typeface="Arial" charset="0"/>
                      </a:endParaRPr>
                    </a:p>
                  </a:txBody>
                  <a:tcPr marT="45708" marB="45708" anchor="ctr" horzOverflow="overflow">
                    <a:lnL>
                      <a:noFill/>
                    </a:lnL>
                    <a:lnR w="12700" cap="flat" cmpd="sng" algn="ctr">
                      <a:solidFill>
                        <a:schemeClr val="tx1"/>
                      </a:solidFill>
                      <a:prstDash val="solid"/>
                      <a:round/>
                      <a:headEnd type="none" w="med" len="med"/>
                      <a:tailEnd type="none" w="med" len="med"/>
                    </a:lnR>
                    <a:lnT w="0" cap="flat" cmpd="sng" algn="ctr">
                      <a:solidFill>
                        <a:srgbClr val="CCCCCC"/>
                      </a:solidFill>
                      <a:prstDash val="solid"/>
                      <a:round/>
                      <a:headEnd type="none" w="med" len="med"/>
                      <a:tailEnd type="none" w="med" len="med"/>
                    </a:lnT>
                    <a:lnB w="0" cap="flat" cmpd="sng" algn="ctr">
                      <a:solidFill>
                        <a:srgbClr val="CCCCCC"/>
                      </a:solidFill>
                      <a:prstDash val="solid"/>
                      <a:round/>
                      <a:headEnd type="none" w="med" len="med"/>
                      <a:tailEnd type="none" w="med" len="med"/>
                    </a:lnB>
                    <a:lnTlToBr>
                      <a:noFill/>
                    </a:lnTlToBr>
                    <a:lnBlToTr>
                      <a:noFill/>
                    </a:lnBlToTr>
                    <a:noFill/>
                  </a:tcPr>
                </a:tc>
              </a:tr>
              <a:tr h="402312">
                <a:tc>
                  <a:txBody>
                    <a:bodyPr/>
                    <a:lstStyle/>
                    <a:p>
                      <a:pPr marL="0" marR="0" lvl="0" indent="0" algn="l" defTabSz="914400" rtl="0" eaLnBrk="1" fontAlgn="base" latinLnBrk="0" hangingPunct="1">
                        <a:lnSpc>
                          <a:spcPct val="85000"/>
                        </a:lnSpc>
                        <a:spcBef>
                          <a:spcPct val="0"/>
                        </a:spcBef>
                        <a:spcAft>
                          <a:spcPct val="0"/>
                        </a:spcAft>
                        <a:buClrTx/>
                        <a:buSzTx/>
                        <a:buFontTx/>
                        <a:buNone/>
                        <a:tabLst/>
                      </a:pPr>
                      <a:r>
                        <a:rPr kumimoji="0" lang="en-US" sz="2400" b="1" i="0" u="none" strike="noStrike" cap="none" normalizeH="0" baseline="0" smtClean="0">
                          <a:ln>
                            <a:noFill/>
                          </a:ln>
                          <a:solidFill>
                            <a:srgbClr val="000000"/>
                          </a:solidFill>
                          <a:effectLst/>
                          <a:latin typeface="Arial" charset="0"/>
                          <a:cs typeface="Arial" charset="0"/>
                        </a:rPr>
                        <a:t>Minimum Input Pulse Width</a:t>
                      </a:r>
                      <a:endParaRPr kumimoji="0" lang="en-US" sz="2400" b="0" i="0" u="none" strike="noStrike" cap="none" normalizeH="0" baseline="0" smtClean="0">
                        <a:ln>
                          <a:noFill/>
                        </a:ln>
                        <a:solidFill>
                          <a:schemeClr val="tx1"/>
                        </a:solidFill>
                        <a:effectLst/>
                        <a:latin typeface="Arial" charset="0"/>
                      </a:endParaRPr>
                    </a:p>
                  </a:txBody>
                  <a:tcPr marT="45708" marB="45708" anchor="ctr" horzOverflow="overflow">
                    <a:lnL w="12700" cap="flat" cmpd="sng" algn="ctr">
                      <a:solidFill>
                        <a:schemeClr val="tx1"/>
                      </a:solidFill>
                      <a:prstDash val="solid"/>
                      <a:round/>
                      <a:headEnd type="none" w="med" len="med"/>
                      <a:tailEnd type="none" w="med" len="med"/>
                    </a:lnL>
                    <a:lnR>
                      <a:noFill/>
                    </a:lnR>
                    <a:lnT w="0" cap="flat" cmpd="sng" algn="ctr">
                      <a:solidFill>
                        <a:srgbClr val="CCCCCC"/>
                      </a:solidFill>
                      <a:prstDash val="solid"/>
                      <a:round/>
                      <a:headEnd type="none" w="med" len="med"/>
                      <a:tailEnd type="none" w="med" len="med"/>
                    </a:lnT>
                    <a:lnB w="0" cap="flat" cmpd="sng" algn="ctr">
                      <a:solidFill>
                        <a:srgbClr val="CCCCCC"/>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85000"/>
                        </a:lnSpc>
                        <a:spcBef>
                          <a:spcPct val="0"/>
                        </a:spcBef>
                        <a:spcAft>
                          <a:spcPct val="0"/>
                        </a:spcAft>
                        <a:buClrTx/>
                        <a:buSzTx/>
                        <a:buFontTx/>
                        <a:buNone/>
                        <a:tabLst/>
                      </a:pPr>
                      <a:r>
                        <a:rPr kumimoji="0" lang="en-US" sz="2400" b="0" i="0" u="none" strike="noStrike" cap="none" normalizeH="0" baseline="0" smtClean="0">
                          <a:ln>
                            <a:noFill/>
                          </a:ln>
                          <a:solidFill>
                            <a:srgbClr val="000000"/>
                          </a:solidFill>
                          <a:effectLst/>
                          <a:latin typeface="Arial" charset="0"/>
                          <a:cs typeface="Arial" charset="0"/>
                        </a:rPr>
                        <a:t>10 ns</a:t>
                      </a:r>
                      <a:endParaRPr kumimoji="0" lang="en-US" sz="2400" b="0" i="0" u="none" strike="noStrike" cap="none" normalizeH="0" baseline="0" smtClean="0">
                        <a:ln>
                          <a:noFill/>
                        </a:ln>
                        <a:solidFill>
                          <a:schemeClr val="tx1"/>
                        </a:solidFill>
                        <a:effectLst/>
                        <a:latin typeface="Arial" charset="0"/>
                      </a:endParaRPr>
                    </a:p>
                  </a:txBody>
                  <a:tcPr marT="45708" marB="45708" anchor="ctr" horzOverflow="overflow">
                    <a:lnL>
                      <a:noFill/>
                    </a:lnL>
                    <a:lnR w="12700" cap="flat" cmpd="sng" algn="ctr">
                      <a:solidFill>
                        <a:schemeClr val="tx1"/>
                      </a:solidFill>
                      <a:prstDash val="solid"/>
                      <a:round/>
                      <a:headEnd type="none" w="med" len="med"/>
                      <a:tailEnd type="none" w="med" len="med"/>
                    </a:lnR>
                    <a:lnT w="0" cap="flat" cmpd="sng" algn="ctr">
                      <a:solidFill>
                        <a:srgbClr val="CCCCCC"/>
                      </a:solidFill>
                      <a:prstDash val="solid"/>
                      <a:round/>
                      <a:headEnd type="none" w="med" len="med"/>
                      <a:tailEnd type="none" w="med" len="med"/>
                    </a:lnT>
                    <a:lnB w="0" cap="flat" cmpd="sng" algn="ctr">
                      <a:solidFill>
                        <a:srgbClr val="CCCCCC"/>
                      </a:solidFill>
                      <a:prstDash val="solid"/>
                      <a:round/>
                      <a:headEnd type="none" w="med" len="med"/>
                      <a:tailEnd type="none" w="med" len="med"/>
                    </a:lnB>
                    <a:lnTlToBr>
                      <a:noFill/>
                    </a:lnTlToBr>
                    <a:lnBlToTr>
                      <a:noFill/>
                    </a:lnBlToTr>
                    <a:noFill/>
                  </a:tcPr>
                </a:tc>
              </a:tr>
              <a:tr h="403207">
                <a:tc>
                  <a:txBody>
                    <a:bodyPr/>
                    <a:lstStyle/>
                    <a:p>
                      <a:pPr marL="0" marR="0" lvl="0" indent="0" algn="l" defTabSz="914400" rtl="0" eaLnBrk="1" fontAlgn="base" latinLnBrk="0" hangingPunct="1">
                        <a:lnSpc>
                          <a:spcPct val="85000"/>
                        </a:lnSpc>
                        <a:spcBef>
                          <a:spcPct val="0"/>
                        </a:spcBef>
                        <a:spcAft>
                          <a:spcPct val="0"/>
                        </a:spcAft>
                        <a:buClrTx/>
                        <a:buSzTx/>
                        <a:buFontTx/>
                        <a:buNone/>
                        <a:tabLst/>
                      </a:pPr>
                      <a:r>
                        <a:rPr kumimoji="0" lang="en-US" sz="2400" b="1" i="0" u="none" strike="noStrike" cap="none" normalizeH="0" baseline="0" smtClean="0">
                          <a:ln>
                            <a:noFill/>
                          </a:ln>
                          <a:solidFill>
                            <a:srgbClr val="000000"/>
                          </a:solidFill>
                          <a:effectLst/>
                          <a:latin typeface="Arial" charset="0"/>
                          <a:cs typeface="Arial" charset="0"/>
                        </a:rPr>
                        <a:t>Pulse Generation</a:t>
                      </a:r>
                      <a:endParaRPr kumimoji="0" lang="en-US" sz="2400" b="0" i="0" u="none" strike="noStrike" cap="none" normalizeH="0" baseline="0" smtClean="0">
                        <a:ln>
                          <a:noFill/>
                        </a:ln>
                        <a:solidFill>
                          <a:schemeClr val="tx1"/>
                        </a:solidFill>
                        <a:effectLst/>
                        <a:latin typeface="Arial" charset="0"/>
                      </a:endParaRPr>
                    </a:p>
                  </a:txBody>
                  <a:tcPr marT="45708" marB="45708" anchor="ctr" horzOverflow="overflow">
                    <a:lnL w="12700" cap="flat" cmpd="sng" algn="ctr">
                      <a:solidFill>
                        <a:schemeClr val="tx1"/>
                      </a:solidFill>
                      <a:prstDash val="solid"/>
                      <a:round/>
                      <a:headEnd type="none" w="med" len="med"/>
                      <a:tailEnd type="none" w="med" len="med"/>
                    </a:lnL>
                    <a:lnR>
                      <a:noFill/>
                    </a:lnR>
                    <a:lnT w="0" cap="flat" cmpd="sng" algn="ctr">
                      <a:solidFill>
                        <a:srgbClr val="CCCCCC"/>
                      </a:solidFill>
                      <a:prstDash val="solid"/>
                      <a:round/>
                      <a:headEnd type="none" w="med" len="med"/>
                      <a:tailEnd type="none" w="med" len="med"/>
                    </a:lnT>
                    <a:lnB w="0" cap="flat" cmpd="sng" algn="ctr">
                      <a:solidFill>
                        <a:srgbClr val="CCCCCC"/>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85000"/>
                        </a:lnSpc>
                        <a:spcBef>
                          <a:spcPct val="0"/>
                        </a:spcBef>
                        <a:spcAft>
                          <a:spcPct val="0"/>
                        </a:spcAft>
                        <a:buClrTx/>
                        <a:buSzTx/>
                        <a:buFontTx/>
                        <a:buNone/>
                        <a:tabLst/>
                      </a:pPr>
                      <a:r>
                        <a:rPr kumimoji="0" lang="en-US" sz="2400" b="0" i="0" u="none" strike="noStrike" cap="none" normalizeH="0" baseline="0" smtClean="0">
                          <a:ln>
                            <a:noFill/>
                          </a:ln>
                          <a:solidFill>
                            <a:srgbClr val="000000"/>
                          </a:solidFill>
                          <a:effectLst/>
                          <a:latin typeface="Arial" charset="0"/>
                          <a:cs typeface="Arial" charset="0"/>
                        </a:rPr>
                        <a:t>Yes</a:t>
                      </a:r>
                      <a:endParaRPr kumimoji="0" lang="en-US" sz="2400" b="0" i="0" u="none" strike="noStrike" cap="none" normalizeH="0" baseline="0" smtClean="0">
                        <a:ln>
                          <a:noFill/>
                        </a:ln>
                        <a:solidFill>
                          <a:schemeClr val="tx1"/>
                        </a:solidFill>
                        <a:effectLst/>
                        <a:latin typeface="Arial" charset="0"/>
                      </a:endParaRPr>
                    </a:p>
                  </a:txBody>
                  <a:tcPr marT="45708" marB="45708" anchor="ctr" horzOverflow="overflow">
                    <a:lnL>
                      <a:noFill/>
                    </a:lnL>
                    <a:lnR w="12700" cap="flat" cmpd="sng" algn="ctr">
                      <a:solidFill>
                        <a:schemeClr val="tx1"/>
                      </a:solidFill>
                      <a:prstDash val="solid"/>
                      <a:round/>
                      <a:headEnd type="none" w="med" len="med"/>
                      <a:tailEnd type="none" w="med" len="med"/>
                    </a:lnR>
                    <a:lnT w="0" cap="flat" cmpd="sng" algn="ctr">
                      <a:solidFill>
                        <a:srgbClr val="CCCCCC"/>
                      </a:solidFill>
                      <a:prstDash val="solid"/>
                      <a:round/>
                      <a:headEnd type="none" w="med" len="med"/>
                      <a:tailEnd type="none" w="med" len="med"/>
                    </a:lnT>
                    <a:lnB w="0" cap="flat" cmpd="sng" algn="ctr">
                      <a:solidFill>
                        <a:srgbClr val="CCCCCC"/>
                      </a:solidFill>
                      <a:prstDash val="solid"/>
                      <a:round/>
                      <a:headEnd type="none" w="med" len="med"/>
                      <a:tailEnd type="none" w="med" len="med"/>
                    </a:lnB>
                    <a:lnTlToBr>
                      <a:noFill/>
                    </a:lnTlToBr>
                    <a:lnBlToTr>
                      <a:noFill/>
                    </a:lnBlToTr>
                    <a:noFill/>
                  </a:tcPr>
                </a:tc>
              </a:tr>
              <a:tr h="402312">
                <a:tc>
                  <a:txBody>
                    <a:bodyPr/>
                    <a:lstStyle/>
                    <a:p>
                      <a:pPr marL="0" marR="0" lvl="0" indent="0" algn="l" defTabSz="914400" rtl="0" eaLnBrk="1" fontAlgn="base" latinLnBrk="0" hangingPunct="1">
                        <a:lnSpc>
                          <a:spcPct val="85000"/>
                        </a:lnSpc>
                        <a:spcBef>
                          <a:spcPct val="0"/>
                        </a:spcBef>
                        <a:spcAft>
                          <a:spcPct val="0"/>
                        </a:spcAft>
                        <a:buClrTx/>
                        <a:buSzTx/>
                        <a:buFontTx/>
                        <a:buNone/>
                        <a:tabLst/>
                      </a:pPr>
                      <a:r>
                        <a:rPr kumimoji="0" lang="en-US" sz="2400" b="1" i="0" u="none" strike="noStrike" cap="none" normalizeH="0" baseline="0" smtClean="0">
                          <a:ln>
                            <a:noFill/>
                          </a:ln>
                          <a:solidFill>
                            <a:srgbClr val="000000"/>
                          </a:solidFill>
                          <a:effectLst/>
                          <a:latin typeface="Arial" charset="0"/>
                          <a:cs typeface="Arial" charset="0"/>
                        </a:rPr>
                        <a:t>Resolution</a:t>
                      </a:r>
                      <a:endParaRPr kumimoji="0" lang="en-US" sz="2400" b="0" i="0" u="none" strike="noStrike" cap="none" normalizeH="0" baseline="0" smtClean="0">
                        <a:ln>
                          <a:noFill/>
                        </a:ln>
                        <a:solidFill>
                          <a:schemeClr val="tx1"/>
                        </a:solidFill>
                        <a:effectLst/>
                        <a:latin typeface="Arial" charset="0"/>
                      </a:endParaRPr>
                    </a:p>
                  </a:txBody>
                  <a:tcPr marT="45708" marB="45708" anchor="ctr" horzOverflow="overflow">
                    <a:lnL w="12700" cap="flat" cmpd="sng" algn="ctr">
                      <a:solidFill>
                        <a:schemeClr val="tx1"/>
                      </a:solidFill>
                      <a:prstDash val="solid"/>
                      <a:round/>
                      <a:headEnd type="none" w="med" len="med"/>
                      <a:tailEnd type="none" w="med" len="med"/>
                    </a:lnL>
                    <a:lnR>
                      <a:noFill/>
                    </a:lnR>
                    <a:lnT w="0" cap="flat" cmpd="sng" algn="ctr">
                      <a:solidFill>
                        <a:srgbClr val="CCCCCC"/>
                      </a:solidFill>
                      <a:prstDash val="solid"/>
                      <a:round/>
                      <a:headEnd type="none" w="med" len="med"/>
                      <a:tailEnd type="none" w="med" len="med"/>
                    </a:lnT>
                    <a:lnB w="0" cap="flat" cmpd="sng" algn="ctr">
                      <a:solidFill>
                        <a:srgbClr val="CCCCCC"/>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85000"/>
                        </a:lnSpc>
                        <a:spcBef>
                          <a:spcPct val="0"/>
                        </a:spcBef>
                        <a:spcAft>
                          <a:spcPct val="0"/>
                        </a:spcAft>
                        <a:buClrTx/>
                        <a:buSzTx/>
                        <a:buFontTx/>
                        <a:buNone/>
                        <a:tabLst/>
                      </a:pPr>
                      <a:r>
                        <a:rPr kumimoji="0" lang="en-US" sz="2400" b="0" i="0" u="none" strike="noStrike" cap="none" normalizeH="0" baseline="0" smtClean="0">
                          <a:ln>
                            <a:noFill/>
                          </a:ln>
                          <a:solidFill>
                            <a:srgbClr val="000000"/>
                          </a:solidFill>
                          <a:effectLst/>
                          <a:latin typeface="Arial" charset="0"/>
                          <a:cs typeface="Arial" charset="0"/>
                        </a:rPr>
                        <a:t>32 bits</a:t>
                      </a:r>
                      <a:endParaRPr kumimoji="0" lang="en-US" sz="2400" b="0" i="0" u="none" strike="noStrike" cap="none" normalizeH="0" baseline="0" smtClean="0">
                        <a:ln>
                          <a:noFill/>
                        </a:ln>
                        <a:solidFill>
                          <a:schemeClr val="tx1"/>
                        </a:solidFill>
                        <a:effectLst/>
                        <a:latin typeface="Arial" charset="0"/>
                      </a:endParaRPr>
                    </a:p>
                  </a:txBody>
                  <a:tcPr marT="45708" marB="45708" anchor="ctr" horzOverflow="overflow">
                    <a:lnL>
                      <a:noFill/>
                    </a:lnL>
                    <a:lnR w="12700" cap="flat" cmpd="sng" algn="ctr">
                      <a:solidFill>
                        <a:schemeClr val="tx1"/>
                      </a:solidFill>
                      <a:prstDash val="solid"/>
                      <a:round/>
                      <a:headEnd type="none" w="med" len="med"/>
                      <a:tailEnd type="none" w="med" len="med"/>
                    </a:lnR>
                    <a:lnT w="0" cap="flat" cmpd="sng" algn="ctr">
                      <a:solidFill>
                        <a:srgbClr val="CCCCCC"/>
                      </a:solidFill>
                      <a:prstDash val="solid"/>
                      <a:round/>
                      <a:headEnd type="none" w="med" len="med"/>
                      <a:tailEnd type="none" w="med" len="med"/>
                    </a:lnT>
                    <a:lnB w="0" cap="flat" cmpd="sng" algn="ctr">
                      <a:solidFill>
                        <a:srgbClr val="CCCCCC"/>
                      </a:solidFill>
                      <a:prstDash val="solid"/>
                      <a:round/>
                      <a:headEnd type="none" w="med" len="med"/>
                      <a:tailEnd type="none" w="med" len="med"/>
                    </a:lnB>
                    <a:lnTlToBr>
                      <a:noFill/>
                    </a:lnTlToBr>
                    <a:lnBlToTr>
                      <a:noFill/>
                    </a:lnBlToTr>
                    <a:noFill/>
                  </a:tcPr>
                </a:tc>
              </a:tr>
              <a:tr h="402312">
                <a:tc>
                  <a:txBody>
                    <a:bodyPr/>
                    <a:lstStyle/>
                    <a:p>
                      <a:pPr marL="0" marR="0" lvl="0" indent="0" algn="l" defTabSz="914400" rtl="0" eaLnBrk="1" fontAlgn="base" latinLnBrk="0" hangingPunct="1">
                        <a:lnSpc>
                          <a:spcPct val="85000"/>
                        </a:lnSpc>
                        <a:spcBef>
                          <a:spcPct val="0"/>
                        </a:spcBef>
                        <a:spcAft>
                          <a:spcPct val="0"/>
                        </a:spcAft>
                        <a:buClrTx/>
                        <a:buSzTx/>
                        <a:buFontTx/>
                        <a:buNone/>
                        <a:tabLst/>
                      </a:pPr>
                      <a:r>
                        <a:rPr kumimoji="0" lang="en-US" sz="2400" b="1" i="0" u="none" strike="noStrike" cap="none" normalizeH="0" baseline="0" smtClean="0">
                          <a:ln>
                            <a:noFill/>
                          </a:ln>
                          <a:solidFill>
                            <a:srgbClr val="000000"/>
                          </a:solidFill>
                          <a:effectLst/>
                          <a:latin typeface="Arial" charset="0"/>
                          <a:cs typeface="Arial" charset="0"/>
                        </a:rPr>
                        <a:t>Timebase Stability</a:t>
                      </a:r>
                      <a:endParaRPr kumimoji="0" lang="en-US" sz="2400" b="0" i="0" u="none" strike="noStrike" cap="none" normalizeH="0" baseline="0" smtClean="0">
                        <a:ln>
                          <a:noFill/>
                        </a:ln>
                        <a:solidFill>
                          <a:schemeClr val="tx1"/>
                        </a:solidFill>
                        <a:effectLst/>
                        <a:latin typeface="Arial" charset="0"/>
                      </a:endParaRPr>
                    </a:p>
                  </a:txBody>
                  <a:tcPr marT="45708" marB="45708" anchor="ctr" horzOverflow="overflow">
                    <a:lnL w="12700" cap="flat" cmpd="sng" algn="ctr">
                      <a:solidFill>
                        <a:schemeClr val="tx1"/>
                      </a:solidFill>
                      <a:prstDash val="solid"/>
                      <a:round/>
                      <a:headEnd type="none" w="med" len="med"/>
                      <a:tailEnd type="none" w="med" len="med"/>
                    </a:lnL>
                    <a:lnR>
                      <a:noFill/>
                    </a:lnR>
                    <a:lnT w="0" cap="flat" cmpd="sng" algn="ctr">
                      <a:solidFill>
                        <a:srgbClr val="CCCCCC"/>
                      </a:solidFill>
                      <a:prstDash val="solid"/>
                      <a:round/>
                      <a:headEnd type="none" w="med" len="med"/>
                      <a:tailEnd type="none" w="med" len="med"/>
                    </a:lnT>
                    <a:lnB w="0" cap="flat" cmpd="sng" algn="ctr">
                      <a:solidFill>
                        <a:srgbClr val="CCCCCC"/>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85000"/>
                        </a:lnSpc>
                        <a:spcBef>
                          <a:spcPct val="0"/>
                        </a:spcBef>
                        <a:spcAft>
                          <a:spcPct val="0"/>
                        </a:spcAft>
                        <a:buClrTx/>
                        <a:buSzTx/>
                        <a:buFontTx/>
                        <a:buNone/>
                        <a:tabLst/>
                      </a:pPr>
                      <a:r>
                        <a:rPr kumimoji="0" lang="en-US" sz="2400" b="0" i="0" u="none" strike="noStrike" cap="none" normalizeH="0" baseline="0" smtClean="0">
                          <a:ln>
                            <a:noFill/>
                          </a:ln>
                          <a:solidFill>
                            <a:srgbClr val="000000"/>
                          </a:solidFill>
                          <a:effectLst/>
                          <a:latin typeface="Arial" charset="0"/>
                          <a:cs typeface="Arial" charset="0"/>
                        </a:rPr>
                        <a:t>50 ppm</a:t>
                      </a:r>
                      <a:endParaRPr kumimoji="0" lang="en-US" sz="2400" b="0" i="0" u="none" strike="noStrike" cap="none" normalizeH="0" baseline="0" smtClean="0">
                        <a:ln>
                          <a:noFill/>
                        </a:ln>
                        <a:solidFill>
                          <a:schemeClr val="tx1"/>
                        </a:solidFill>
                        <a:effectLst/>
                        <a:latin typeface="Arial" charset="0"/>
                      </a:endParaRPr>
                    </a:p>
                  </a:txBody>
                  <a:tcPr marT="45708" marB="45708" anchor="ctr" horzOverflow="overflow">
                    <a:lnL>
                      <a:noFill/>
                    </a:lnL>
                    <a:lnR w="12700" cap="flat" cmpd="sng" algn="ctr">
                      <a:solidFill>
                        <a:schemeClr val="tx1"/>
                      </a:solidFill>
                      <a:prstDash val="solid"/>
                      <a:round/>
                      <a:headEnd type="none" w="med" len="med"/>
                      <a:tailEnd type="none" w="med" len="med"/>
                    </a:lnR>
                    <a:lnT w="0" cap="flat" cmpd="sng" algn="ctr">
                      <a:solidFill>
                        <a:srgbClr val="CCCCCC"/>
                      </a:solidFill>
                      <a:prstDash val="solid"/>
                      <a:round/>
                      <a:headEnd type="none" w="med" len="med"/>
                      <a:tailEnd type="none" w="med" len="med"/>
                    </a:lnT>
                    <a:lnB w="0" cap="flat" cmpd="sng" algn="ctr">
                      <a:solidFill>
                        <a:srgbClr val="CCCCCC"/>
                      </a:solidFill>
                      <a:prstDash val="solid"/>
                      <a:round/>
                      <a:headEnd type="none" w="med" len="med"/>
                      <a:tailEnd type="none" w="med" len="med"/>
                    </a:lnB>
                    <a:lnTlToBr>
                      <a:noFill/>
                    </a:lnTlToBr>
                    <a:lnBlToTr>
                      <a:noFill/>
                    </a:lnBlToTr>
                    <a:noFill/>
                  </a:tcPr>
                </a:tc>
              </a:tr>
              <a:tr h="403207">
                <a:tc>
                  <a:txBody>
                    <a:bodyPr/>
                    <a:lstStyle/>
                    <a:p>
                      <a:pPr marL="0" marR="0" lvl="0" indent="0" algn="l" defTabSz="914400" rtl="0" eaLnBrk="1" fontAlgn="base" latinLnBrk="0" hangingPunct="1">
                        <a:lnSpc>
                          <a:spcPct val="85000"/>
                        </a:lnSpc>
                        <a:spcBef>
                          <a:spcPct val="0"/>
                        </a:spcBef>
                        <a:spcAft>
                          <a:spcPct val="0"/>
                        </a:spcAft>
                        <a:buClrTx/>
                        <a:buSzTx/>
                        <a:buFontTx/>
                        <a:buNone/>
                        <a:tabLst/>
                      </a:pPr>
                      <a:r>
                        <a:rPr kumimoji="0" lang="en-US" sz="2400" b="1" i="0" u="none" strike="noStrike" cap="none" normalizeH="0" baseline="0" smtClean="0">
                          <a:ln>
                            <a:noFill/>
                          </a:ln>
                          <a:solidFill>
                            <a:srgbClr val="000000"/>
                          </a:solidFill>
                          <a:effectLst/>
                          <a:latin typeface="Arial" charset="0"/>
                          <a:cs typeface="Arial" charset="0"/>
                        </a:rPr>
                        <a:t>Logic Levels</a:t>
                      </a:r>
                      <a:endParaRPr kumimoji="0" lang="en-US" sz="2400" b="0" i="0" u="none" strike="noStrike" cap="none" normalizeH="0" baseline="0" smtClean="0">
                        <a:ln>
                          <a:noFill/>
                        </a:ln>
                        <a:solidFill>
                          <a:schemeClr val="tx1"/>
                        </a:solidFill>
                        <a:effectLst/>
                        <a:latin typeface="Arial" charset="0"/>
                      </a:endParaRPr>
                    </a:p>
                  </a:txBody>
                  <a:tcPr marT="45708" marB="45708" anchor="ctr" horzOverflow="overflow">
                    <a:lnL w="12700" cap="flat" cmpd="sng" algn="ctr">
                      <a:solidFill>
                        <a:schemeClr val="tx1"/>
                      </a:solidFill>
                      <a:prstDash val="solid"/>
                      <a:round/>
                      <a:headEnd type="none" w="med" len="med"/>
                      <a:tailEnd type="none" w="med" len="med"/>
                    </a:lnL>
                    <a:lnR>
                      <a:noFill/>
                    </a:lnR>
                    <a:lnT w="0" cap="flat" cmpd="sng" algn="ctr">
                      <a:solidFill>
                        <a:srgbClr val="CCCCCC"/>
                      </a:solidFill>
                      <a:prstDash val="solid"/>
                      <a:round/>
                      <a:headEnd type="none" w="med" len="med"/>
                      <a:tailEnd type="none" w="med" len="med"/>
                    </a:lnT>
                    <a:lnB w="0" cap="flat" cmpd="sng" algn="ctr">
                      <a:solidFill>
                        <a:srgbClr val="CCCCCC"/>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85000"/>
                        </a:lnSpc>
                        <a:spcBef>
                          <a:spcPct val="0"/>
                        </a:spcBef>
                        <a:spcAft>
                          <a:spcPct val="0"/>
                        </a:spcAft>
                        <a:buClrTx/>
                        <a:buSzTx/>
                        <a:buFontTx/>
                        <a:buNone/>
                        <a:tabLst/>
                      </a:pPr>
                      <a:r>
                        <a:rPr kumimoji="0" lang="en-US" sz="2400" b="0" i="0" u="none" strike="noStrike" cap="none" normalizeH="0" baseline="0" smtClean="0">
                          <a:ln>
                            <a:noFill/>
                          </a:ln>
                          <a:solidFill>
                            <a:srgbClr val="000000"/>
                          </a:solidFill>
                          <a:effectLst/>
                          <a:latin typeface="Arial" charset="0"/>
                          <a:cs typeface="Arial" charset="0"/>
                        </a:rPr>
                        <a:t>TTL</a:t>
                      </a:r>
                      <a:endParaRPr kumimoji="0" lang="en-US" sz="2400" b="0" i="0" u="none" strike="noStrike" cap="none" normalizeH="0" baseline="0" smtClean="0">
                        <a:ln>
                          <a:noFill/>
                        </a:ln>
                        <a:solidFill>
                          <a:schemeClr val="tx1"/>
                        </a:solidFill>
                        <a:effectLst/>
                        <a:latin typeface="Arial" charset="0"/>
                      </a:endParaRPr>
                    </a:p>
                  </a:txBody>
                  <a:tcPr marT="45708" marB="45708" anchor="ctr" horzOverflow="overflow">
                    <a:lnL>
                      <a:noFill/>
                    </a:lnL>
                    <a:lnR w="12700" cap="flat" cmpd="sng" algn="ctr">
                      <a:solidFill>
                        <a:schemeClr val="tx1"/>
                      </a:solidFill>
                      <a:prstDash val="solid"/>
                      <a:round/>
                      <a:headEnd type="none" w="med" len="med"/>
                      <a:tailEnd type="none" w="med" len="med"/>
                    </a:lnR>
                    <a:lnT w="0" cap="flat" cmpd="sng" algn="ctr">
                      <a:solidFill>
                        <a:srgbClr val="CCCCCC"/>
                      </a:solidFill>
                      <a:prstDash val="solid"/>
                      <a:round/>
                      <a:headEnd type="none" w="med" len="med"/>
                      <a:tailEnd type="none" w="med" len="med"/>
                    </a:lnT>
                    <a:lnB w="0" cap="flat" cmpd="sng" algn="ctr">
                      <a:solidFill>
                        <a:srgbClr val="CCCCCC"/>
                      </a:solidFill>
                      <a:prstDash val="solid"/>
                      <a:round/>
                      <a:headEnd type="none" w="med" len="med"/>
                      <a:tailEnd type="none" w="med" len="med"/>
                    </a:lnB>
                    <a:lnTlToBr>
                      <a:noFill/>
                    </a:lnTlToBr>
                    <a:lnBlToTr>
                      <a:noFill/>
                    </a:lnBlToTr>
                    <a:noFill/>
                  </a:tcPr>
                </a:tc>
              </a:tr>
              <a:tr h="403207">
                <a:tc gridSpan="2">
                  <a:txBody>
                    <a:bodyPr/>
                    <a:lstStyle/>
                    <a:p>
                      <a:pPr marL="0" marR="0" lvl="0" indent="0" algn="l" defTabSz="914400" rtl="0" eaLnBrk="1" fontAlgn="base" latinLnBrk="0" hangingPunct="1">
                        <a:lnSpc>
                          <a:spcPct val="85000"/>
                        </a:lnSpc>
                        <a:spcBef>
                          <a:spcPct val="0"/>
                        </a:spcBef>
                        <a:spcAft>
                          <a:spcPct val="0"/>
                        </a:spcAft>
                        <a:buClrTx/>
                        <a:buSzTx/>
                        <a:buFontTx/>
                        <a:buNone/>
                        <a:tabLst/>
                      </a:pPr>
                      <a:r>
                        <a:rPr kumimoji="0" lang="en-US" sz="2400" b="1" i="0" u="none" strike="noStrike" cap="none" normalizeH="0" baseline="0" smtClean="0">
                          <a:ln>
                            <a:noFill/>
                          </a:ln>
                          <a:solidFill>
                            <a:srgbClr val="000000"/>
                          </a:solidFill>
                          <a:effectLst/>
                          <a:latin typeface="Arial" charset="0"/>
                          <a:cs typeface="Arial" charset="0"/>
                        </a:rPr>
                        <a:t>Timing/Triggering/Synchronization</a:t>
                      </a:r>
                      <a:endParaRPr kumimoji="0" lang="en-US" sz="2400" b="0" i="0" u="none" strike="noStrike" cap="none" normalizeH="0" baseline="0" smtClean="0">
                        <a:ln>
                          <a:noFill/>
                        </a:ln>
                        <a:solidFill>
                          <a:schemeClr val="tx1"/>
                        </a:solidFill>
                        <a:effectLst/>
                        <a:latin typeface="Arial" charset="0"/>
                      </a:endParaRPr>
                    </a:p>
                  </a:txBody>
                  <a:tcPr marT="45708" marB="45708"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0" cap="flat" cmpd="sng" algn="ctr">
                      <a:solidFill>
                        <a:srgbClr val="CCCCCC"/>
                      </a:solidFill>
                      <a:prstDash val="solid"/>
                      <a:round/>
                      <a:headEnd type="none" w="med" len="med"/>
                      <a:tailEnd type="none" w="med" len="med"/>
                    </a:lnT>
                    <a:lnB w="0" cap="flat" cmpd="sng" algn="ctr">
                      <a:solidFill>
                        <a:srgbClr val="CCCCCC"/>
                      </a:solidFill>
                      <a:prstDash val="solid"/>
                      <a:round/>
                      <a:headEnd type="none" w="med" len="med"/>
                      <a:tailEnd type="none" w="med" len="med"/>
                    </a:lnB>
                    <a:lnTlToBr>
                      <a:noFill/>
                    </a:lnTlToBr>
                    <a:lnBlToTr>
                      <a:noFill/>
                    </a:lnBlToTr>
                    <a:solidFill>
                      <a:srgbClr val="F2F2F2"/>
                    </a:solidFill>
                  </a:tcPr>
                </a:tc>
                <a:tc hMerge="1">
                  <a:txBody>
                    <a:bodyPr/>
                    <a:lstStyle/>
                    <a:p>
                      <a:endParaRPr lang="en-US"/>
                    </a:p>
                  </a:txBody>
                  <a:tcPr/>
                </a:tc>
              </a:tr>
              <a:tr h="720693">
                <a:tc>
                  <a:txBody>
                    <a:bodyPr/>
                    <a:lstStyle/>
                    <a:p>
                      <a:pPr marL="0" marR="0" lvl="0" indent="0" algn="l" defTabSz="914400" rtl="0" eaLnBrk="1" fontAlgn="base" latinLnBrk="0" hangingPunct="1">
                        <a:lnSpc>
                          <a:spcPct val="85000"/>
                        </a:lnSpc>
                        <a:spcBef>
                          <a:spcPct val="0"/>
                        </a:spcBef>
                        <a:spcAft>
                          <a:spcPct val="0"/>
                        </a:spcAft>
                        <a:buClrTx/>
                        <a:buSzTx/>
                        <a:buFontTx/>
                        <a:buNone/>
                        <a:tabLst/>
                      </a:pPr>
                      <a:r>
                        <a:rPr kumimoji="0" lang="en-US" sz="2400" b="1" i="0" u="none" strike="noStrike" cap="none" normalizeH="0" baseline="0" smtClean="0">
                          <a:ln>
                            <a:noFill/>
                          </a:ln>
                          <a:solidFill>
                            <a:srgbClr val="000000"/>
                          </a:solidFill>
                          <a:effectLst/>
                          <a:latin typeface="Arial" charset="0"/>
                          <a:cs typeface="Arial" charset="0"/>
                        </a:rPr>
                        <a:t>Triggering</a:t>
                      </a:r>
                      <a:endParaRPr kumimoji="0" lang="en-US" sz="2400" b="0" i="0" u="none" strike="noStrike" cap="none" normalizeH="0" baseline="0" smtClean="0">
                        <a:ln>
                          <a:noFill/>
                        </a:ln>
                        <a:solidFill>
                          <a:schemeClr val="tx1"/>
                        </a:solidFill>
                        <a:effectLst/>
                        <a:latin typeface="Arial" charset="0"/>
                      </a:endParaRPr>
                    </a:p>
                  </a:txBody>
                  <a:tcPr marT="45708" marB="45708" anchor="ctr" horzOverflow="overflow">
                    <a:lnL w="12700" cap="flat" cmpd="sng" algn="ctr">
                      <a:solidFill>
                        <a:schemeClr val="tx1"/>
                      </a:solidFill>
                      <a:prstDash val="solid"/>
                      <a:round/>
                      <a:headEnd type="none" w="med" len="med"/>
                      <a:tailEnd type="none" w="med" len="med"/>
                    </a:lnL>
                    <a:lnR>
                      <a:noFill/>
                    </a:lnR>
                    <a:lnT w="0" cap="flat" cmpd="sng" algn="ctr">
                      <a:solidFill>
                        <a:srgbClr val="CCCCCC"/>
                      </a:solidFill>
                      <a:prstDash val="solid"/>
                      <a:round/>
                      <a:headEnd type="none" w="med" len="med"/>
                      <a:tailEnd type="none" w="med" len="med"/>
                    </a:lnT>
                    <a:lnB w="0" cap="flat" cmpd="sng" algn="ctr">
                      <a:solidFill>
                        <a:srgbClr val="CCCCCC"/>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85000"/>
                        </a:lnSpc>
                        <a:spcBef>
                          <a:spcPct val="0"/>
                        </a:spcBef>
                        <a:spcAft>
                          <a:spcPct val="0"/>
                        </a:spcAft>
                        <a:buClrTx/>
                        <a:buSzTx/>
                        <a:buFontTx/>
                        <a:buNone/>
                        <a:tabLst/>
                      </a:pPr>
                      <a:r>
                        <a:rPr kumimoji="0" lang="en-US" sz="2400" b="0" i="0" u="none" strike="noStrike" cap="none" normalizeH="0" baseline="0" dirty="0" smtClean="0">
                          <a:ln>
                            <a:noFill/>
                          </a:ln>
                          <a:solidFill>
                            <a:srgbClr val="000000"/>
                          </a:solidFill>
                          <a:effectLst/>
                          <a:latin typeface="Arial" charset="0"/>
                          <a:cs typeface="Arial" charset="0"/>
                        </a:rPr>
                        <a:t>Analog , Digital</a:t>
                      </a:r>
                      <a:endParaRPr kumimoji="0" lang="en-US" sz="2400" b="0" i="0" u="none" strike="noStrike" cap="none" normalizeH="0" baseline="0" dirty="0" smtClean="0">
                        <a:ln>
                          <a:noFill/>
                        </a:ln>
                        <a:solidFill>
                          <a:schemeClr val="tx1"/>
                        </a:solidFill>
                        <a:effectLst/>
                        <a:latin typeface="Arial" charset="0"/>
                      </a:endParaRPr>
                    </a:p>
                  </a:txBody>
                  <a:tcPr marT="45708" marB="45708" anchor="ctr" horzOverflow="overflow">
                    <a:lnL>
                      <a:noFill/>
                    </a:lnL>
                    <a:lnR w="12700" cap="flat" cmpd="sng" algn="ctr">
                      <a:solidFill>
                        <a:schemeClr val="tx1"/>
                      </a:solidFill>
                      <a:prstDash val="solid"/>
                      <a:round/>
                      <a:headEnd type="none" w="med" len="med"/>
                      <a:tailEnd type="none" w="med" len="med"/>
                    </a:lnR>
                    <a:lnT w="0" cap="flat" cmpd="sng" algn="ctr">
                      <a:solidFill>
                        <a:srgbClr val="CCCCCC"/>
                      </a:solidFill>
                      <a:prstDash val="solid"/>
                      <a:round/>
                      <a:headEnd type="none" w="med" len="med"/>
                      <a:tailEnd type="none" w="med" len="med"/>
                    </a:lnT>
                    <a:lnB w="0" cap="flat" cmpd="sng" algn="ctr">
                      <a:solidFill>
                        <a:srgbClr val="CCCCCC"/>
                      </a:solidFill>
                      <a:prstDash val="solid"/>
                      <a:round/>
                      <a:headEnd type="none" w="med" len="med"/>
                      <a:tailEnd type="none" w="med" len="med"/>
                    </a:lnB>
                    <a:lnTlToBr>
                      <a:noFill/>
                    </a:lnTlToBr>
                    <a:lnBlToTr>
                      <a:noFill/>
                    </a:lnBlToTr>
                    <a:noFill/>
                  </a:tcPr>
                </a:tc>
              </a:tr>
              <a:tr h="403207">
                <a:tc>
                  <a:txBody>
                    <a:bodyPr/>
                    <a:lstStyle/>
                    <a:p>
                      <a:pPr marL="0" marR="0" lvl="0" indent="0" algn="l" defTabSz="914400" rtl="0" eaLnBrk="1" fontAlgn="base" latinLnBrk="0" hangingPunct="1">
                        <a:lnSpc>
                          <a:spcPct val="85000"/>
                        </a:lnSpc>
                        <a:spcBef>
                          <a:spcPct val="0"/>
                        </a:spcBef>
                        <a:spcAft>
                          <a:spcPct val="0"/>
                        </a:spcAft>
                        <a:buClrTx/>
                        <a:buSzTx/>
                        <a:buFontTx/>
                        <a:buNone/>
                        <a:tabLst/>
                      </a:pPr>
                      <a:r>
                        <a:rPr kumimoji="0" lang="en-US" sz="2400" b="1" i="0" u="none" strike="noStrike" cap="none" normalizeH="0" baseline="0" smtClean="0">
                          <a:ln>
                            <a:noFill/>
                          </a:ln>
                          <a:solidFill>
                            <a:srgbClr val="000000"/>
                          </a:solidFill>
                          <a:effectLst/>
                          <a:latin typeface="Arial" charset="0"/>
                          <a:cs typeface="Arial" charset="0"/>
                        </a:rPr>
                        <a:t>Synchronization Bus (RTSI)</a:t>
                      </a:r>
                      <a:endParaRPr kumimoji="0" lang="en-US" sz="2400" b="0" i="0" u="none" strike="noStrike" cap="none" normalizeH="0" baseline="0" smtClean="0">
                        <a:ln>
                          <a:noFill/>
                        </a:ln>
                        <a:solidFill>
                          <a:schemeClr val="tx1"/>
                        </a:solidFill>
                        <a:effectLst/>
                        <a:latin typeface="Arial" charset="0"/>
                      </a:endParaRPr>
                    </a:p>
                  </a:txBody>
                  <a:tcPr marT="45708" marB="45708" anchor="ctr" horzOverflow="overflow">
                    <a:lnL w="12700" cap="flat" cmpd="sng" algn="ctr">
                      <a:solidFill>
                        <a:schemeClr val="tx1"/>
                      </a:solidFill>
                      <a:prstDash val="solid"/>
                      <a:round/>
                      <a:headEnd type="none" w="med" len="med"/>
                      <a:tailEnd type="none" w="med" len="med"/>
                    </a:lnL>
                    <a:lnR>
                      <a:noFill/>
                    </a:lnR>
                    <a:lnT w="0" cap="flat" cmpd="sng" algn="ctr">
                      <a:solidFill>
                        <a:srgbClr val="CCCCCC"/>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85000"/>
                        </a:lnSpc>
                        <a:spcBef>
                          <a:spcPct val="0"/>
                        </a:spcBef>
                        <a:spcAft>
                          <a:spcPct val="0"/>
                        </a:spcAft>
                        <a:buClrTx/>
                        <a:buSzTx/>
                        <a:buFontTx/>
                        <a:buNone/>
                        <a:tabLst/>
                      </a:pPr>
                      <a:r>
                        <a:rPr kumimoji="0" lang="en-US" sz="2400" b="0" i="0" u="none" strike="noStrike" cap="none" normalizeH="0" baseline="0" smtClean="0">
                          <a:ln>
                            <a:noFill/>
                          </a:ln>
                          <a:solidFill>
                            <a:srgbClr val="000000"/>
                          </a:solidFill>
                          <a:effectLst/>
                          <a:latin typeface="Arial" charset="0"/>
                          <a:cs typeface="Arial" charset="0"/>
                        </a:rPr>
                        <a:t>No</a:t>
                      </a:r>
                      <a:endParaRPr kumimoji="0" lang="en-US" sz="2400" b="0" i="0" u="none" strike="noStrike" cap="none" normalizeH="0" baseline="0" smtClean="0">
                        <a:ln>
                          <a:noFill/>
                        </a:ln>
                        <a:solidFill>
                          <a:schemeClr val="tx1"/>
                        </a:solidFill>
                        <a:effectLst/>
                        <a:latin typeface="Arial" charset="0"/>
                      </a:endParaRPr>
                    </a:p>
                  </a:txBody>
                  <a:tcPr marT="45708" marB="45708" anchor="ctr" horzOverflow="overflow">
                    <a:lnL>
                      <a:noFill/>
                    </a:lnL>
                    <a:lnR w="12700" cap="flat" cmpd="sng" algn="ctr">
                      <a:solidFill>
                        <a:schemeClr val="tx1"/>
                      </a:solidFill>
                      <a:prstDash val="solid"/>
                      <a:round/>
                      <a:headEnd type="none" w="med" len="med"/>
                      <a:tailEnd type="none" w="med" len="med"/>
                    </a:lnR>
                    <a:lnT w="0" cap="flat" cmpd="sng" algn="ctr">
                      <a:solidFill>
                        <a:srgbClr val="CCCCCC"/>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bl>
          </a:graphicData>
        </a:graphic>
      </p:graphicFrame>
      <p:sp>
        <p:nvSpPr>
          <p:cNvPr id="11393" name="Text Box 836"/>
          <p:cNvSpPr txBox="1">
            <a:spLocks noChangeArrowheads="1"/>
          </p:cNvSpPr>
          <p:nvPr/>
        </p:nvSpPr>
        <p:spPr bwMode="auto">
          <a:xfrm>
            <a:off x="1219200" y="12420600"/>
            <a:ext cx="16154400"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lvl1pPr eaLnBrk="0" hangingPunct="0">
              <a:defRPr sz="1200">
                <a:solidFill>
                  <a:schemeClr val="tx1"/>
                </a:solidFill>
                <a:latin typeface="Arial" charset="0"/>
              </a:defRPr>
            </a:lvl1pPr>
            <a:lvl2pPr marL="742950" indent="-285750" eaLnBrk="0" hangingPunct="0">
              <a:defRPr sz="1200">
                <a:solidFill>
                  <a:schemeClr val="tx1"/>
                </a:solidFill>
                <a:latin typeface="Arial" charset="0"/>
              </a:defRPr>
            </a:lvl2pPr>
            <a:lvl3pPr marL="1143000" indent="-228600" eaLnBrk="0" hangingPunct="0">
              <a:defRPr sz="1200">
                <a:solidFill>
                  <a:schemeClr val="tx1"/>
                </a:solidFill>
                <a:latin typeface="Arial" charset="0"/>
              </a:defRPr>
            </a:lvl3pPr>
            <a:lvl4pPr marL="1600200" indent="-228600" eaLnBrk="0" hangingPunct="0">
              <a:defRPr sz="1200">
                <a:solidFill>
                  <a:schemeClr val="tx1"/>
                </a:solidFill>
                <a:latin typeface="Arial" charset="0"/>
              </a:defRPr>
            </a:lvl4pPr>
            <a:lvl5pPr marL="2057400" indent="-228600" eaLnBrk="0" hangingPunct="0">
              <a:defRPr sz="1200">
                <a:solidFill>
                  <a:schemeClr val="tx1"/>
                </a:solidFill>
                <a:latin typeface="Arial" charset="0"/>
              </a:defRPr>
            </a:lvl5pPr>
            <a:lvl6pPr marL="2514600" indent="-228600" algn="ctr" eaLnBrk="0" fontAlgn="base" hangingPunct="0">
              <a:spcBef>
                <a:spcPct val="0"/>
              </a:spcBef>
              <a:spcAft>
                <a:spcPct val="0"/>
              </a:spcAft>
              <a:defRPr sz="1200">
                <a:solidFill>
                  <a:schemeClr val="tx1"/>
                </a:solidFill>
                <a:latin typeface="Arial" charset="0"/>
              </a:defRPr>
            </a:lvl6pPr>
            <a:lvl7pPr marL="2971800" indent="-228600" algn="ctr" eaLnBrk="0" fontAlgn="base" hangingPunct="0">
              <a:spcBef>
                <a:spcPct val="0"/>
              </a:spcBef>
              <a:spcAft>
                <a:spcPct val="0"/>
              </a:spcAft>
              <a:defRPr sz="1200">
                <a:solidFill>
                  <a:schemeClr val="tx1"/>
                </a:solidFill>
                <a:latin typeface="Arial" charset="0"/>
              </a:defRPr>
            </a:lvl7pPr>
            <a:lvl8pPr marL="3429000" indent="-228600" algn="ctr" eaLnBrk="0" fontAlgn="base" hangingPunct="0">
              <a:spcBef>
                <a:spcPct val="0"/>
              </a:spcBef>
              <a:spcAft>
                <a:spcPct val="0"/>
              </a:spcAft>
              <a:defRPr sz="1200">
                <a:solidFill>
                  <a:schemeClr val="tx1"/>
                </a:solidFill>
                <a:latin typeface="Arial" charset="0"/>
              </a:defRPr>
            </a:lvl8pPr>
            <a:lvl9pPr marL="3886200" indent="-228600" algn="ctr" eaLnBrk="0" fontAlgn="base" hangingPunct="0">
              <a:spcBef>
                <a:spcPct val="0"/>
              </a:spcBef>
              <a:spcAft>
                <a:spcPct val="0"/>
              </a:spcAft>
              <a:defRPr sz="1200">
                <a:solidFill>
                  <a:schemeClr val="tx1"/>
                </a:solidFill>
                <a:latin typeface="Arial" charset="0"/>
              </a:defRPr>
            </a:lvl9pPr>
          </a:lstStyle>
          <a:p>
            <a:pPr algn="l" eaLnBrk="1" hangingPunct="1">
              <a:spcBef>
                <a:spcPct val="50000"/>
              </a:spcBef>
            </a:pPr>
            <a:r>
              <a:rPr lang="en-US" sz="2400" dirty="0">
                <a:solidFill>
                  <a:srgbClr val="CC0000"/>
                </a:solidFill>
              </a:rPr>
              <a:t>One NI </a:t>
            </a:r>
            <a:r>
              <a:rPr lang="en-US" sz="2400" dirty="0" err="1">
                <a:solidFill>
                  <a:srgbClr val="CC0000"/>
                </a:solidFill>
              </a:rPr>
              <a:t>PCIe</a:t>
            </a:r>
            <a:r>
              <a:rPr lang="en-US" sz="2400" dirty="0">
                <a:solidFill>
                  <a:srgbClr val="CC0000"/>
                </a:solidFill>
              </a:rPr>
              <a:t> 6353 provides 32 analog </a:t>
            </a:r>
            <a:r>
              <a:rPr lang="en-US" sz="2400" dirty="0" smtClean="0">
                <a:solidFill>
                  <a:srgbClr val="CC0000"/>
                </a:solidFill>
              </a:rPr>
              <a:t>channels (single ended channels): </a:t>
            </a:r>
            <a:r>
              <a:rPr lang="en-US" sz="2400" dirty="0">
                <a:solidFill>
                  <a:srgbClr val="CC0000"/>
                </a:solidFill>
              </a:rPr>
              <a:t>one cable provides 16 analog channels. </a:t>
            </a:r>
          </a:p>
          <a:p>
            <a:pPr algn="l" eaLnBrk="1" hangingPunct="1">
              <a:spcBef>
                <a:spcPct val="50000"/>
              </a:spcBef>
            </a:pPr>
            <a:r>
              <a:rPr lang="en-US" sz="2400" dirty="0">
                <a:solidFill>
                  <a:srgbClr val="CC0000"/>
                </a:solidFill>
              </a:rPr>
              <a:t>So, to use the full capacity, 2 cables are needed for one </a:t>
            </a:r>
            <a:r>
              <a:rPr lang="en-US" sz="2400" dirty="0" smtClean="0">
                <a:solidFill>
                  <a:srgbClr val="CC0000"/>
                </a:solidFill>
              </a:rPr>
              <a:t>NI </a:t>
            </a:r>
            <a:r>
              <a:rPr lang="en-US" sz="2400" dirty="0" err="1">
                <a:solidFill>
                  <a:srgbClr val="CC0000"/>
                </a:solidFill>
              </a:rPr>
              <a:t>PCIe</a:t>
            </a:r>
            <a:r>
              <a:rPr lang="en-US" sz="2400" dirty="0">
                <a:solidFill>
                  <a:srgbClr val="CC0000"/>
                </a:solidFill>
              </a:rPr>
              <a:t> board.</a:t>
            </a: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2"/>
          <p:cNvSpPr>
            <a:spLocks noChangeArrowheads="1"/>
          </p:cNvSpPr>
          <p:nvPr/>
        </p:nvSpPr>
        <p:spPr bwMode="auto">
          <a:xfrm>
            <a:off x="3429000" y="374650"/>
            <a:ext cx="1470025" cy="469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17458" rIns="0" bIns="25392" anchor="ctr">
            <a:spAutoFit/>
          </a:bodyPr>
          <a:lstStyle/>
          <a:p>
            <a:pPr algn="l"/>
            <a:r>
              <a:rPr lang="en-US" sz="1000" b="1">
                <a:solidFill>
                  <a:srgbClr val="000000"/>
                </a:solidFill>
                <a:cs typeface="Arial" charset="0"/>
              </a:rPr>
              <a:t>Specifications Summary</a:t>
            </a:r>
          </a:p>
          <a:p>
            <a:pPr algn="l" eaLnBrk="0" hangingPunct="0"/>
            <a:endParaRPr lang="en-US" sz="1800"/>
          </a:p>
        </p:txBody>
      </p:sp>
      <p:sp>
        <p:nvSpPr>
          <p:cNvPr id="12291" name="Text Box 3"/>
          <p:cNvSpPr txBox="1">
            <a:spLocks noChangeArrowheads="1"/>
          </p:cNvSpPr>
          <p:nvPr/>
        </p:nvSpPr>
        <p:spPr bwMode="auto">
          <a:xfrm>
            <a:off x="2133600" y="1676400"/>
            <a:ext cx="14478000" cy="9156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682625" indent="-682625" defTabSz="1828800" eaLnBrk="0" hangingPunct="0">
              <a:defRPr sz="1200">
                <a:solidFill>
                  <a:schemeClr val="tx1"/>
                </a:solidFill>
                <a:latin typeface="Arial" charset="0"/>
              </a:defRPr>
            </a:lvl1pPr>
            <a:lvl2pPr marL="742950" indent="-285750" defTabSz="1828800" eaLnBrk="0" hangingPunct="0">
              <a:defRPr sz="1200">
                <a:solidFill>
                  <a:schemeClr val="tx1"/>
                </a:solidFill>
                <a:latin typeface="Arial" charset="0"/>
              </a:defRPr>
            </a:lvl2pPr>
            <a:lvl3pPr marL="1143000" indent="-228600" defTabSz="1828800" eaLnBrk="0" hangingPunct="0">
              <a:defRPr sz="1200">
                <a:solidFill>
                  <a:schemeClr val="tx1"/>
                </a:solidFill>
                <a:latin typeface="Arial" charset="0"/>
              </a:defRPr>
            </a:lvl3pPr>
            <a:lvl4pPr marL="1600200" indent="-228600" defTabSz="1828800" eaLnBrk="0" hangingPunct="0">
              <a:defRPr sz="1200">
                <a:solidFill>
                  <a:schemeClr val="tx1"/>
                </a:solidFill>
                <a:latin typeface="Arial" charset="0"/>
              </a:defRPr>
            </a:lvl4pPr>
            <a:lvl5pPr marL="2057400" indent="-228600" defTabSz="1828800" eaLnBrk="0" hangingPunct="0">
              <a:defRPr sz="1200">
                <a:solidFill>
                  <a:schemeClr val="tx1"/>
                </a:solidFill>
                <a:latin typeface="Arial" charset="0"/>
              </a:defRPr>
            </a:lvl5pPr>
            <a:lvl6pPr marL="2514600" indent="-228600" algn="ctr" defTabSz="1828800" eaLnBrk="0" fontAlgn="base" hangingPunct="0">
              <a:spcBef>
                <a:spcPct val="0"/>
              </a:spcBef>
              <a:spcAft>
                <a:spcPct val="0"/>
              </a:spcAft>
              <a:defRPr sz="1200">
                <a:solidFill>
                  <a:schemeClr val="tx1"/>
                </a:solidFill>
                <a:latin typeface="Arial" charset="0"/>
              </a:defRPr>
            </a:lvl6pPr>
            <a:lvl7pPr marL="2971800" indent="-228600" algn="ctr" defTabSz="1828800" eaLnBrk="0" fontAlgn="base" hangingPunct="0">
              <a:spcBef>
                <a:spcPct val="0"/>
              </a:spcBef>
              <a:spcAft>
                <a:spcPct val="0"/>
              </a:spcAft>
              <a:defRPr sz="1200">
                <a:solidFill>
                  <a:schemeClr val="tx1"/>
                </a:solidFill>
                <a:latin typeface="Arial" charset="0"/>
              </a:defRPr>
            </a:lvl7pPr>
            <a:lvl8pPr marL="3429000" indent="-228600" algn="ctr" defTabSz="1828800" eaLnBrk="0" fontAlgn="base" hangingPunct="0">
              <a:spcBef>
                <a:spcPct val="0"/>
              </a:spcBef>
              <a:spcAft>
                <a:spcPct val="0"/>
              </a:spcAft>
              <a:defRPr sz="1200">
                <a:solidFill>
                  <a:schemeClr val="tx1"/>
                </a:solidFill>
                <a:latin typeface="Arial" charset="0"/>
              </a:defRPr>
            </a:lvl8pPr>
            <a:lvl9pPr marL="3886200" indent="-228600" algn="ctr" defTabSz="1828800" eaLnBrk="0" fontAlgn="base" hangingPunct="0">
              <a:spcBef>
                <a:spcPct val="0"/>
              </a:spcBef>
              <a:spcAft>
                <a:spcPct val="0"/>
              </a:spcAft>
              <a:defRPr sz="1200">
                <a:solidFill>
                  <a:schemeClr val="tx1"/>
                </a:solidFill>
                <a:latin typeface="Arial" charset="0"/>
              </a:defRPr>
            </a:lvl9pPr>
          </a:lstStyle>
          <a:p>
            <a:pPr algn="l" eaLnBrk="1" hangingPunct="1">
              <a:lnSpc>
                <a:spcPct val="150000"/>
              </a:lnSpc>
              <a:buFontTx/>
              <a:buAutoNum type="arabicPeriod"/>
            </a:pPr>
            <a:r>
              <a:rPr lang="en-US" sz="3600" dirty="0">
                <a:solidFill>
                  <a:srgbClr val="FF0000"/>
                </a:solidFill>
              </a:rPr>
              <a:t>32 analog inputs</a:t>
            </a:r>
            <a:r>
              <a:rPr lang="en-US" sz="3600" dirty="0">
                <a:solidFill>
                  <a:schemeClr val="accent2"/>
                </a:solidFill>
              </a:rPr>
              <a:t>, 1.25 MS/s 1-channel, 1 MS/s multichannel; 16-bit  resolution, ±10 V</a:t>
            </a:r>
          </a:p>
          <a:p>
            <a:pPr algn="l" eaLnBrk="1" hangingPunct="1">
              <a:lnSpc>
                <a:spcPct val="150000"/>
              </a:lnSpc>
              <a:buFontTx/>
              <a:buAutoNum type="arabicPeriod"/>
            </a:pPr>
            <a:r>
              <a:rPr lang="en-US" sz="3600" dirty="0">
                <a:solidFill>
                  <a:srgbClr val="FF0000"/>
                </a:solidFill>
              </a:rPr>
              <a:t>Four</a:t>
            </a:r>
            <a:r>
              <a:rPr lang="en-US" sz="3600" dirty="0">
                <a:solidFill>
                  <a:schemeClr val="accent2"/>
                </a:solidFill>
              </a:rPr>
              <a:t> </a:t>
            </a:r>
            <a:r>
              <a:rPr lang="en-US" sz="3600" dirty="0">
                <a:solidFill>
                  <a:srgbClr val="CC0000"/>
                </a:solidFill>
              </a:rPr>
              <a:t>analog outputs</a:t>
            </a:r>
            <a:r>
              <a:rPr lang="en-US" sz="3600" dirty="0">
                <a:solidFill>
                  <a:schemeClr val="accent2"/>
                </a:solidFill>
              </a:rPr>
              <a:t>, 2.86 MS/s, 16-bit resolution, </a:t>
            </a:r>
            <a:r>
              <a:rPr lang="en-US" sz="3600" dirty="0">
                <a:solidFill>
                  <a:srgbClr val="CC0000"/>
                </a:solidFill>
              </a:rPr>
              <a:t>±10 V</a:t>
            </a:r>
          </a:p>
          <a:p>
            <a:pPr algn="l" eaLnBrk="1" hangingPunct="1">
              <a:lnSpc>
                <a:spcPct val="150000"/>
              </a:lnSpc>
              <a:buFontTx/>
              <a:buAutoNum type="arabicPeriod"/>
            </a:pPr>
            <a:r>
              <a:rPr lang="en-US" sz="3600" dirty="0">
                <a:solidFill>
                  <a:schemeClr val="accent2"/>
                </a:solidFill>
              </a:rPr>
              <a:t>48 digital I/O lines (32 hardware-timed up to 10 MHz)</a:t>
            </a:r>
          </a:p>
          <a:p>
            <a:pPr algn="l" eaLnBrk="1" hangingPunct="1">
              <a:lnSpc>
                <a:spcPct val="150000"/>
              </a:lnSpc>
              <a:buFontTx/>
              <a:buAutoNum type="arabicPeriod"/>
            </a:pPr>
            <a:r>
              <a:rPr lang="en-US" sz="3600" dirty="0">
                <a:solidFill>
                  <a:schemeClr val="accent2"/>
                </a:solidFill>
              </a:rPr>
              <a:t>Four 32-bit counter/timers for PWM (pulse width modulator), encoder, frequency, event counting, and more</a:t>
            </a:r>
          </a:p>
          <a:p>
            <a:pPr algn="l" eaLnBrk="1" hangingPunct="1">
              <a:lnSpc>
                <a:spcPct val="150000"/>
              </a:lnSpc>
              <a:buFontTx/>
              <a:buAutoNum type="arabicPeriod"/>
            </a:pPr>
            <a:r>
              <a:rPr lang="en-US" sz="3600" dirty="0">
                <a:solidFill>
                  <a:schemeClr val="accent2"/>
                </a:solidFill>
              </a:rPr>
              <a:t>Advanced timing and triggering with NI-STC3 timing and synchronization technology</a:t>
            </a:r>
          </a:p>
          <a:p>
            <a:pPr algn="l" eaLnBrk="1" hangingPunct="1">
              <a:lnSpc>
                <a:spcPct val="150000"/>
              </a:lnSpc>
              <a:buFontTx/>
              <a:buAutoNum type="arabicPeriod"/>
            </a:pPr>
            <a:r>
              <a:rPr lang="en-US" sz="3600" dirty="0">
                <a:solidFill>
                  <a:schemeClr val="accent2"/>
                </a:solidFill>
              </a:rPr>
              <a:t>Support for Windows 7/Vista/XP/2000</a:t>
            </a:r>
          </a:p>
          <a:p>
            <a:pPr algn="l" eaLnBrk="1" hangingPunct="1">
              <a:lnSpc>
                <a:spcPct val="150000"/>
              </a:lnSpc>
              <a:buFontTx/>
              <a:buAutoNum type="arabicPeriod"/>
            </a:pPr>
            <a:r>
              <a:rPr lang="en-US" sz="3600" dirty="0">
                <a:solidFill>
                  <a:schemeClr val="accent2"/>
                </a:solidFill>
              </a:rPr>
              <a:t>Coil could kick back. So use relay or put a diode if you are to control a coil.</a:t>
            </a:r>
          </a:p>
        </p:txBody>
      </p:sp>
      <p:sp>
        <p:nvSpPr>
          <p:cNvPr id="12292" name="Rectangle 4"/>
          <p:cNvSpPr>
            <a:spLocks noChangeArrowheads="1"/>
          </p:cNvSpPr>
          <p:nvPr/>
        </p:nvSpPr>
        <p:spPr bwMode="auto">
          <a:xfrm>
            <a:off x="0" y="0"/>
            <a:ext cx="18288000" cy="990600"/>
          </a:xfrm>
          <a:prstGeom prst="rect">
            <a:avLst/>
          </a:prstGeom>
          <a:gradFill rotWithShape="1">
            <a:gsLst>
              <a:gs pos="0">
                <a:srgbClr val="CACACA"/>
              </a:gs>
              <a:gs pos="50000">
                <a:srgbClr val="EAEAEA"/>
              </a:gs>
              <a:gs pos="100000">
                <a:srgbClr val="CACACA"/>
              </a:gs>
            </a:gsLst>
            <a:lin ang="5400000" scaled="1"/>
          </a:gradFill>
          <a:ln>
            <a:noFill/>
          </a:ln>
          <a:extLst>
            <a:ext uri="{91240B29-F687-4F45-9708-019B960494DF}">
              <a14:hiddenLine xmlns:a14="http://schemas.microsoft.com/office/drawing/2010/main" w="9525" algn="ctr">
                <a:solidFill>
                  <a:srgbClr val="000000"/>
                </a:solidFill>
                <a:miter lim="800000"/>
                <a:headEnd/>
                <a:tailEnd/>
              </a14:hiddenLine>
            </a:ext>
          </a:extLst>
        </p:spPr>
        <p:txBody>
          <a:bodyPr lIns="182880" tIns="91440" rIns="182880" bIns="91440" anchor="ctr"/>
          <a:lstStyle/>
          <a:p>
            <a:pPr defTabSz="1828800"/>
            <a:r>
              <a:rPr lang="en-US" sz="3600" b="1">
                <a:solidFill>
                  <a:srgbClr val="A50021"/>
                </a:solidFill>
              </a:rPr>
              <a:t>Summary: specification of “NI-6353” </a:t>
            </a:r>
          </a:p>
        </p:txBody>
      </p:sp>
      <p:sp>
        <p:nvSpPr>
          <p:cNvPr id="12293" name="Text Box 52"/>
          <p:cNvSpPr txBox="1">
            <a:spLocks noChangeArrowheads="1"/>
          </p:cNvSpPr>
          <p:nvPr/>
        </p:nvSpPr>
        <p:spPr bwMode="auto">
          <a:xfrm>
            <a:off x="2133600" y="11734800"/>
            <a:ext cx="1424940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682625" indent="-682625" defTabSz="1828800" eaLnBrk="0" hangingPunct="0">
              <a:defRPr sz="1200">
                <a:solidFill>
                  <a:schemeClr val="tx1"/>
                </a:solidFill>
                <a:latin typeface="Arial" charset="0"/>
              </a:defRPr>
            </a:lvl1pPr>
            <a:lvl2pPr marL="742950" indent="-285750" defTabSz="1828800" eaLnBrk="0" hangingPunct="0">
              <a:defRPr sz="1200">
                <a:solidFill>
                  <a:schemeClr val="tx1"/>
                </a:solidFill>
                <a:latin typeface="Arial" charset="0"/>
              </a:defRPr>
            </a:lvl2pPr>
            <a:lvl3pPr marL="1143000" indent="-228600" defTabSz="1828800" eaLnBrk="0" hangingPunct="0">
              <a:defRPr sz="1200">
                <a:solidFill>
                  <a:schemeClr val="tx1"/>
                </a:solidFill>
                <a:latin typeface="Arial" charset="0"/>
              </a:defRPr>
            </a:lvl3pPr>
            <a:lvl4pPr marL="1600200" indent="-228600" defTabSz="1828800" eaLnBrk="0" hangingPunct="0">
              <a:defRPr sz="1200">
                <a:solidFill>
                  <a:schemeClr val="tx1"/>
                </a:solidFill>
                <a:latin typeface="Arial" charset="0"/>
              </a:defRPr>
            </a:lvl4pPr>
            <a:lvl5pPr marL="2057400" indent="-228600" defTabSz="1828800" eaLnBrk="0" hangingPunct="0">
              <a:defRPr sz="1200">
                <a:solidFill>
                  <a:schemeClr val="tx1"/>
                </a:solidFill>
                <a:latin typeface="Arial" charset="0"/>
              </a:defRPr>
            </a:lvl5pPr>
            <a:lvl6pPr marL="2514600" indent="-228600" algn="ctr" defTabSz="1828800" eaLnBrk="0" fontAlgn="base" hangingPunct="0">
              <a:spcBef>
                <a:spcPct val="0"/>
              </a:spcBef>
              <a:spcAft>
                <a:spcPct val="0"/>
              </a:spcAft>
              <a:defRPr sz="1200">
                <a:solidFill>
                  <a:schemeClr val="tx1"/>
                </a:solidFill>
                <a:latin typeface="Arial" charset="0"/>
              </a:defRPr>
            </a:lvl6pPr>
            <a:lvl7pPr marL="2971800" indent="-228600" algn="ctr" defTabSz="1828800" eaLnBrk="0" fontAlgn="base" hangingPunct="0">
              <a:spcBef>
                <a:spcPct val="0"/>
              </a:spcBef>
              <a:spcAft>
                <a:spcPct val="0"/>
              </a:spcAft>
              <a:defRPr sz="1200">
                <a:solidFill>
                  <a:schemeClr val="tx1"/>
                </a:solidFill>
                <a:latin typeface="Arial" charset="0"/>
              </a:defRPr>
            </a:lvl7pPr>
            <a:lvl8pPr marL="3429000" indent="-228600" algn="ctr" defTabSz="1828800" eaLnBrk="0" fontAlgn="base" hangingPunct="0">
              <a:spcBef>
                <a:spcPct val="0"/>
              </a:spcBef>
              <a:spcAft>
                <a:spcPct val="0"/>
              </a:spcAft>
              <a:defRPr sz="1200">
                <a:solidFill>
                  <a:schemeClr val="tx1"/>
                </a:solidFill>
                <a:latin typeface="Arial" charset="0"/>
              </a:defRPr>
            </a:lvl8pPr>
            <a:lvl9pPr marL="3886200" indent="-228600" algn="ctr" defTabSz="1828800" eaLnBrk="0" fontAlgn="base" hangingPunct="0">
              <a:spcBef>
                <a:spcPct val="0"/>
              </a:spcBef>
              <a:spcAft>
                <a:spcPct val="0"/>
              </a:spcAft>
              <a:defRPr sz="1200">
                <a:solidFill>
                  <a:schemeClr val="tx1"/>
                </a:solidFill>
                <a:latin typeface="Arial" charset="0"/>
              </a:defRPr>
            </a:lvl9pPr>
          </a:lstStyle>
          <a:p>
            <a:pPr algn="l" eaLnBrk="1" hangingPunct="1">
              <a:spcBef>
                <a:spcPct val="50000"/>
              </a:spcBef>
            </a:pPr>
            <a:r>
              <a:rPr lang="en-US" sz="3600"/>
              <a:t>*Only one software program exclusively controls the NI 6353.</a:t>
            </a: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142"/>
          <p:cNvSpPr>
            <a:spLocks noChangeArrowheads="1"/>
          </p:cNvSpPr>
          <p:nvPr/>
        </p:nvSpPr>
        <p:spPr bwMode="auto">
          <a:xfrm>
            <a:off x="592138" y="12349163"/>
            <a:ext cx="800100" cy="276225"/>
          </a:xfrm>
          <a:prstGeom prst="rect">
            <a:avLst/>
          </a:prstGeom>
          <a:solidFill>
            <a:srgbClr val="DDDDDD"/>
          </a:solidFill>
          <a:ln w="9525" algn="ctr">
            <a:solidFill>
              <a:schemeClr val="bg2"/>
            </a:solidFill>
            <a:miter lim="800000"/>
            <a:headEnd/>
            <a:tailEnd/>
          </a:ln>
        </p:spPr>
        <p:txBody>
          <a:bodyPr wrap="none" anchor="ctr">
            <a:spAutoFit/>
          </a:bodyPr>
          <a:lstStyle/>
          <a:p>
            <a:r>
              <a:rPr lang="en-US"/>
              <a:t>Projector</a:t>
            </a:r>
          </a:p>
        </p:txBody>
      </p:sp>
      <p:sp>
        <p:nvSpPr>
          <p:cNvPr id="13315" name="Rectangle 135"/>
          <p:cNvSpPr>
            <a:spLocks noChangeArrowheads="1"/>
          </p:cNvSpPr>
          <p:nvPr/>
        </p:nvSpPr>
        <p:spPr bwMode="auto">
          <a:xfrm>
            <a:off x="1752600" y="2895600"/>
            <a:ext cx="3886200" cy="1066800"/>
          </a:xfrm>
          <a:prstGeom prst="rect">
            <a:avLst/>
          </a:prstGeom>
          <a:solidFill>
            <a:srgbClr val="DDDDDD"/>
          </a:solidFill>
          <a:ln w="9525" algn="ctr">
            <a:solidFill>
              <a:schemeClr val="bg2"/>
            </a:solidFill>
            <a:miter lim="800000"/>
            <a:headEnd/>
            <a:tailEnd/>
          </a:ln>
        </p:spPr>
        <p:txBody>
          <a:bodyPr anchor="ctr"/>
          <a:lstStyle/>
          <a:p>
            <a:endParaRPr lang="en-US"/>
          </a:p>
        </p:txBody>
      </p:sp>
      <p:sp>
        <p:nvSpPr>
          <p:cNvPr id="13316" name="Rectangle 117"/>
          <p:cNvSpPr>
            <a:spLocks noChangeArrowheads="1"/>
          </p:cNvSpPr>
          <p:nvPr/>
        </p:nvSpPr>
        <p:spPr bwMode="auto">
          <a:xfrm>
            <a:off x="7588250" y="9839325"/>
            <a:ext cx="1133475" cy="285750"/>
          </a:xfrm>
          <a:prstGeom prst="rect">
            <a:avLst/>
          </a:prstGeom>
          <a:solidFill>
            <a:srgbClr val="DDDDDD"/>
          </a:solidFill>
          <a:ln w="9525" algn="ctr">
            <a:solidFill>
              <a:schemeClr val="bg2"/>
            </a:solidFill>
            <a:miter lim="800000"/>
            <a:headEnd/>
            <a:tailEnd/>
          </a:ln>
        </p:spPr>
        <p:txBody>
          <a:bodyPr anchor="ctr">
            <a:spAutoFit/>
          </a:bodyPr>
          <a:lstStyle/>
          <a:p>
            <a:endParaRPr lang="en-US"/>
          </a:p>
        </p:txBody>
      </p:sp>
      <p:sp>
        <p:nvSpPr>
          <p:cNvPr id="13317" name="Rectangle 118"/>
          <p:cNvSpPr>
            <a:spLocks noChangeArrowheads="1"/>
          </p:cNvSpPr>
          <p:nvPr/>
        </p:nvSpPr>
        <p:spPr bwMode="auto">
          <a:xfrm>
            <a:off x="9680575" y="9839325"/>
            <a:ext cx="911225" cy="285750"/>
          </a:xfrm>
          <a:prstGeom prst="rect">
            <a:avLst/>
          </a:prstGeom>
          <a:solidFill>
            <a:srgbClr val="DDDDDD"/>
          </a:solidFill>
          <a:ln w="9525" algn="ctr">
            <a:solidFill>
              <a:schemeClr val="bg2"/>
            </a:solidFill>
            <a:miter lim="800000"/>
            <a:headEnd/>
            <a:tailEnd/>
          </a:ln>
        </p:spPr>
        <p:txBody>
          <a:bodyPr anchor="ctr">
            <a:spAutoFit/>
          </a:bodyPr>
          <a:lstStyle/>
          <a:p>
            <a:r>
              <a:rPr lang="en-US"/>
              <a:t>Stimulator</a:t>
            </a:r>
          </a:p>
        </p:txBody>
      </p:sp>
      <p:sp>
        <p:nvSpPr>
          <p:cNvPr id="13318" name="Rectangle 116"/>
          <p:cNvSpPr>
            <a:spLocks noChangeArrowheads="1"/>
          </p:cNvSpPr>
          <p:nvPr/>
        </p:nvSpPr>
        <p:spPr bwMode="auto">
          <a:xfrm>
            <a:off x="6553200" y="9844088"/>
            <a:ext cx="722313" cy="276225"/>
          </a:xfrm>
          <a:prstGeom prst="rect">
            <a:avLst/>
          </a:prstGeom>
          <a:solidFill>
            <a:srgbClr val="DDDDDD"/>
          </a:solidFill>
          <a:ln w="9525" algn="ctr">
            <a:solidFill>
              <a:schemeClr val="bg2"/>
            </a:solidFill>
            <a:miter lim="800000"/>
            <a:headEnd/>
            <a:tailEnd/>
          </a:ln>
        </p:spPr>
        <p:txBody>
          <a:bodyPr wrap="none" anchor="ctr">
            <a:spAutoFit/>
          </a:bodyPr>
          <a:lstStyle/>
          <a:p>
            <a:pPr algn="l" defTabSz="1828800">
              <a:spcBef>
                <a:spcPct val="50000"/>
              </a:spcBef>
            </a:pPr>
            <a:r>
              <a:rPr lang="en-US"/>
              <a:t>Eye coil</a:t>
            </a:r>
          </a:p>
        </p:txBody>
      </p:sp>
      <p:sp>
        <p:nvSpPr>
          <p:cNvPr id="13319" name="Rectangle 3"/>
          <p:cNvSpPr>
            <a:spLocks noChangeArrowheads="1"/>
          </p:cNvSpPr>
          <p:nvPr/>
        </p:nvSpPr>
        <p:spPr bwMode="auto">
          <a:xfrm>
            <a:off x="0" y="0"/>
            <a:ext cx="18288000" cy="990600"/>
          </a:xfrm>
          <a:prstGeom prst="rect">
            <a:avLst/>
          </a:prstGeom>
          <a:gradFill rotWithShape="1">
            <a:gsLst>
              <a:gs pos="0">
                <a:srgbClr val="CACACA"/>
              </a:gs>
              <a:gs pos="50000">
                <a:srgbClr val="EAEAEA"/>
              </a:gs>
              <a:gs pos="100000">
                <a:srgbClr val="CACACA"/>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lIns="182880" tIns="91440" rIns="182880" bIns="91440" anchor="ctr"/>
          <a:lstStyle/>
          <a:p>
            <a:pPr defTabSz="1828800"/>
            <a:r>
              <a:rPr lang="en-US" sz="3600" b="1">
                <a:solidFill>
                  <a:srgbClr val="A50021"/>
                </a:solidFill>
              </a:rPr>
              <a:t>Wiring of Simon’s system (at NIH)</a:t>
            </a:r>
          </a:p>
        </p:txBody>
      </p:sp>
      <p:pic>
        <p:nvPicPr>
          <p:cNvPr id="13320" name="Picture 1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734800" y="3200400"/>
            <a:ext cx="5791200" cy="3270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321" name="Picture 12" descr="Universal screw-terminal board, 50-pin"/>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467600" y="3952875"/>
            <a:ext cx="3505200" cy="350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322" name="Picture 1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429000" y="4371975"/>
            <a:ext cx="2908300" cy="3200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323" name="Picture 14"/>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133600" y="3168650"/>
            <a:ext cx="1168400" cy="850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324" name="Freeform 15"/>
          <p:cNvSpPr>
            <a:spLocks/>
          </p:cNvSpPr>
          <p:nvPr/>
        </p:nvSpPr>
        <p:spPr bwMode="auto">
          <a:xfrm>
            <a:off x="2209800" y="3962400"/>
            <a:ext cx="1311275" cy="2260600"/>
          </a:xfrm>
          <a:custGeom>
            <a:avLst/>
            <a:gdLst>
              <a:gd name="T0" fmla="*/ 2147483647 w 1952"/>
              <a:gd name="T1" fmla="*/ 0 h 2784"/>
              <a:gd name="T2" fmla="*/ 2147483647 w 1952"/>
              <a:gd name="T3" fmla="*/ 2147483647 h 2784"/>
              <a:gd name="T4" fmla="*/ 2147483647 w 1952"/>
              <a:gd name="T5" fmla="*/ 2147483647 h 2784"/>
              <a:gd name="T6" fmla="*/ 2147483647 w 1952"/>
              <a:gd name="T7" fmla="*/ 2147483647 h 2784"/>
              <a:gd name="T8" fmla="*/ 0 60000 65536"/>
              <a:gd name="T9" fmla="*/ 0 60000 65536"/>
              <a:gd name="T10" fmla="*/ 0 60000 65536"/>
              <a:gd name="T11" fmla="*/ 0 60000 65536"/>
              <a:gd name="T12" fmla="*/ 0 w 1952"/>
              <a:gd name="T13" fmla="*/ 0 h 2784"/>
              <a:gd name="T14" fmla="*/ 1952 w 1952"/>
              <a:gd name="T15" fmla="*/ 2784 h 2784"/>
            </a:gdLst>
            <a:ahLst/>
            <a:cxnLst>
              <a:cxn ang="T8">
                <a:pos x="T0" y="T1"/>
              </a:cxn>
              <a:cxn ang="T9">
                <a:pos x="T2" y="T3"/>
              </a:cxn>
              <a:cxn ang="T10">
                <a:pos x="T4" y="T5"/>
              </a:cxn>
              <a:cxn ang="T11">
                <a:pos x="T6" y="T7"/>
              </a:cxn>
            </a:cxnLst>
            <a:rect l="T12" t="T13" r="T14" b="T15"/>
            <a:pathLst>
              <a:path w="1952" h="2784">
                <a:moveTo>
                  <a:pt x="496" y="0"/>
                </a:moveTo>
                <a:cubicBezTo>
                  <a:pt x="0" y="0"/>
                  <a:pt x="24" y="623"/>
                  <a:pt x="72" y="1010"/>
                </a:cubicBezTo>
                <a:cubicBezTo>
                  <a:pt x="120" y="1397"/>
                  <a:pt x="519" y="1912"/>
                  <a:pt x="832" y="2208"/>
                </a:cubicBezTo>
                <a:cubicBezTo>
                  <a:pt x="1145" y="2504"/>
                  <a:pt x="1719" y="2664"/>
                  <a:pt x="1952" y="2784"/>
                </a:cubicBezTo>
              </a:path>
            </a:pathLst>
          </a:custGeom>
          <a:noFill/>
          <a:ln w="76200" cap="flat" cmpd="sng">
            <a:solidFill>
              <a:schemeClr val="tx1"/>
            </a:solidFill>
            <a:prstDash val="solid"/>
            <a:round/>
            <a:headEnd type="triangle" w="med" len="med"/>
            <a:tailEnd type="triangle" w="med" len="med"/>
          </a:ln>
          <a:extLst>
            <a:ext uri="{909E8E84-426E-40DD-AFC4-6F175D3DCCD1}">
              <a14:hiddenFill xmlns:a14="http://schemas.microsoft.com/office/drawing/2010/main">
                <a:solidFill>
                  <a:srgbClr val="FFFFFF"/>
                </a:solidFill>
              </a14:hiddenFill>
            </a:ext>
          </a:extLst>
        </p:spPr>
        <p:txBody>
          <a:bodyPr anchor="ctr">
            <a:spAutoFit/>
          </a:bodyPr>
          <a:lstStyle/>
          <a:p>
            <a:endParaRPr lang="en-US"/>
          </a:p>
        </p:txBody>
      </p:sp>
      <p:sp>
        <p:nvSpPr>
          <p:cNvPr id="13325" name="Freeform 16"/>
          <p:cNvSpPr>
            <a:spLocks/>
          </p:cNvSpPr>
          <p:nvPr/>
        </p:nvSpPr>
        <p:spPr bwMode="auto">
          <a:xfrm>
            <a:off x="5181600" y="4127500"/>
            <a:ext cx="2857500" cy="2276475"/>
          </a:xfrm>
          <a:custGeom>
            <a:avLst/>
            <a:gdLst>
              <a:gd name="T0" fmla="*/ 0 w 1800"/>
              <a:gd name="T1" fmla="*/ 2147483647 h 1433"/>
              <a:gd name="T2" fmla="*/ 2147483647 w 1800"/>
              <a:gd name="T3" fmla="*/ 2147483647 h 1433"/>
              <a:gd name="T4" fmla="*/ 2147483647 w 1800"/>
              <a:gd name="T5" fmla="*/ 2147483647 h 1433"/>
              <a:gd name="T6" fmla="*/ 2147483647 w 1800"/>
              <a:gd name="T7" fmla="*/ 0 h 1433"/>
              <a:gd name="T8" fmla="*/ 0 60000 65536"/>
              <a:gd name="T9" fmla="*/ 0 60000 65536"/>
              <a:gd name="T10" fmla="*/ 0 60000 65536"/>
              <a:gd name="T11" fmla="*/ 0 60000 65536"/>
              <a:gd name="T12" fmla="*/ 0 w 1800"/>
              <a:gd name="T13" fmla="*/ 0 h 1433"/>
              <a:gd name="T14" fmla="*/ 1800 w 1800"/>
              <a:gd name="T15" fmla="*/ 1433 h 1433"/>
            </a:gdLst>
            <a:ahLst/>
            <a:cxnLst>
              <a:cxn ang="T8">
                <a:pos x="T0" y="T1"/>
              </a:cxn>
              <a:cxn ang="T9">
                <a:pos x="T2" y="T3"/>
              </a:cxn>
              <a:cxn ang="T10">
                <a:pos x="T4" y="T5"/>
              </a:cxn>
              <a:cxn ang="T11">
                <a:pos x="T6" y="T7"/>
              </a:cxn>
            </a:cxnLst>
            <a:rect l="T12" t="T13" r="T14" b="T15"/>
            <a:pathLst>
              <a:path w="1800" h="1433">
                <a:moveTo>
                  <a:pt x="0" y="1312"/>
                </a:moveTo>
                <a:cubicBezTo>
                  <a:pt x="212" y="1308"/>
                  <a:pt x="364" y="1433"/>
                  <a:pt x="528" y="1264"/>
                </a:cubicBezTo>
                <a:cubicBezTo>
                  <a:pt x="692" y="1095"/>
                  <a:pt x="772" y="507"/>
                  <a:pt x="984" y="296"/>
                </a:cubicBezTo>
                <a:cubicBezTo>
                  <a:pt x="1196" y="85"/>
                  <a:pt x="1630" y="62"/>
                  <a:pt x="1800" y="0"/>
                </a:cubicBezTo>
              </a:path>
            </a:pathLst>
          </a:custGeom>
          <a:noFill/>
          <a:ln w="9525" cap="flat" cmpd="sng">
            <a:solidFill>
              <a:srgbClr val="CC0000"/>
            </a:solidFill>
            <a:prstDash val="solid"/>
            <a:round/>
            <a:headEnd type="none" w="med" len="med"/>
            <a:tailEnd type="triangle" w="med" len="med"/>
          </a:ln>
          <a:extLst>
            <a:ext uri="{909E8E84-426E-40DD-AFC4-6F175D3DCCD1}">
              <a14:hiddenFill xmlns:a14="http://schemas.microsoft.com/office/drawing/2010/main">
                <a:solidFill>
                  <a:srgbClr val="FFFFFF"/>
                </a:solidFill>
              </a14:hiddenFill>
            </a:ext>
          </a:extLst>
        </p:spPr>
        <p:txBody>
          <a:bodyPr wrap="none" anchor="ctr">
            <a:spAutoFit/>
          </a:bodyPr>
          <a:lstStyle/>
          <a:p>
            <a:endParaRPr lang="en-US"/>
          </a:p>
        </p:txBody>
      </p:sp>
      <p:sp>
        <p:nvSpPr>
          <p:cNvPr id="13326" name="Freeform 17"/>
          <p:cNvSpPr>
            <a:spLocks/>
          </p:cNvSpPr>
          <p:nvPr/>
        </p:nvSpPr>
        <p:spPr bwMode="auto">
          <a:xfrm>
            <a:off x="5181600" y="4267200"/>
            <a:ext cx="2857500" cy="2276475"/>
          </a:xfrm>
          <a:custGeom>
            <a:avLst/>
            <a:gdLst>
              <a:gd name="T0" fmla="*/ 0 w 1800"/>
              <a:gd name="T1" fmla="*/ 2147483647 h 1433"/>
              <a:gd name="T2" fmla="*/ 2147483647 w 1800"/>
              <a:gd name="T3" fmla="*/ 2147483647 h 1433"/>
              <a:gd name="T4" fmla="*/ 2147483647 w 1800"/>
              <a:gd name="T5" fmla="*/ 2147483647 h 1433"/>
              <a:gd name="T6" fmla="*/ 2147483647 w 1800"/>
              <a:gd name="T7" fmla="*/ 0 h 1433"/>
              <a:gd name="T8" fmla="*/ 0 60000 65536"/>
              <a:gd name="T9" fmla="*/ 0 60000 65536"/>
              <a:gd name="T10" fmla="*/ 0 60000 65536"/>
              <a:gd name="T11" fmla="*/ 0 60000 65536"/>
              <a:gd name="T12" fmla="*/ 0 w 1800"/>
              <a:gd name="T13" fmla="*/ 0 h 1433"/>
              <a:gd name="T14" fmla="*/ 1800 w 1800"/>
              <a:gd name="T15" fmla="*/ 1433 h 1433"/>
            </a:gdLst>
            <a:ahLst/>
            <a:cxnLst>
              <a:cxn ang="T8">
                <a:pos x="T0" y="T1"/>
              </a:cxn>
              <a:cxn ang="T9">
                <a:pos x="T2" y="T3"/>
              </a:cxn>
              <a:cxn ang="T10">
                <a:pos x="T4" y="T5"/>
              </a:cxn>
              <a:cxn ang="T11">
                <a:pos x="T6" y="T7"/>
              </a:cxn>
            </a:cxnLst>
            <a:rect l="T12" t="T13" r="T14" b="T15"/>
            <a:pathLst>
              <a:path w="1800" h="1433">
                <a:moveTo>
                  <a:pt x="0" y="1312"/>
                </a:moveTo>
                <a:cubicBezTo>
                  <a:pt x="212" y="1308"/>
                  <a:pt x="364" y="1433"/>
                  <a:pt x="528" y="1264"/>
                </a:cubicBezTo>
                <a:cubicBezTo>
                  <a:pt x="692" y="1095"/>
                  <a:pt x="772" y="507"/>
                  <a:pt x="984" y="296"/>
                </a:cubicBezTo>
                <a:cubicBezTo>
                  <a:pt x="1196" y="85"/>
                  <a:pt x="1630" y="62"/>
                  <a:pt x="1800" y="0"/>
                </a:cubicBezTo>
              </a:path>
            </a:pathLst>
          </a:custGeom>
          <a:noFill/>
          <a:ln w="9525" cap="flat" cmpd="sng">
            <a:solidFill>
              <a:schemeClr val="tx1"/>
            </a:solidFill>
            <a:prstDash val="solid"/>
            <a:round/>
            <a:headEnd type="none" w="med" len="med"/>
            <a:tailEnd type="triangle" w="med" len="med"/>
          </a:ln>
          <a:extLst>
            <a:ext uri="{909E8E84-426E-40DD-AFC4-6F175D3DCCD1}">
              <a14:hiddenFill xmlns:a14="http://schemas.microsoft.com/office/drawing/2010/main">
                <a:solidFill>
                  <a:srgbClr val="FFFFFF"/>
                </a:solidFill>
              </a14:hiddenFill>
            </a:ext>
          </a:extLst>
        </p:spPr>
        <p:txBody>
          <a:bodyPr wrap="none" anchor="ctr">
            <a:spAutoFit/>
          </a:bodyPr>
          <a:lstStyle/>
          <a:p>
            <a:endParaRPr lang="en-US"/>
          </a:p>
        </p:txBody>
      </p:sp>
      <p:sp>
        <p:nvSpPr>
          <p:cNvPr id="13327" name="Freeform 18"/>
          <p:cNvSpPr>
            <a:spLocks/>
          </p:cNvSpPr>
          <p:nvPr/>
        </p:nvSpPr>
        <p:spPr bwMode="auto">
          <a:xfrm>
            <a:off x="5181600" y="4438650"/>
            <a:ext cx="2857500" cy="2276475"/>
          </a:xfrm>
          <a:custGeom>
            <a:avLst/>
            <a:gdLst>
              <a:gd name="T0" fmla="*/ 0 w 1800"/>
              <a:gd name="T1" fmla="*/ 2147483647 h 1433"/>
              <a:gd name="T2" fmla="*/ 2147483647 w 1800"/>
              <a:gd name="T3" fmla="*/ 2147483647 h 1433"/>
              <a:gd name="T4" fmla="*/ 2147483647 w 1800"/>
              <a:gd name="T5" fmla="*/ 2147483647 h 1433"/>
              <a:gd name="T6" fmla="*/ 2147483647 w 1800"/>
              <a:gd name="T7" fmla="*/ 0 h 1433"/>
              <a:gd name="T8" fmla="*/ 0 60000 65536"/>
              <a:gd name="T9" fmla="*/ 0 60000 65536"/>
              <a:gd name="T10" fmla="*/ 0 60000 65536"/>
              <a:gd name="T11" fmla="*/ 0 60000 65536"/>
              <a:gd name="T12" fmla="*/ 0 w 1800"/>
              <a:gd name="T13" fmla="*/ 0 h 1433"/>
              <a:gd name="T14" fmla="*/ 1800 w 1800"/>
              <a:gd name="T15" fmla="*/ 1433 h 1433"/>
            </a:gdLst>
            <a:ahLst/>
            <a:cxnLst>
              <a:cxn ang="T8">
                <a:pos x="T0" y="T1"/>
              </a:cxn>
              <a:cxn ang="T9">
                <a:pos x="T2" y="T3"/>
              </a:cxn>
              <a:cxn ang="T10">
                <a:pos x="T4" y="T5"/>
              </a:cxn>
              <a:cxn ang="T11">
                <a:pos x="T6" y="T7"/>
              </a:cxn>
            </a:cxnLst>
            <a:rect l="T12" t="T13" r="T14" b="T15"/>
            <a:pathLst>
              <a:path w="1800" h="1433">
                <a:moveTo>
                  <a:pt x="0" y="1312"/>
                </a:moveTo>
                <a:cubicBezTo>
                  <a:pt x="212" y="1308"/>
                  <a:pt x="364" y="1433"/>
                  <a:pt x="528" y="1264"/>
                </a:cubicBezTo>
                <a:cubicBezTo>
                  <a:pt x="692" y="1095"/>
                  <a:pt x="772" y="507"/>
                  <a:pt x="984" y="296"/>
                </a:cubicBezTo>
                <a:cubicBezTo>
                  <a:pt x="1196" y="85"/>
                  <a:pt x="1630" y="62"/>
                  <a:pt x="1800" y="0"/>
                </a:cubicBezTo>
              </a:path>
            </a:pathLst>
          </a:custGeom>
          <a:noFill/>
          <a:ln w="9525" cap="flat" cmpd="sng">
            <a:solidFill>
              <a:srgbClr val="CC0000"/>
            </a:solidFill>
            <a:prstDash val="solid"/>
            <a:round/>
            <a:headEnd type="none" w="med" len="med"/>
            <a:tailEnd type="triangle" w="med" len="med"/>
          </a:ln>
          <a:extLst>
            <a:ext uri="{909E8E84-426E-40DD-AFC4-6F175D3DCCD1}">
              <a14:hiddenFill xmlns:a14="http://schemas.microsoft.com/office/drawing/2010/main">
                <a:solidFill>
                  <a:srgbClr val="FFFFFF"/>
                </a:solidFill>
              </a14:hiddenFill>
            </a:ext>
          </a:extLst>
        </p:spPr>
        <p:txBody>
          <a:bodyPr wrap="none" anchor="ctr">
            <a:spAutoFit/>
          </a:bodyPr>
          <a:lstStyle/>
          <a:p>
            <a:endParaRPr lang="en-US"/>
          </a:p>
        </p:txBody>
      </p:sp>
      <p:sp>
        <p:nvSpPr>
          <p:cNvPr id="13328" name="Freeform 19"/>
          <p:cNvSpPr>
            <a:spLocks/>
          </p:cNvSpPr>
          <p:nvPr/>
        </p:nvSpPr>
        <p:spPr bwMode="auto">
          <a:xfrm>
            <a:off x="5181600" y="4591050"/>
            <a:ext cx="2857500" cy="2276475"/>
          </a:xfrm>
          <a:custGeom>
            <a:avLst/>
            <a:gdLst>
              <a:gd name="T0" fmla="*/ 0 w 1800"/>
              <a:gd name="T1" fmla="*/ 2147483647 h 1433"/>
              <a:gd name="T2" fmla="*/ 2147483647 w 1800"/>
              <a:gd name="T3" fmla="*/ 2147483647 h 1433"/>
              <a:gd name="T4" fmla="*/ 2147483647 w 1800"/>
              <a:gd name="T5" fmla="*/ 2147483647 h 1433"/>
              <a:gd name="T6" fmla="*/ 2147483647 w 1800"/>
              <a:gd name="T7" fmla="*/ 0 h 1433"/>
              <a:gd name="T8" fmla="*/ 0 60000 65536"/>
              <a:gd name="T9" fmla="*/ 0 60000 65536"/>
              <a:gd name="T10" fmla="*/ 0 60000 65536"/>
              <a:gd name="T11" fmla="*/ 0 60000 65536"/>
              <a:gd name="T12" fmla="*/ 0 w 1800"/>
              <a:gd name="T13" fmla="*/ 0 h 1433"/>
              <a:gd name="T14" fmla="*/ 1800 w 1800"/>
              <a:gd name="T15" fmla="*/ 1433 h 1433"/>
            </a:gdLst>
            <a:ahLst/>
            <a:cxnLst>
              <a:cxn ang="T8">
                <a:pos x="T0" y="T1"/>
              </a:cxn>
              <a:cxn ang="T9">
                <a:pos x="T2" y="T3"/>
              </a:cxn>
              <a:cxn ang="T10">
                <a:pos x="T4" y="T5"/>
              </a:cxn>
              <a:cxn ang="T11">
                <a:pos x="T6" y="T7"/>
              </a:cxn>
            </a:cxnLst>
            <a:rect l="T12" t="T13" r="T14" b="T15"/>
            <a:pathLst>
              <a:path w="1800" h="1433">
                <a:moveTo>
                  <a:pt x="0" y="1312"/>
                </a:moveTo>
                <a:cubicBezTo>
                  <a:pt x="212" y="1308"/>
                  <a:pt x="364" y="1433"/>
                  <a:pt x="528" y="1264"/>
                </a:cubicBezTo>
                <a:cubicBezTo>
                  <a:pt x="692" y="1095"/>
                  <a:pt x="772" y="507"/>
                  <a:pt x="984" y="296"/>
                </a:cubicBezTo>
                <a:cubicBezTo>
                  <a:pt x="1196" y="85"/>
                  <a:pt x="1630" y="62"/>
                  <a:pt x="1800" y="0"/>
                </a:cubicBezTo>
              </a:path>
            </a:pathLst>
          </a:custGeom>
          <a:noFill/>
          <a:ln w="9525" cap="flat" cmpd="sng">
            <a:solidFill>
              <a:schemeClr val="tx1"/>
            </a:solidFill>
            <a:prstDash val="solid"/>
            <a:round/>
            <a:headEnd type="none" w="med" len="med"/>
            <a:tailEnd type="triangle" w="med" len="med"/>
          </a:ln>
          <a:extLst>
            <a:ext uri="{909E8E84-426E-40DD-AFC4-6F175D3DCCD1}">
              <a14:hiddenFill xmlns:a14="http://schemas.microsoft.com/office/drawing/2010/main">
                <a:solidFill>
                  <a:srgbClr val="FFFFFF"/>
                </a:solidFill>
              </a14:hiddenFill>
            </a:ext>
          </a:extLst>
        </p:spPr>
        <p:txBody>
          <a:bodyPr wrap="none" anchor="ctr">
            <a:spAutoFit/>
          </a:bodyPr>
          <a:lstStyle/>
          <a:p>
            <a:endParaRPr lang="en-US"/>
          </a:p>
        </p:txBody>
      </p:sp>
      <p:sp>
        <p:nvSpPr>
          <p:cNvPr id="13329" name="Freeform 20"/>
          <p:cNvSpPr>
            <a:spLocks/>
          </p:cNvSpPr>
          <p:nvPr/>
        </p:nvSpPr>
        <p:spPr bwMode="auto">
          <a:xfrm>
            <a:off x="5181600" y="4762500"/>
            <a:ext cx="2857500" cy="2276475"/>
          </a:xfrm>
          <a:custGeom>
            <a:avLst/>
            <a:gdLst>
              <a:gd name="T0" fmla="*/ 0 w 1800"/>
              <a:gd name="T1" fmla="*/ 2147483647 h 1433"/>
              <a:gd name="T2" fmla="*/ 2147483647 w 1800"/>
              <a:gd name="T3" fmla="*/ 2147483647 h 1433"/>
              <a:gd name="T4" fmla="*/ 2147483647 w 1800"/>
              <a:gd name="T5" fmla="*/ 2147483647 h 1433"/>
              <a:gd name="T6" fmla="*/ 2147483647 w 1800"/>
              <a:gd name="T7" fmla="*/ 0 h 1433"/>
              <a:gd name="T8" fmla="*/ 0 60000 65536"/>
              <a:gd name="T9" fmla="*/ 0 60000 65536"/>
              <a:gd name="T10" fmla="*/ 0 60000 65536"/>
              <a:gd name="T11" fmla="*/ 0 60000 65536"/>
              <a:gd name="T12" fmla="*/ 0 w 1800"/>
              <a:gd name="T13" fmla="*/ 0 h 1433"/>
              <a:gd name="T14" fmla="*/ 1800 w 1800"/>
              <a:gd name="T15" fmla="*/ 1433 h 1433"/>
            </a:gdLst>
            <a:ahLst/>
            <a:cxnLst>
              <a:cxn ang="T8">
                <a:pos x="T0" y="T1"/>
              </a:cxn>
              <a:cxn ang="T9">
                <a:pos x="T2" y="T3"/>
              </a:cxn>
              <a:cxn ang="T10">
                <a:pos x="T4" y="T5"/>
              </a:cxn>
              <a:cxn ang="T11">
                <a:pos x="T6" y="T7"/>
              </a:cxn>
            </a:cxnLst>
            <a:rect l="T12" t="T13" r="T14" b="T15"/>
            <a:pathLst>
              <a:path w="1800" h="1433">
                <a:moveTo>
                  <a:pt x="0" y="1312"/>
                </a:moveTo>
                <a:cubicBezTo>
                  <a:pt x="212" y="1308"/>
                  <a:pt x="364" y="1433"/>
                  <a:pt x="528" y="1264"/>
                </a:cubicBezTo>
                <a:cubicBezTo>
                  <a:pt x="692" y="1095"/>
                  <a:pt x="772" y="507"/>
                  <a:pt x="984" y="296"/>
                </a:cubicBezTo>
                <a:cubicBezTo>
                  <a:pt x="1196" y="85"/>
                  <a:pt x="1630" y="62"/>
                  <a:pt x="1800" y="0"/>
                </a:cubicBezTo>
              </a:path>
            </a:pathLst>
          </a:custGeom>
          <a:noFill/>
          <a:ln w="9525" cap="flat" cmpd="sng">
            <a:solidFill>
              <a:srgbClr val="CC0000"/>
            </a:solidFill>
            <a:prstDash val="solid"/>
            <a:round/>
            <a:headEnd type="none" w="med" len="med"/>
            <a:tailEnd type="triangle" w="med" len="med"/>
          </a:ln>
          <a:extLst>
            <a:ext uri="{909E8E84-426E-40DD-AFC4-6F175D3DCCD1}">
              <a14:hiddenFill xmlns:a14="http://schemas.microsoft.com/office/drawing/2010/main">
                <a:solidFill>
                  <a:srgbClr val="FFFFFF"/>
                </a:solidFill>
              </a14:hiddenFill>
            </a:ext>
          </a:extLst>
        </p:spPr>
        <p:txBody>
          <a:bodyPr wrap="none" anchor="ctr">
            <a:spAutoFit/>
          </a:bodyPr>
          <a:lstStyle/>
          <a:p>
            <a:endParaRPr lang="en-US"/>
          </a:p>
        </p:txBody>
      </p:sp>
      <p:sp>
        <p:nvSpPr>
          <p:cNvPr id="13330" name="Freeform 21"/>
          <p:cNvSpPr>
            <a:spLocks/>
          </p:cNvSpPr>
          <p:nvPr/>
        </p:nvSpPr>
        <p:spPr bwMode="auto">
          <a:xfrm>
            <a:off x="5181600" y="4924425"/>
            <a:ext cx="2857500" cy="2276475"/>
          </a:xfrm>
          <a:custGeom>
            <a:avLst/>
            <a:gdLst>
              <a:gd name="T0" fmla="*/ 0 w 1800"/>
              <a:gd name="T1" fmla="*/ 2147483647 h 1433"/>
              <a:gd name="T2" fmla="*/ 2147483647 w 1800"/>
              <a:gd name="T3" fmla="*/ 2147483647 h 1433"/>
              <a:gd name="T4" fmla="*/ 2147483647 w 1800"/>
              <a:gd name="T5" fmla="*/ 2147483647 h 1433"/>
              <a:gd name="T6" fmla="*/ 2147483647 w 1800"/>
              <a:gd name="T7" fmla="*/ 0 h 1433"/>
              <a:gd name="T8" fmla="*/ 0 60000 65536"/>
              <a:gd name="T9" fmla="*/ 0 60000 65536"/>
              <a:gd name="T10" fmla="*/ 0 60000 65536"/>
              <a:gd name="T11" fmla="*/ 0 60000 65536"/>
              <a:gd name="T12" fmla="*/ 0 w 1800"/>
              <a:gd name="T13" fmla="*/ 0 h 1433"/>
              <a:gd name="T14" fmla="*/ 1800 w 1800"/>
              <a:gd name="T15" fmla="*/ 1433 h 1433"/>
            </a:gdLst>
            <a:ahLst/>
            <a:cxnLst>
              <a:cxn ang="T8">
                <a:pos x="T0" y="T1"/>
              </a:cxn>
              <a:cxn ang="T9">
                <a:pos x="T2" y="T3"/>
              </a:cxn>
              <a:cxn ang="T10">
                <a:pos x="T4" y="T5"/>
              </a:cxn>
              <a:cxn ang="T11">
                <a:pos x="T6" y="T7"/>
              </a:cxn>
            </a:cxnLst>
            <a:rect l="T12" t="T13" r="T14" b="T15"/>
            <a:pathLst>
              <a:path w="1800" h="1433">
                <a:moveTo>
                  <a:pt x="0" y="1312"/>
                </a:moveTo>
                <a:cubicBezTo>
                  <a:pt x="212" y="1308"/>
                  <a:pt x="364" y="1433"/>
                  <a:pt x="528" y="1264"/>
                </a:cubicBezTo>
                <a:cubicBezTo>
                  <a:pt x="692" y="1095"/>
                  <a:pt x="772" y="507"/>
                  <a:pt x="984" y="296"/>
                </a:cubicBezTo>
                <a:cubicBezTo>
                  <a:pt x="1196" y="85"/>
                  <a:pt x="1630" y="62"/>
                  <a:pt x="1800" y="0"/>
                </a:cubicBezTo>
              </a:path>
            </a:pathLst>
          </a:custGeom>
          <a:noFill/>
          <a:ln w="9525" cap="flat" cmpd="sng">
            <a:solidFill>
              <a:schemeClr val="tx1"/>
            </a:solidFill>
            <a:prstDash val="solid"/>
            <a:round/>
            <a:headEnd type="none" w="med" len="med"/>
            <a:tailEnd type="triangle" w="med" len="med"/>
          </a:ln>
          <a:extLst>
            <a:ext uri="{909E8E84-426E-40DD-AFC4-6F175D3DCCD1}">
              <a14:hiddenFill xmlns:a14="http://schemas.microsoft.com/office/drawing/2010/main">
                <a:solidFill>
                  <a:srgbClr val="FFFFFF"/>
                </a:solidFill>
              </a14:hiddenFill>
            </a:ext>
          </a:extLst>
        </p:spPr>
        <p:txBody>
          <a:bodyPr wrap="none" anchor="ctr">
            <a:spAutoFit/>
          </a:bodyPr>
          <a:lstStyle/>
          <a:p>
            <a:endParaRPr lang="en-US"/>
          </a:p>
        </p:txBody>
      </p:sp>
      <p:sp>
        <p:nvSpPr>
          <p:cNvPr id="13331" name="Freeform 22"/>
          <p:cNvSpPr>
            <a:spLocks/>
          </p:cNvSpPr>
          <p:nvPr/>
        </p:nvSpPr>
        <p:spPr bwMode="auto">
          <a:xfrm>
            <a:off x="10960100" y="5181600"/>
            <a:ext cx="5549900" cy="1841500"/>
          </a:xfrm>
          <a:custGeom>
            <a:avLst/>
            <a:gdLst>
              <a:gd name="T0" fmla="*/ 0 w 3495"/>
              <a:gd name="T1" fmla="*/ 2147483647 h 1160"/>
              <a:gd name="T2" fmla="*/ 2147483647 w 3495"/>
              <a:gd name="T3" fmla="*/ 2147483647 h 1160"/>
              <a:gd name="T4" fmla="*/ 2147483647 w 3495"/>
              <a:gd name="T5" fmla="*/ 0 h 1160"/>
              <a:gd name="T6" fmla="*/ 0 60000 65536"/>
              <a:gd name="T7" fmla="*/ 0 60000 65536"/>
              <a:gd name="T8" fmla="*/ 0 60000 65536"/>
              <a:gd name="T9" fmla="*/ 0 w 3495"/>
              <a:gd name="T10" fmla="*/ 0 h 1160"/>
              <a:gd name="T11" fmla="*/ 3495 w 3495"/>
              <a:gd name="T12" fmla="*/ 1160 h 1160"/>
            </a:gdLst>
            <a:ahLst/>
            <a:cxnLst>
              <a:cxn ang="T6">
                <a:pos x="T0" y="T1"/>
              </a:cxn>
              <a:cxn ang="T7">
                <a:pos x="T2" y="T3"/>
              </a:cxn>
              <a:cxn ang="T8">
                <a:pos x="T4" y="T5"/>
              </a:cxn>
            </a:cxnLst>
            <a:rect l="T9" t="T10" r="T11" b="T12"/>
            <a:pathLst>
              <a:path w="3495" h="1160">
                <a:moveTo>
                  <a:pt x="0" y="764"/>
                </a:moveTo>
                <a:cubicBezTo>
                  <a:pt x="529" y="915"/>
                  <a:pt x="3495" y="1160"/>
                  <a:pt x="2828" y="0"/>
                </a:cubicBezTo>
              </a:path>
            </a:pathLst>
          </a:custGeom>
          <a:noFill/>
          <a:ln w="76200" cap="flat" cmpd="sng">
            <a:solidFill>
              <a:schemeClr val="tx1"/>
            </a:solidFill>
            <a:prstDash val="solid"/>
            <a:round/>
            <a:headEnd type="none" w="med" len="med"/>
            <a:tailEnd type="triangle" w="med" len="med"/>
          </a:ln>
          <a:extLst>
            <a:ext uri="{909E8E84-426E-40DD-AFC4-6F175D3DCCD1}">
              <a14:hiddenFill xmlns:a14="http://schemas.microsoft.com/office/drawing/2010/main">
                <a:solidFill>
                  <a:srgbClr val="FFFFFF"/>
                </a:solidFill>
              </a14:hiddenFill>
            </a:ext>
          </a:extLst>
        </p:spPr>
        <p:txBody>
          <a:bodyPr anchor="ctr">
            <a:spAutoFit/>
          </a:bodyPr>
          <a:lstStyle/>
          <a:p>
            <a:endParaRPr lang="en-US"/>
          </a:p>
        </p:txBody>
      </p:sp>
      <p:sp>
        <p:nvSpPr>
          <p:cNvPr id="13332" name="Freeform 26"/>
          <p:cNvSpPr>
            <a:spLocks/>
          </p:cNvSpPr>
          <p:nvPr/>
        </p:nvSpPr>
        <p:spPr bwMode="auto">
          <a:xfrm>
            <a:off x="3432175" y="7023100"/>
            <a:ext cx="4645025" cy="2806700"/>
          </a:xfrm>
          <a:custGeom>
            <a:avLst/>
            <a:gdLst>
              <a:gd name="T0" fmla="*/ 2147483647 w 11092"/>
              <a:gd name="T1" fmla="*/ 2147483647 h 13234"/>
              <a:gd name="T2" fmla="*/ 2147483647 w 11092"/>
              <a:gd name="T3" fmla="*/ 2147483647 h 13234"/>
              <a:gd name="T4" fmla="*/ 2147483647 w 11092"/>
              <a:gd name="T5" fmla="*/ 0 h 13234"/>
              <a:gd name="T6" fmla="*/ 0 60000 65536"/>
              <a:gd name="T7" fmla="*/ 0 60000 65536"/>
              <a:gd name="T8" fmla="*/ 0 60000 65536"/>
              <a:gd name="T9" fmla="*/ 0 w 11092"/>
              <a:gd name="T10" fmla="*/ 0 h 13234"/>
              <a:gd name="T11" fmla="*/ 11092 w 11092"/>
              <a:gd name="T12" fmla="*/ 13234 h 13234"/>
            </a:gdLst>
            <a:ahLst/>
            <a:cxnLst>
              <a:cxn ang="T6">
                <a:pos x="T0" y="T1"/>
              </a:cxn>
              <a:cxn ang="T7">
                <a:pos x="T2" y="T3"/>
              </a:cxn>
              <a:cxn ang="T8">
                <a:pos x="T4" y="T5"/>
              </a:cxn>
            </a:cxnLst>
            <a:rect l="T9" t="T10" r="T11" b="T12"/>
            <a:pathLst>
              <a:path w="11092" h="13234">
                <a:moveTo>
                  <a:pt x="11092" y="13234"/>
                </a:moveTo>
                <a:cubicBezTo>
                  <a:pt x="9681" y="7739"/>
                  <a:pt x="3069" y="4469"/>
                  <a:pt x="1493" y="2612"/>
                </a:cubicBezTo>
                <a:cubicBezTo>
                  <a:pt x="0" y="943"/>
                  <a:pt x="610" y="591"/>
                  <a:pt x="1053" y="0"/>
                </a:cubicBezTo>
              </a:path>
            </a:pathLst>
          </a:custGeom>
          <a:noFill/>
          <a:ln w="9525" cap="flat" cmpd="sng">
            <a:solidFill>
              <a:srgbClr val="FF0000"/>
            </a:solidFill>
            <a:prstDash val="solid"/>
            <a:round/>
            <a:headEnd type="none" w="med" len="med"/>
            <a:tailEnd type="triangle" w="med" len="med"/>
          </a:ln>
          <a:extLst>
            <a:ext uri="{909E8E84-426E-40DD-AFC4-6F175D3DCCD1}">
              <a14:hiddenFill xmlns:a14="http://schemas.microsoft.com/office/drawing/2010/main">
                <a:solidFill>
                  <a:srgbClr val="FFFFFF"/>
                </a:solidFill>
              </a14:hiddenFill>
            </a:ext>
          </a:extLst>
        </p:spPr>
        <p:txBody>
          <a:bodyPr anchor="ctr">
            <a:spAutoFit/>
          </a:bodyPr>
          <a:lstStyle/>
          <a:p>
            <a:endParaRPr lang="en-US"/>
          </a:p>
        </p:txBody>
      </p:sp>
      <p:sp>
        <p:nvSpPr>
          <p:cNvPr id="13333" name="Freeform 27"/>
          <p:cNvSpPr>
            <a:spLocks/>
          </p:cNvSpPr>
          <p:nvPr/>
        </p:nvSpPr>
        <p:spPr bwMode="auto">
          <a:xfrm>
            <a:off x="3044825" y="6835775"/>
            <a:ext cx="3813175" cy="2994025"/>
          </a:xfrm>
          <a:custGeom>
            <a:avLst/>
            <a:gdLst>
              <a:gd name="T0" fmla="*/ 0 w 2401"/>
              <a:gd name="T1" fmla="*/ 2147483647 h 1887"/>
              <a:gd name="T2" fmla="*/ 2147483647 w 2401"/>
              <a:gd name="T3" fmla="*/ 2147483647 h 1887"/>
              <a:gd name="T4" fmla="*/ 2147483647 w 2401"/>
              <a:gd name="T5" fmla="*/ 2147483647 h 1887"/>
              <a:gd name="T6" fmla="*/ 2147483647 w 2401"/>
              <a:gd name="T7" fmla="*/ 0 h 1887"/>
              <a:gd name="T8" fmla="*/ 0 60000 65536"/>
              <a:gd name="T9" fmla="*/ 0 60000 65536"/>
              <a:gd name="T10" fmla="*/ 0 60000 65536"/>
              <a:gd name="T11" fmla="*/ 0 60000 65536"/>
              <a:gd name="T12" fmla="*/ 0 w 2401"/>
              <a:gd name="T13" fmla="*/ 0 h 1887"/>
              <a:gd name="T14" fmla="*/ 2401 w 2401"/>
              <a:gd name="T15" fmla="*/ 1887 h 1887"/>
            </a:gdLst>
            <a:ahLst/>
            <a:cxnLst>
              <a:cxn ang="T8">
                <a:pos x="T0" y="T1"/>
              </a:cxn>
              <a:cxn ang="T9">
                <a:pos x="T2" y="T3"/>
              </a:cxn>
              <a:cxn ang="T10">
                <a:pos x="T4" y="T5"/>
              </a:cxn>
              <a:cxn ang="T11">
                <a:pos x="T6" y="T7"/>
              </a:cxn>
            </a:cxnLst>
            <a:rect l="T12" t="T13" r="T14" b="T15"/>
            <a:pathLst>
              <a:path w="2401" h="1887">
                <a:moveTo>
                  <a:pt x="2401" y="1887"/>
                </a:moveTo>
                <a:cubicBezTo>
                  <a:pt x="2055" y="1666"/>
                  <a:pt x="627" y="856"/>
                  <a:pt x="325" y="561"/>
                </a:cubicBezTo>
                <a:cubicBezTo>
                  <a:pt x="0" y="247"/>
                  <a:pt x="398" y="93"/>
                  <a:pt x="452" y="0"/>
                </a:cubicBezTo>
              </a:path>
            </a:pathLst>
          </a:custGeom>
          <a:noFill/>
          <a:ln w="9525" cap="flat" cmpd="sng">
            <a:solidFill>
              <a:schemeClr val="tx1"/>
            </a:solidFill>
            <a:prstDash val="solid"/>
            <a:round/>
            <a:headEnd type="none" w="med" len="med"/>
            <a:tailEnd type="triangle" w="med" len="med"/>
          </a:ln>
          <a:extLst>
            <a:ext uri="{909E8E84-426E-40DD-AFC4-6F175D3DCCD1}">
              <a14:hiddenFill xmlns:a14="http://schemas.microsoft.com/office/drawing/2010/main">
                <a:solidFill>
                  <a:srgbClr val="FFFFFF"/>
                </a:solidFill>
              </a14:hiddenFill>
            </a:ext>
          </a:extLst>
        </p:spPr>
        <p:txBody>
          <a:bodyPr anchor="ctr">
            <a:spAutoFit/>
          </a:bodyPr>
          <a:lstStyle/>
          <a:p>
            <a:endParaRPr lang="en-US"/>
          </a:p>
        </p:txBody>
      </p:sp>
      <p:sp>
        <p:nvSpPr>
          <p:cNvPr id="13334" name="Freeform 31"/>
          <p:cNvSpPr>
            <a:spLocks/>
          </p:cNvSpPr>
          <p:nvPr/>
        </p:nvSpPr>
        <p:spPr bwMode="auto">
          <a:xfrm>
            <a:off x="5105400" y="7092950"/>
            <a:ext cx="5162550" cy="2663825"/>
          </a:xfrm>
          <a:custGeom>
            <a:avLst/>
            <a:gdLst>
              <a:gd name="T0" fmla="*/ 0 w 3252"/>
              <a:gd name="T1" fmla="*/ 2147483647 h 1678"/>
              <a:gd name="T2" fmla="*/ 2147483647 w 3252"/>
              <a:gd name="T3" fmla="*/ 2147483647 h 1678"/>
              <a:gd name="T4" fmla="*/ 2147483647 w 3252"/>
              <a:gd name="T5" fmla="*/ 2147483647 h 1678"/>
              <a:gd name="T6" fmla="*/ 2147483647 w 3252"/>
              <a:gd name="T7" fmla="*/ 0 h 1678"/>
              <a:gd name="T8" fmla="*/ 0 60000 65536"/>
              <a:gd name="T9" fmla="*/ 0 60000 65536"/>
              <a:gd name="T10" fmla="*/ 0 60000 65536"/>
              <a:gd name="T11" fmla="*/ 0 60000 65536"/>
              <a:gd name="T12" fmla="*/ 0 w 3252"/>
              <a:gd name="T13" fmla="*/ 0 h 1678"/>
              <a:gd name="T14" fmla="*/ 3252 w 3252"/>
              <a:gd name="T15" fmla="*/ 1678 h 1678"/>
            </a:gdLst>
            <a:ahLst/>
            <a:cxnLst>
              <a:cxn ang="T8">
                <a:pos x="T0" y="T1"/>
              </a:cxn>
              <a:cxn ang="T9">
                <a:pos x="T2" y="T3"/>
              </a:cxn>
              <a:cxn ang="T10">
                <a:pos x="T4" y="T5"/>
              </a:cxn>
              <a:cxn ang="T11">
                <a:pos x="T6" y="T7"/>
              </a:cxn>
            </a:cxnLst>
            <a:rect l="T12" t="T13" r="T14" b="T15"/>
            <a:pathLst>
              <a:path w="3252" h="1678">
                <a:moveTo>
                  <a:pt x="0" y="0"/>
                </a:moveTo>
                <a:cubicBezTo>
                  <a:pt x="455" y="142"/>
                  <a:pt x="2204" y="571"/>
                  <a:pt x="2728" y="851"/>
                </a:cubicBezTo>
                <a:cubicBezTo>
                  <a:pt x="3252" y="1131"/>
                  <a:pt x="3138" y="1274"/>
                  <a:pt x="3145" y="1678"/>
                </a:cubicBezTo>
              </a:path>
            </a:pathLst>
          </a:custGeom>
          <a:noFill/>
          <a:ln w="9525" cap="flat" cmpd="sng">
            <a:solidFill>
              <a:srgbClr val="FF0000"/>
            </a:solidFill>
            <a:prstDash val="solid"/>
            <a:round/>
            <a:headEnd type="none" w="med" len="med"/>
            <a:tailEnd type="triangle" w="med" len="med"/>
          </a:ln>
          <a:extLst>
            <a:ext uri="{909E8E84-426E-40DD-AFC4-6F175D3DCCD1}">
              <a14:hiddenFill xmlns:a14="http://schemas.microsoft.com/office/drawing/2010/main">
                <a:solidFill>
                  <a:srgbClr val="FFFFFF"/>
                </a:solidFill>
              </a14:hiddenFill>
            </a:ext>
          </a:extLst>
        </p:spPr>
        <p:txBody>
          <a:bodyPr anchor="ctr">
            <a:spAutoFit/>
          </a:bodyPr>
          <a:lstStyle/>
          <a:p>
            <a:endParaRPr lang="en-US"/>
          </a:p>
        </p:txBody>
      </p:sp>
      <p:sp>
        <p:nvSpPr>
          <p:cNvPr id="13335" name="Text Box 33"/>
          <p:cNvSpPr txBox="1">
            <a:spLocks noChangeArrowheads="1"/>
          </p:cNvSpPr>
          <p:nvPr/>
        </p:nvSpPr>
        <p:spPr bwMode="auto">
          <a:xfrm>
            <a:off x="5486400" y="5105400"/>
            <a:ext cx="2209800"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eaLnBrk="0" hangingPunct="0">
              <a:defRPr sz="1200">
                <a:solidFill>
                  <a:schemeClr val="tx1"/>
                </a:solidFill>
                <a:latin typeface="Arial" charset="0"/>
              </a:defRPr>
            </a:lvl1pPr>
            <a:lvl2pPr marL="742950" indent="-285750" eaLnBrk="0" hangingPunct="0">
              <a:defRPr sz="1200">
                <a:solidFill>
                  <a:schemeClr val="tx1"/>
                </a:solidFill>
                <a:latin typeface="Arial" charset="0"/>
              </a:defRPr>
            </a:lvl2pPr>
            <a:lvl3pPr marL="1143000" indent="-228600" eaLnBrk="0" hangingPunct="0">
              <a:defRPr sz="1200">
                <a:solidFill>
                  <a:schemeClr val="tx1"/>
                </a:solidFill>
                <a:latin typeface="Arial" charset="0"/>
              </a:defRPr>
            </a:lvl3pPr>
            <a:lvl4pPr marL="1600200" indent="-228600" eaLnBrk="0" hangingPunct="0">
              <a:defRPr sz="1200">
                <a:solidFill>
                  <a:schemeClr val="tx1"/>
                </a:solidFill>
                <a:latin typeface="Arial" charset="0"/>
              </a:defRPr>
            </a:lvl4pPr>
            <a:lvl5pPr marL="2057400" indent="-228600" eaLnBrk="0" hangingPunct="0">
              <a:defRPr sz="1200">
                <a:solidFill>
                  <a:schemeClr val="tx1"/>
                </a:solidFill>
                <a:latin typeface="Arial" charset="0"/>
              </a:defRPr>
            </a:lvl5pPr>
            <a:lvl6pPr marL="2514600" indent="-228600" algn="ctr" eaLnBrk="0" fontAlgn="base" hangingPunct="0">
              <a:spcBef>
                <a:spcPct val="0"/>
              </a:spcBef>
              <a:spcAft>
                <a:spcPct val="0"/>
              </a:spcAft>
              <a:defRPr sz="1200">
                <a:solidFill>
                  <a:schemeClr val="tx1"/>
                </a:solidFill>
                <a:latin typeface="Arial" charset="0"/>
              </a:defRPr>
            </a:lvl6pPr>
            <a:lvl7pPr marL="2971800" indent="-228600" algn="ctr" eaLnBrk="0" fontAlgn="base" hangingPunct="0">
              <a:spcBef>
                <a:spcPct val="0"/>
              </a:spcBef>
              <a:spcAft>
                <a:spcPct val="0"/>
              </a:spcAft>
              <a:defRPr sz="1200">
                <a:solidFill>
                  <a:schemeClr val="tx1"/>
                </a:solidFill>
                <a:latin typeface="Arial" charset="0"/>
              </a:defRPr>
            </a:lvl7pPr>
            <a:lvl8pPr marL="3429000" indent="-228600" algn="ctr" eaLnBrk="0" fontAlgn="base" hangingPunct="0">
              <a:spcBef>
                <a:spcPct val="0"/>
              </a:spcBef>
              <a:spcAft>
                <a:spcPct val="0"/>
              </a:spcAft>
              <a:defRPr sz="1200">
                <a:solidFill>
                  <a:schemeClr val="tx1"/>
                </a:solidFill>
                <a:latin typeface="Arial" charset="0"/>
              </a:defRPr>
            </a:lvl8pPr>
            <a:lvl9pPr marL="3886200" indent="-228600" algn="ctr" eaLnBrk="0" fontAlgn="base" hangingPunct="0">
              <a:spcBef>
                <a:spcPct val="0"/>
              </a:spcBef>
              <a:spcAft>
                <a:spcPct val="0"/>
              </a:spcAft>
              <a:defRPr sz="1200">
                <a:solidFill>
                  <a:schemeClr val="tx1"/>
                </a:solidFill>
                <a:latin typeface="Arial" charset="0"/>
              </a:defRPr>
            </a:lvl9pPr>
          </a:lstStyle>
          <a:p>
            <a:pPr eaLnBrk="1" hangingPunct="1">
              <a:spcBef>
                <a:spcPct val="50000"/>
              </a:spcBef>
            </a:pPr>
            <a:r>
              <a:rPr lang="en-US" sz="1800" dirty="0"/>
              <a:t>Digital Output</a:t>
            </a:r>
          </a:p>
        </p:txBody>
      </p:sp>
      <p:sp>
        <p:nvSpPr>
          <p:cNvPr id="13336" name="Freeform 34"/>
          <p:cNvSpPr>
            <a:spLocks/>
          </p:cNvSpPr>
          <p:nvPr/>
        </p:nvSpPr>
        <p:spPr bwMode="auto">
          <a:xfrm>
            <a:off x="12420600" y="3489325"/>
            <a:ext cx="5778500" cy="9769475"/>
          </a:xfrm>
          <a:custGeom>
            <a:avLst/>
            <a:gdLst>
              <a:gd name="T0" fmla="*/ 2147483647 w 3185"/>
              <a:gd name="T1" fmla="*/ 2147483647 h 4144"/>
              <a:gd name="T2" fmla="*/ 2147483647 w 3185"/>
              <a:gd name="T3" fmla="*/ 2147483647 h 4144"/>
              <a:gd name="T4" fmla="*/ 2147483647 w 3185"/>
              <a:gd name="T5" fmla="*/ 0 h 4144"/>
              <a:gd name="T6" fmla="*/ 0 60000 65536"/>
              <a:gd name="T7" fmla="*/ 0 60000 65536"/>
              <a:gd name="T8" fmla="*/ 0 60000 65536"/>
              <a:gd name="T9" fmla="*/ 0 w 3185"/>
              <a:gd name="T10" fmla="*/ 0 h 4144"/>
              <a:gd name="T11" fmla="*/ 3185 w 3185"/>
              <a:gd name="T12" fmla="*/ 4144 h 4144"/>
            </a:gdLst>
            <a:ahLst/>
            <a:cxnLst>
              <a:cxn ang="T6">
                <a:pos x="T0" y="T1"/>
              </a:cxn>
              <a:cxn ang="T7">
                <a:pos x="T2" y="T3"/>
              </a:cxn>
              <a:cxn ang="T8">
                <a:pos x="T4" y="T5"/>
              </a:cxn>
            </a:cxnLst>
            <a:rect l="T9" t="T10" r="T11" b="T12"/>
            <a:pathLst>
              <a:path w="3185" h="4144">
                <a:moveTo>
                  <a:pt x="2455" y="0"/>
                </a:moveTo>
                <a:cubicBezTo>
                  <a:pt x="3052" y="81"/>
                  <a:pt x="3185" y="2777"/>
                  <a:pt x="2776" y="3464"/>
                </a:cubicBezTo>
                <a:cubicBezTo>
                  <a:pt x="2367" y="4144"/>
                  <a:pt x="638" y="4052"/>
                  <a:pt x="0" y="4083"/>
                </a:cubicBezTo>
              </a:path>
            </a:pathLst>
          </a:custGeom>
          <a:noFill/>
          <a:ln w="28575" cap="flat" cmpd="sng">
            <a:solidFill>
              <a:srgbClr val="0000FF"/>
            </a:solidFill>
            <a:prstDash val="solid"/>
            <a:round/>
            <a:headEnd type="none" w="med" len="med"/>
            <a:tailEnd type="triangle" w="med" len="med"/>
          </a:ln>
          <a:extLst>
            <a:ext uri="{909E8E84-426E-40DD-AFC4-6F175D3DCCD1}">
              <a14:hiddenFill xmlns:a14="http://schemas.microsoft.com/office/drawing/2010/main">
                <a:solidFill>
                  <a:srgbClr val="FFFFFF"/>
                </a:solidFill>
              </a14:hiddenFill>
            </a:ext>
          </a:extLst>
        </p:spPr>
        <p:txBody>
          <a:bodyPr anchor="ctr">
            <a:spAutoFit/>
          </a:bodyPr>
          <a:lstStyle/>
          <a:p>
            <a:endParaRPr lang="en-US"/>
          </a:p>
        </p:txBody>
      </p:sp>
      <p:sp>
        <p:nvSpPr>
          <p:cNvPr id="13337" name="Freeform 35"/>
          <p:cNvSpPr>
            <a:spLocks/>
          </p:cNvSpPr>
          <p:nvPr/>
        </p:nvSpPr>
        <p:spPr bwMode="auto">
          <a:xfrm>
            <a:off x="15922625" y="3613150"/>
            <a:ext cx="1292225" cy="6251575"/>
          </a:xfrm>
          <a:custGeom>
            <a:avLst/>
            <a:gdLst>
              <a:gd name="T0" fmla="*/ 2147483647 w 815"/>
              <a:gd name="T1" fmla="*/ 2147483647 h 3939"/>
              <a:gd name="T2" fmla="*/ 2147483647 w 815"/>
              <a:gd name="T3" fmla="*/ 2147483647 h 3939"/>
              <a:gd name="T4" fmla="*/ 2147483647 w 815"/>
              <a:gd name="T5" fmla="*/ 2147483647 h 3939"/>
              <a:gd name="T6" fmla="*/ 2147483647 w 815"/>
              <a:gd name="T7" fmla="*/ 0 h 3939"/>
              <a:gd name="T8" fmla="*/ 0 60000 65536"/>
              <a:gd name="T9" fmla="*/ 0 60000 65536"/>
              <a:gd name="T10" fmla="*/ 0 60000 65536"/>
              <a:gd name="T11" fmla="*/ 0 60000 65536"/>
              <a:gd name="T12" fmla="*/ 0 w 815"/>
              <a:gd name="T13" fmla="*/ 0 h 3939"/>
              <a:gd name="T14" fmla="*/ 815 w 815"/>
              <a:gd name="T15" fmla="*/ 3939 h 3939"/>
            </a:gdLst>
            <a:ahLst/>
            <a:cxnLst>
              <a:cxn ang="T8">
                <a:pos x="T0" y="T1"/>
              </a:cxn>
              <a:cxn ang="T9">
                <a:pos x="T2" y="T3"/>
              </a:cxn>
              <a:cxn ang="T10">
                <a:pos x="T4" y="T5"/>
              </a:cxn>
              <a:cxn ang="T11">
                <a:pos x="T6" y="T7"/>
              </a:cxn>
            </a:cxnLst>
            <a:rect l="T12" t="T13" r="T14" b="T15"/>
            <a:pathLst>
              <a:path w="815" h="3939">
                <a:moveTo>
                  <a:pt x="556" y="0"/>
                </a:moveTo>
                <a:cubicBezTo>
                  <a:pt x="665" y="129"/>
                  <a:pt x="815" y="321"/>
                  <a:pt x="780" y="750"/>
                </a:cubicBezTo>
                <a:cubicBezTo>
                  <a:pt x="687" y="1406"/>
                  <a:pt x="90" y="3559"/>
                  <a:pt x="0" y="3939"/>
                </a:cubicBezTo>
              </a:path>
            </a:pathLst>
          </a:custGeom>
          <a:noFill/>
          <a:ln w="28575" cap="flat" cmpd="sng">
            <a:solidFill>
              <a:srgbClr val="0000FF"/>
            </a:solidFill>
            <a:prstDash val="solid"/>
            <a:round/>
            <a:headEnd type="none" w="med" len="med"/>
            <a:tailEnd type="triangle" w="med" len="med"/>
          </a:ln>
          <a:extLst>
            <a:ext uri="{909E8E84-426E-40DD-AFC4-6F175D3DCCD1}">
              <a14:hiddenFill xmlns:a14="http://schemas.microsoft.com/office/drawing/2010/main">
                <a:solidFill>
                  <a:srgbClr val="FFFFFF"/>
                </a:solidFill>
              </a14:hiddenFill>
            </a:ext>
          </a:extLst>
        </p:spPr>
        <p:txBody>
          <a:bodyPr anchor="ctr">
            <a:spAutoFit/>
          </a:bodyPr>
          <a:lstStyle/>
          <a:p>
            <a:endParaRPr lang="en-US"/>
          </a:p>
        </p:txBody>
      </p:sp>
      <p:sp>
        <p:nvSpPr>
          <p:cNvPr id="13338" name="Freeform 36"/>
          <p:cNvSpPr>
            <a:spLocks/>
          </p:cNvSpPr>
          <p:nvPr/>
        </p:nvSpPr>
        <p:spPr bwMode="auto">
          <a:xfrm>
            <a:off x="14589125" y="3667125"/>
            <a:ext cx="2238375" cy="6210300"/>
          </a:xfrm>
          <a:custGeom>
            <a:avLst/>
            <a:gdLst>
              <a:gd name="T0" fmla="*/ 2147483647 w 1411"/>
              <a:gd name="T1" fmla="*/ 2147483647 h 3912"/>
              <a:gd name="T2" fmla="*/ 2147483647 w 1411"/>
              <a:gd name="T3" fmla="*/ 2147483647 h 3912"/>
              <a:gd name="T4" fmla="*/ 2147483647 w 1411"/>
              <a:gd name="T5" fmla="*/ 2147483647 h 3912"/>
              <a:gd name="T6" fmla="*/ 0 w 1411"/>
              <a:gd name="T7" fmla="*/ 0 h 3912"/>
              <a:gd name="T8" fmla="*/ 0 60000 65536"/>
              <a:gd name="T9" fmla="*/ 0 60000 65536"/>
              <a:gd name="T10" fmla="*/ 0 60000 65536"/>
              <a:gd name="T11" fmla="*/ 0 60000 65536"/>
              <a:gd name="T12" fmla="*/ 0 w 1411"/>
              <a:gd name="T13" fmla="*/ 0 h 3912"/>
              <a:gd name="T14" fmla="*/ 1411 w 1411"/>
              <a:gd name="T15" fmla="*/ 3912 h 3912"/>
            </a:gdLst>
            <a:ahLst/>
            <a:cxnLst>
              <a:cxn ang="T8">
                <a:pos x="T0" y="T1"/>
              </a:cxn>
              <a:cxn ang="T9">
                <a:pos x="T2" y="T3"/>
              </a:cxn>
              <a:cxn ang="T10">
                <a:pos x="T4" y="T5"/>
              </a:cxn>
              <a:cxn ang="T11">
                <a:pos x="T6" y="T7"/>
              </a:cxn>
            </a:cxnLst>
            <a:rect l="T12" t="T13" r="T14" b="T15"/>
            <a:pathLst>
              <a:path w="1411" h="3912">
                <a:moveTo>
                  <a:pt x="1294" y="0"/>
                </a:moveTo>
                <a:cubicBezTo>
                  <a:pt x="1385" y="113"/>
                  <a:pt x="1411" y="321"/>
                  <a:pt x="1342" y="658"/>
                </a:cubicBezTo>
                <a:cubicBezTo>
                  <a:pt x="1126" y="1310"/>
                  <a:pt x="96" y="3628"/>
                  <a:pt x="0" y="3912"/>
                </a:cubicBezTo>
              </a:path>
            </a:pathLst>
          </a:custGeom>
          <a:noFill/>
          <a:ln w="28575" cap="flat" cmpd="sng">
            <a:solidFill>
              <a:srgbClr val="0000FF"/>
            </a:solidFill>
            <a:prstDash val="solid"/>
            <a:round/>
            <a:headEnd type="none" w="med" len="med"/>
            <a:tailEnd type="triangle" w="med" len="med"/>
          </a:ln>
          <a:extLst>
            <a:ext uri="{909E8E84-426E-40DD-AFC4-6F175D3DCCD1}">
              <a14:hiddenFill xmlns:a14="http://schemas.microsoft.com/office/drawing/2010/main">
                <a:solidFill>
                  <a:srgbClr val="FFFFFF"/>
                </a:solidFill>
              </a14:hiddenFill>
            </a:ext>
          </a:extLst>
        </p:spPr>
        <p:txBody>
          <a:bodyPr anchor="ctr">
            <a:spAutoFit/>
          </a:bodyPr>
          <a:lstStyle/>
          <a:p>
            <a:endParaRPr lang="en-US"/>
          </a:p>
        </p:txBody>
      </p:sp>
      <p:sp>
        <p:nvSpPr>
          <p:cNvPr id="13339" name="Text Box 38"/>
          <p:cNvSpPr txBox="1">
            <a:spLocks noChangeArrowheads="1"/>
          </p:cNvSpPr>
          <p:nvPr/>
        </p:nvSpPr>
        <p:spPr bwMode="auto">
          <a:xfrm>
            <a:off x="15163800" y="9906000"/>
            <a:ext cx="1406525" cy="590550"/>
          </a:xfrm>
          <a:prstGeom prst="rect">
            <a:avLst/>
          </a:prstGeom>
          <a:solidFill>
            <a:srgbClr val="EBF0AE"/>
          </a:solidFill>
          <a:ln w="9525" algn="ctr">
            <a:solidFill>
              <a:schemeClr val="tx1"/>
            </a:solidFill>
            <a:miter lim="800000"/>
            <a:headEnd/>
            <a:tailEnd/>
          </a:ln>
        </p:spPr>
        <p:txBody>
          <a:bodyPr>
            <a:spAutoFit/>
          </a:bodyPr>
          <a:lstStyle>
            <a:lvl1pPr eaLnBrk="0" hangingPunct="0">
              <a:defRPr sz="1200">
                <a:solidFill>
                  <a:schemeClr val="tx1"/>
                </a:solidFill>
                <a:latin typeface="Arial" charset="0"/>
              </a:defRPr>
            </a:lvl1pPr>
            <a:lvl2pPr marL="742950" indent="-285750" eaLnBrk="0" hangingPunct="0">
              <a:defRPr sz="1200">
                <a:solidFill>
                  <a:schemeClr val="tx1"/>
                </a:solidFill>
                <a:latin typeface="Arial" charset="0"/>
              </a:defRPr>
            </a:lvl2pPr>
            <a:lvl3pPr marL="1143000" indent="-228600" eaLnBrk="0" hangingPunct="0">
              <a:defRPr sz="1200">
                <a:solidFill>
                  <a:schemeClr val="tx1"/>
                </a:solidFill>
                <a:latin typeface="Arial" charset="0"/>
              </a:defRPr>
            </a:lvl3pPr>
            <a:lvl4pPr marL="1600200" indent="-228600" eaLnBrk="0" hangingPunct="0">
              <a:defRPr sz="1200">
                <a:solidFill>
                  <a:schemeClr val="tx1"/>
                </a:solidFill>
                <a:latin typeface="Arial" charset="0"/>
              </a:defRPr>
            </a:lvl4pPr>
            <a:lvl5pPr marL="2057400" indent="-228600" eaLnBrk="0" hangingPunct="0">
              <a:defRPr sz="1200">
                <a:solidFill>
                  <a:schemeClr val="tx1"/>
                </a:solidFill>
                <a:latin typeface="Arial" charset="0"/>
              </a:defRPr>
            </a:lvl5pPr>
            <a:lvl6pPr marL="2514600" indent="-228600" algn="ctr" eaLnBrk="0" fontAlgn="base" hangingPunct="0">
              <a:spcBef>
                <a:spcPct val="0"/>
              </a:spcBef>
              <a:spcAft>
                <a:spcPct val="0"/>
              </a:spcAft>
              <a:defRPr sz="1200">
                <a:solidFill>
                  <a:schemeClr val="tx1"/>
                </a:solidFill>
                <a:latin typeface="Arial" charset="0"/>
              </a:defRPr>
            </a:lvl6pPr>
            <a:lvl7pPr marL="2971800" indent="-228600" algn="ctr" eaLnBrk="0" fontAlgn="base" hangingPunct="0">
              <a:spcBef>
                <a:spcPct val="0"/>
              </a:spcBef>
              <a:spcAft>
                <a:spcPct val="0"/>
              </a:spcAft>
              <a:defRPr sz="1200">
                <a:solidFill>
                  <a:schemeClr val="tx1"/>
                </a:solidFill>
                <a:latin typeface="Arial" charset="0"/>
              </a:defRPr>
            </a:lvl7pPr>
            <a:lvl8pPr marL="3429000" indent="-228600" algn="ctr" eaLnBrk="0" fontAlgn="base" hangingPunct="0">
              <a:spcBef>
                <a:spcPct val="0"/>
              </a:spcBef>
              <a:spcAft>
                <a:spcPct val="0"/>
              </a:spcAft>
              <a:defRPr sz="1200">
                <a:solidFill>
                  <a:schemeClr val="tx1"/>
                </a:solidFill>
                <a:latin typeface="Arial" charset="0"/>
              </a:defRPr>
            </a:lvl8pPr>
            <a:lvl9pPr marL="3886200" indent="-228600" algn="ctr" eaLnBrk="0" fontAlgn="base" hangingPunct="0">
              <a:spcBef>
                <a:spcPct val="0"/>
              </a:spcBef>
              <a:spcAft>
                <a:spcPct val="0"/>
              </a:spcAft>
              <a:defRPr sz="1200">
                <a:solidFill>
                  <a:schemeClr val="tx1"/>
                </a:solidFill>
                <a:latin typeface="Arial" charset="0"/>
              </a:defRPr>
            </a:lvl9pPr>
          </a:lstStyle>
          <a:p>
            <a:pPr eaLnBrk="1" hangingPunct="1">
              <a:spcBef>
                <a:spcPct val="50000"/>
              </a:spcBef>
            </a:pPr>
            <a:r>
              <a:rPr lang="en-US" sz="1600"/>
              <a:t>Tone Speaker (46)</a:t>
            </a:r>
          </a:p>
        </p:txBody>
      </p:sp>
      <p:sp>
        <p:nvSpPr>
          <p:cNvPr id="13340" name="Text Box 39"/>
          <p:cNvSpPr txBox="1">
            <a:spLocks noChangeArrowheads="1"/>
          </p:cNvSpPr>
          <p:nvPr/>
        </p:nvSpPr>
        <p:spPr bwMode="auto">
          <a:xfrm>
            <a:off x="13411200" y="9906000"/>
            <a:ext cx="1371600" cy="714375"/>
          </a:xfrm>
          <a:prstGeom prst="rect">
            <a:avLst/>
          </a:prstGeom>
          <a:solidFill>
            <a:srgbClr val="EBF0AE"/>
          </a:solidFill>
          <a:ln w="9525" algn="ctr">
            <a:solidFill>
              <a:schemeClr val="tx1"/>
            </a:solidFill>
            <a:miter lim="800000"/>
            <a:headEnd/>
            <a:tailEnd/>
          </a:ln>
        </p:spPr>
        <p:txBody>
          <a:bodyPr>
            <a:spAutoFit/>
          </a:bodyPr>
          <a:lstStyle>
            <a:lvl1pPr eaLnBrk="0" hangingPunct="0">
              <a:defRPr sz="1200">
                <a:solidFill>
                  <a:schemeClr val="tx1"/>
                </a:solidFill>
                <a:latin typeface="Arial" charset="0"/>
              </a:defRPr>
            </a:lvl1pPr>
            <a:lvl2pPr marL="742950" indent="-285750" eaLnBrk="0" hangingPunct="0">
              <a:defRPr sz="1200">
                <a:solidFill>
                  <a:schemeClr val="tx1"/>
                </a:solidFill>
                <a:latin typeface="Arial" charset="0"/>
              </a:defRPr>
            </a:lvl2pPr>
            <a:lvl3pPr marL="1143000" indent="-228600" eaLnBrk="0" hangingPunct="0">
              <a:defRPr sz="1200">
                <a:solidFill>
                  <a:schemeClr val="tx1"/>
                </a:solidFill>
                <a:latin typeface="Arial" charset="0"/>
              </a:defRPr>
            </a:lvl3pPr>
            <a:lvl4pPr marL="1600200" indent="-228600" eaLnBrk="0" hangingPunct="0">
              <a:defRPr sz="1200">
                <a:solidFill>
                  <a:schemeClr val="tx1"/>
                </a:solidFill>
                <a:latin typeface="Arial" charset="0"/>
              </a:defRPr>
            </a:lvl4pPr>
            <a:lvl5pPr marL="2057400" indent="-228600" eaLnBrk="0" hangingPunct="0">
              <a:defRPr sz="1200">
                <a:solidFill>
                  <a:schemeClr val="tx1"/>
                </a:solidFill>
                <a:latin typeface="Arial" charset="0"/>
              </a:defRPr>
            </a:lvl5pPr>
            <a:lvl6pPr marL="2514600" indent="-228600" algn="ctr" eaLnBrk="0" fontAlgn="base" hangingPunct="0">
              <a:spcBef>
                <a:spcPct val="0"/>
              </a:spcBef>
              <a:spcAft>
                <a:spcPct val="0"/>
              </a:spcAft>
              <a:defRPr sz="1200">
                <a:solidFill>
                  <a:schemeClr val="tx1"/>
                </a:solidFill>
                <a:latin typeface="Arial" charset="0"/>
              </a:defRPr>
            </a:lvl6pPr>
            <a:lvl7pPr marL="2971800" indent="-228600" algn="ctr" eaLnBrk="0" fontAlgn="base" hangingPunct="0">
              <a:spcBef>
                <a:spcPct val="0"/>
              </a:spcBef>
              <a:spcAft>
                <a:spcPct val="0"/>
              </a:spcAft>
              <a:defRPr sz="1200">
                <a:solidFill>
                  <a:schemeClr val="tx1"/>
                </a:solidFill>
                <a:latin typeface="Arial" charset="0"/>
              </a:defRPr>
            </a:lvl7pPr>
            <a:lvl8pPr marL="3429000" indent="-228600" algn="ctr" eaLnBrk="0" fontAlgn="base" hangingPunct="0">
              <a:spcBef>
                <a:spcPct val="0"/>
              </a:spcBef>
              <a:spcAft>
                <a:spcPct val="0"/>
              </a:spcAft>
              <a:defRPr sz="1200">
                <a:solidFill>
                  <a:schemeClr val="tx1"/>
                </a:solidFill>
                <a:latin typeface="Arial" charset="0"/>
              </a:defRPr>
            </a:lvl8pPr>
            <a:lvl9pPr marL="3886200" indent="-228600" algn="ctr" eaLnBrk="0" fontAlgn="base" hangingPunct="0">
              <a:spcBef>
                <a:spcPct val="0"/>
              </a:spcBef>
              <a:spcAft>
                <a:spcPct val="0"/>
              </a:spcAft>
              <a:defRPr sz="1200">
                <a:solidFill>
                  <a:schemeClr val="tx1"/>
                </a:solidFill>
                <a:latin typeface="Arial" charset="0"/>
              </a:defRPr>
            </a:lvl9pPr>
          </a:lstStyle>
          <a:p>
            <a:pPr eaLnBrk="1" hangingPunct="1">
              <a:spcBef>
                <a:spcPct val="50000"/>
              </a:spcBef>
            </a:pPr>
            <a:r>
              <a:rPr lang="en-US" sz="1600"/>
              <a:t>Beep</a:t>
            </a:r>
          </a:p>
          <a:p>
            <a:pPr eaLnBrk="1" hangingPunct="1">
              <a:spcBef>
                <a:spcPct val="50000"/>
              </a:spcBef>
            </a:pPr>
            <a:r>
              <a:rPr lang="en-US" sz="1600"/>
              <a:t>Speaker (44)</a:t>
            </a:r>
          </a:p>
        </p:txBody>
      </p:sp>
      <p:sp>
        <p:nvSpPr>
          <p:cNvPr id="13341" name="Rectangle 40"/>
          <p:cNvSpPr>
            <a:spLocks noChangeArrowheads="1"/>
          </p:cNvSpPr>
          <p:nvPr/>
        </p:nvSpPr>
        <p:spPr bwMode="auto">
          <a:xfrm>
            <a:off x="2263775" y="3803650"/>
            <a:ext cx="1295400" cy="250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lIns="0" tIns="68242" rIns="0" bIns="0" anchor="ctr">
            <a:spAutoFit/>
          </a:bodyPr>
          <a:lstStyle/>
          <a:p>
            <a:pPr algn="l"/>
            <a:r>
              <a:rPr lang="en-US" b="1" dirty="0">
                <a:solidFill>
                  <a:srgbClr val="CC0000"/>
                </a:solidFill>
              </a:rPr>
              <a:t>NI PCIe-6353</a:t>
            </a:r>
            <a:endParaRPr lang="en-US" sz="1800" dirty="0">
              <a:solidFill>
                <a:srgbClr val="CC0000"/>
              </a:solidFill>
            </a:endParaRPr>
          </a:p>
        </p:txBody>
      </p:sp>
      <p:sp>
        <p:nvSpPr>
          <p:cNvPr id="13342" name="Rectangle 41"/>
          <p:cNvSpPr>
            <a:spLocks noChangeArrowheads="1"/>
          </p:cNvSpPr>
          <p:nvPr/>
        </p:nvSpPr>
        <p:spPr bwMode="auto">
          <a:xfrm>
            <a:off x="4038600" y="5289550"/>
            <a:ext cx="920750"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p>
            <a:r>
              <a:rPr lang="en-US" b="1">
                <a:solidFill>
                  <a:srgbClr val="CC0000"/>
                </a:solidFill>
              </a:rPr>
              <a:t>NI SCB-68</a:t>
            </a:r>
          </a:p>
        </p:txBody>
      </p:sp>
      <p:sp>
        <p:nvSpPr>
          <p:cNvPr id="13343" name="Rectangle 35"/>
          <p:cNvSpPr>
            <a:spLocks noChangeArrowheads="1"/>
          </p:cNvSpPr>
          <p:nvPr/>
        </p:nvSpPr>
        <p:spPr bwMode="auto">
          <a:xfrm>
            <a:off x="7391400" y="3581400"/>
            <a:ext cx="3886200" cy="48895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tIns="45582" bIns="45582"/>
          <a:lstStyle/>
          <a:p>
            <a:pPr algn="l"/>
            <a:r>
              <a:rPr lang="en-US" b="1">
                <a:solidFill>
                  <a:srgbClr val="CC0000"/>
                </a:solidFill>
              </a:rPr>
              <a:t>Team-Solutions.com</a:t>
            </a:r>
          </a:p>
          <a:p>
            <a:pPr algn="l"/>
            <a:r>
              <a:rPr lang="en-US" b="1">
                <a:solidFill>
                  <a:srgbClr val="CC0000"/>
                </a:solidFill>
              </a:rPr>
              <a:t>CIO-Mini50 (</a:t>
            </a:r>
            <a:r>
              <a:rPr lang="en-US" sz="1400" b="1">
                <a:solidFill>
                  <a:srgbClr val="CC0000"/>
                </a:solidFill>
                <a:latin typeface="Times New Roman" pitchFamily="18" charset="0"/>
                <a:cs typeface="Times New Roman" pitchFamily="18" charset="0"/>
              </a:rPr>
              <a:t>50 Pin Universal Screw Terminal)</a:t>
            </a:r>
          </a:p>
        </p:txBody>
      </p:sp>
      <p:sp>
        <p:nvSpPr>
          <p:cNvPr id="13344" name="Rectangle 37"/>
          <p:cNvSpPr>
            <a:spLocks noChangeArrowheads="1"/>
          </p:cNvSpPr>
          <p:nvPr/>
        </p:nvSpPr>
        <p:spPr bwMode="auto">
          <a:xfrm>
            <a:off x="12877800" y="3505200"/>
            <a:ext cx="2895600" cy="30480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algn="l"/>
            <a:r>
              <a:rPr lang="en-US" b="1" dirty="0" err="1">
                <a:solidFill>
                  <a:srgbClr val="CC0000"/>
                </a:solidFill>
              </a:rPr>
              <a:t>Grayhill</a:t>
            </a:r>
            <a:r>
              <a:rPr lang="en-US" b="1" dirty="0">
                <a:solidFill>
                  <a:srgbClr val="CC0000"/>
                </a:solidFill>
              </a:rPr>
              <a:t> 24 Channel Rack (70RCK24)</a:t>
            </a:r>
            <a:endParaRPr lang="en-US" sz="1400" b="1" dirty="0">
              <a:solidFill>
                <a:srgbClr val="CC0000"/>
              </a:solidFill>
              <a:latin typeface="Times New Roman" pitchFamily="18" charset="0"/>
              <a:cs typeface="Times New Roman" pitchFamily="18" charset="0"/>
            </a:endParaRPr>
          </a:p>
        </p:txBody>
      </p:sp>
      <p:grpSp>
        <p:nvGrpSpPr>
          <p:cNvPr id="13345" name="Group 6"/>
          <p:cNvGrpSpPr>
            <a:grpSpLocks/>
          </p:cNvGrpSpPr>
          <p:nvPr/>
        </p:nvGrpSpPr>
        <p:grpSpPr bwMode="auto">
          <a:xfrm>
            <a:off x="5168900" y="11499850"/>
            <a:ext cx="3886200" cy="1819275"/>
            <a:chOff x="1920" y="3598"/>
            <a:chExt cx="1404" cy="573"/>
          </a:xfrm>
        </p:grpSpPr>
        <p:sp>
          <p:nvSpPr>
            <p:cNvPr id="13366" name="Freeform 7"/>
            <p:cNvSpPr>
              <a:spLocks/>
            </p:cNvSpPr>
            <p:nvPr/>
          </p:nvSpPr>
          <p:spPr bwMode="auto">
            <a:xfrm>
              <a:off x="1924" y="3657"/>
              <a:ext cx="202" cy="514"/>
            </a:xfrm>
            <a:custGeom>
              <a:avLst/>
              <a:gdLst>
                <a:gd name="T0" fmla="*/ 0 w 768"/>
                <a:gd name="T1" fmla="*/ 0 h 2064"/>
                <a:gd name="T2" fmla="*/ 0 w 768"/>
                <a:gd name="T3" fmla="*/ 0 h 2064"/>
                <a:gd name="T4" fmla="*/ 0 w 768"/>
                <a:gd name="T5" fmla="*/ 0 h 2064"/>
                <a:gd name="T6" fmla="*/ 0 w 768"/>
                <a:gd name="T7" fmla="*/ 0 h 2064"/>
                <a:gd name="T8" fmla="*/ 0 w 768"/>
                <a:gd name="T9" fmla="*/ 0 h 2064"/>
                <a:gd name="T10" fmla="*/ 0 60000 65536"/>
                <a:gd name="T11" fmla="*/ 0 60000 65536"/>
                <a:gd name="T12" fmla="*/ 0 60000 65536"/>
                <a:gd name="T13" fmla="*/ 0 60000 65536"/>
                <a:gd name="T14" fmla="*/ 0 60000 65536"/>
                <a:gd name="T15" fmla="*/ 0 w 768"/>
                <a:gd name="T16" fmla="*/ 0 h 2064"/>
                <a:gd name="T17" fmla="*/ 768 w 768"/>
                <a:gd name="T18" fmla="*/ 2064 h 2064"/>
              </a:gdLst>
              <a:ahLst/>
              <a:cxnLst>
                <a:cxn ang="T10">
                  <a:pos x="T0" y="T1"/>
                </a:cxn>
                <a:cxn ang="T11">
                  <a:pos x="T2" y="T3"/>
                </a:cxn>
                <a:cxn ang="T12">
                  <a:pos x="T4" y="T5"/>
                </a:cxn>
                <a:cxn ang="T13">
                  <a:pos x="T6" y="T7"/>
                </a:cxn>
                <a:cxn ang="T14">
                  <a:pos x="T8" y="T9"/>
                </a:cxn>
              </a:cxnLst>
              <a:rect l="T15" t="T16" r="T17" b="T18"/>
              <a:pathLst>
                <a:path w="768" h="2064">
                  <a:moveTo>
                    <a:pt x="0" y="0"/>
                  </a:moveTo>
                  <a:lnTo>
                    <a:pt x="0" y="2064"/>
                  </a:lnTo>
                  <a:lnTo>
                    <a:pt x="768" y="1632"/>
                  </a:lnTo>
                  <a:lnTo>
                    <a:pt x="768" y="384"/>
                  </a:lnTo>
                  <a:lnTo>
                    <a:pt x="0" y="0"/>
                  </a:lnTo>
                  <a:close/>
                </a:path>
              </a:pathLst>
            </a:custGeom>
            <a:gradFill rotWithShape="1">
              <a:gsLst>
                <a:gs pos="0">
                  <a:srgbClr val="737373"/>
                </a:gs>
                <a:gs pos="100000">
                  <a:srgbClr val="F8F8F8"/>
                </a:gs>
              </a:gsLst>
              <a:lin ang="5400000" scaled="1"/>
            </a:gradFill>
            <a:ln w="9525">
              <a:solidFill>
                <a:schemeClr val="tx1"/>
              </a:solidFill>
              <a:round/>
              <a:headEnd/>
              <a:tailEnd/>
            </a:ln>
          </p:spPr>
          <p:txBody>
            <a:bodyPr/>
            <a:lstStyle/>
            <a:p>
              <a:endParaRPr lang="en-US"/>
            </a:p>
          </p:txBody>
        </p:sp>
        <p:sp>
          <p:nvSpPr>
            <p:cNvPr id="13367" name="Oval 8"/>
            <p:cNvSpPr>
              <a:spLocks noChangeArrowheads="1"/>
            </p:cNvSpPr>
            <p:nvPr/>
          </p:nvSpPr>
          <p:spPr bwMode="auto">
            <a:xfrm rot="10800000">
              <a:off x="2046" y="3902"/>
              <a:ext cx="6" cy="12"/>
            </a:xfrm>
            <a:prstGeom prst="ellipse">
              <a:avLst/>
            </a:prstGeom>
            <a:solidFill>
              <a:srgbClr val="A50021"/>
            </a:solidFill>
            <a:ln>
              <a:noFill/>
            </a:ln>
            <a:extLst>
              <a:ext uri="{91240B29-F687-4F45-9708-019B960494DF}">
                <a14:hiddenLine xmlns:a14="http://schemas.microsoft.com/office/drawing/2010/main" w="9525">
                  <a:solidFill>
                    <a:srgbClr val="000000"/>
                  </a:solidFill>
                  <a:round/>
                  <a:headEnd/>
                  <a:tailEnd/>
                </a14:hiddenLine>
              </a:ext>
            </a:extLst>
          </p:spPr>
          <p:txBody>
            <a:bodyPr rot="10800000" wrap="none" anchor="ctr"/>
            <a:lstStyle/>
            <a:p>
              <a:endParaRPr lang="en-US"/>
            </a:p>
          </p:txBody>
        </p:sp>
        <p:grpSp>
          <p:nvGrpSpPr>
            <p:cNvPr id="13368" name="Group 9"/>
            <p:cNvGrpSpPr>
              <a:grpSpLocks noChangeAspect="1"/>
            </p:cNvGrpSpPr>
            <p:nvPr/>
          </p:nvGrpSpPr>
          <p:grpSpPr bwMode="auto">
            <a:xfrm rot="16200000" flipH="1">
              <a:off x="2551" y="3844"/>
              <a:ext cx="112" cy="128"/>
              <a:chOff x="9264" y="4848"/>
              <a:chExt cx="575" cy="601"/>
            </a:xfrm>
          </p:grpSpPr>
          <p:sp>
            <p:nvSpPr>
              <p:cNvPr id="13415" name="Oval 10"/>
              <p:cNvSpPr>
                <a:spLocks noChangeAspect="1" noChangeArrowheads="1"/>
              </p:cNvSpPr>
              <p:nvPr/>
            </p:nvSpPr>
            <p:spPr bwMode="auto">
              <a:xfrm rot="5400000">
                <a:off x="9264" y="4874"/>
                <a:ext cx="575" cy="575"/>
              </a:xfrm>
              <a:prstGeom prst="ellipse">
                <a:avLst/>
              </a:prstGeom>
              <a:gradFill rotWithShape="1">
                <a:gsLst>
                  <a:gs pos="0">
                    <a:srgbClr val="FFFFFF">
                      <a:alpha val="39998"/>
                    </a:srgbClr>
                  </a:gs>
                  <a:gs pos="100000">
                    <a:srgbClr val="C2C2C2"/>
                  </a:gs>
                </a:gsLst>
                <a:path path="shape">
                  <a:fillToRect l="50000" t="50000" r="50000" b="50000"/>
                </a:path>
              </a:gradFill>
              <a:ln>
                <a:noFill/>
              </a:ln>
              <a:extLst>
                <a:ext uri="{91240B29-F687-4F45-9708-019B960494DF}">
                  <a14:hiddenLine xmlns:a14="http://schemas.microsoft.com/office/drawing/2010/main" w="9525">
                    <a:solidFill>
                      <a:srgbClr val="000000"/>
                    </a:solidFill>
                    <a:round/>
                    <a:headEnd/>
                    <a:tailEnd/>
                  </a14:hiddenLine>
                </a:ext>
              </a:extLst>
            </p:spPr>
            <p:txBody>
              <a:bodyPr rot="10800000" anchor="ctr"/>
              <a:lstStyle/>
              <a:p>
                <a:endParaRPr lang="en-US"/>
              </a:p>
            </p:txBody>
          </p:sp>
          <p:sp>
            <p:nvSpPr>
              <p:cNvPr id="13416" name="Freeform 11"/>
              <p:cNvSpPr>
                <a:spLocks noChangeAspect="1"/>
              </p:cNvSpPr>
              <p:nvPr/>
            </p:nvSpPr>
            <p:spPr bwMode="auto">
              <a:xfrm>
                <a:off x="9365" y="4848"/>
                <a:ext cx="372" cy="123"/>
              </a:xfrm>
              <a:custGeom>
                <a:avLst/>
                <a:gdLst>
                  <a:gd name="T0" fmla="*/ 0 w 372"/>
                  <a:gd name="T1" fmla="*/ 97 h 123"/>
                  <a:gd name="T2" fmla="*/ 186 w 372"/>
                  <a:gd name="T3" fmla="*/ 0 h 123"/>
                  <a:gd name="T4" fmla="*/ 372 w 372"/>
                  <a:gd name="T5" fmla="*/ 97 h 123"/>
                  <a:gd name="T6" fmla="*/ 186 w 372"/>
                  <a:gd name="T7" fmla="*/ 123 h 123"/>
                  <a:gd name="T8" fmla="*/ 0 w 372"/>
                  <a:gd name="T9" fmla="*/ 97 h 123"/>
                  <a:gd name="T10" fmla="*/ 0 60000 65536"/>
                  <a:gd name="T11" fmla="*/ 0 60000 65536"/>
                  <a:gd name="T12" fmla="*/ 0 60000 65536"/>
                  <a:gd name="T13" fmla="*/ 0 60000 65536"/>
                  <a:gd name="T14" fmla="*/ 0 60000 65536"/>
                  <a:gd name="T15" fmla="*/ 0 w 372"/>
                  <a:gd name="T16" fmla="*/ 0 h 123"/>
                  <a:gd name="T17" fmla="*/ 372 w 372"/>
                  <a:gd name="T18" fmla="*/ 123 h 123"/>
                </a:gdLst>
                <a:ahLst/>
                <a:cxnLst>
                  <a:cxn ang="T10">
                    <a:pos x="T0" y="T1"/>
                  </a:cxn>
                  <a:cxn ang="T11">
                    <a:pos x="T2" y="T3"/>
                  </a:cxn>
                  <a:cxn ang="T12">
                    <a:pos x="T4" y="T5"/>
                  </a:cxn>
                  <a:cxn ang="T13">
                    <a:pos x="T6" y="T7"/>
                  </a:cxn>
                  <a:cxn ang="T14">
                    <a:pos x="T8" y="T9"/>
                  </a:cxn>
                </a:cxnLst>
                <a:rect l="T15" t="T16" r="T17" b="T18"/>
                <a:pathLst>
                  <a:path w="372" h="123">
                    <a:moveTo>
                      <a:pt x="0" y="97"/>
                    </a:moveTo>
                    <a:cubicBezTo>
                      <a:pt x="20" y="74"/>
                      <a:pt x="79" y="0"/>
                      <a:pt x="186" y="0"/>
                    </a:cubicBezTo>
                    <a:cubicBezTo>
                      <a:pt x="293" y="0"/>
                      <a:pt x="355" y="76"/>
                      <a:pt x="372" y="97"/>
                    </a:cubicBezTo>
                    <a:cubicBezTo>
                      <a:pt x="352" y="110"/>
                      <a:pt x="248" y="123"/>
                      <a:pt x="186" y="123"/>
                    </a:cubicBezTo>
                    <a:cubicBezTo>
                      <a:pt x="124" y="123"/>
                      <a:pt x="20" y="110"/>
                      <a:pt x="0" y="97"/>
                    </a:cubicBezTo>
                    <a:close/>
                  </a:path>
                </a:pathLst>
              </a:custGeom>
              <a:gradFill rotWithShape="1">
                <a:gsLst>
                  <a:gs pos="0">
                    <a:srgbClr val="472F18"/>
                  </a:gs>
                  <a:gs pos="100000">
                    <a:srgbClr val="996633"/>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grpSp>
            <p:nvGrpSpPr>
              <p:cNvPr id="13417" name="Group 12"/>
              <p:cNvGrpSpPr>
                <a:grpSpLocks noChangeAspect="1"/>
              </p:cNvGrpSpPr>
              <p:nvPr/>
            </p:nvGrpSpPr>
            <p:grpSpPr bwMode="auto">
              <a:xfrm rot="5400000">
                <a:off x="9522" y="4761"/>
                <a:ext cx="59" cy="367"/>
                <a:chOff x="1677" y="18458"/>
                <a:chExt cx="144" cy="384"/>
              </a:xfrm>
            </p:grpSpPr>
            <p:sp>
              <p:nvSpPr>
                <p:cNvPr id="13418" name="Oval 13"/>
                <p:cNvSpPr>
                  <a:spLocks noChangeAspect="1" noChangeArrowheads="1"/>
                </p:cNvSpPr>
                <p:nvPr/>
              </p:nvSpPr>
              <p:spPr bwMode="auto">
                <a:xfrm>
                  <a:off x="1677" y="18458"/>
                  <a:ext cx="144" cy="384"/>
                </a:xfrm>
                <a:prstGeom prst="ellipse">
                  <a:avLst/>
                </a:prstGeom>
                <a:solidFill>
                  <a:srgbClr val="573A1D"/>
                </a:solidFill>
                <a:ln>
                  <a:noFill/>
                </a:ln>
                <a:extLst>
                  <a:ext uri="{91240B29-F687-4F45-9708-019B960494DF}">
                    <a14:hiddenLine xmlns:a14="http://schemas.microsoft.com/office/drawing/2010/main" w="9525">
                      <a:solidFill>
                        <a:srgbClr val="000000"/>
                      </a:solidFill>
                      <a:round/>
                      <a:headEnd/>
                      <a:tailEnd/>
                    </a14:hiddenLine>
                  </a:ext>
                </a:extLst>
              </p:spPr>
              <p:txBody>
                <a:bodyPr rot="10800000" anchor="ctr"/>
                <a:lstStyle/>
                <a:p>
                  <a:endParaRPr lang="en-US"/>
                </a:p>
              </p:txBody>
            </p:sp>
            <p:sp>
              <p:nvSpPr>
                <p:cNvPr id="13419" name="Oval 14"/>
                <p:cNvSpPr>
                  <a:spLocks noChangeAspect="1" noChangeArrowheads="1"/>
                </p:cNvSpPr>
                <p:nvPr/>
              </p:nvSpPr>
              <p:spPr bwMode="auto">
                <a:xfrm>
                  <a:off x="1683" y="18584"/>
                  <a:ext cx="48" cy="144"/>
                </a:xfrm>
                <a:prstGeom prst="ellipse">
                  <a:avLst/>
                </a:prstGeom>
                <a:solidFill>
                  <a:srgbClr val="000000"/>
                </a:solidFill>
                <a:ln w="9525">
                  <a:solidFill>
                    <a:srgbClr val="000000"/>
                  </a:solidFill>
                  <a:round/>
                  <a:headEnd/>
                  <a:tailEnd/>
                </a:ln>
              </p:spPr>
              <p:txBody>
                <a:bodyPr rot="10800000" anchor="ctr"/>
                <a:lstStyle/>
                <a:p>
                  <a:endParaRPr lang="en-US"/>
                </a:p>
              </p:txBody>
            </p:sp>
          </p:grpSp>
        </p:grpSp>
        <p:sp>
          <p:nvSpPr>
            <p:cNvPr id="13369" name="Freeform 15"/>
            <p:cNvSpPr>
              <a:spLocks/>
            </p:cNvSpPr>
            <p:nvPr/>
          </p:nvSpPr>
          <p:spPr bwMode="auto">
            <a:xfrm>
              <a:off x="2663" y="3881"/>
              <a:ext cx="79" cy="34"/>
            </a:xfrm>
            <a:custGeom>
              <a:avLst/>
              <a:gdLst>
                <a:gd name="T0" fmla="*/ 0 w 480"/>
                <a:gd name="T1" fmla="*/ 0 h 240"/>
                <a:gd name="T2" fmla="*/ 0 w 480"/>
                <a:gd name="T3" fmla="*/ 0 h 240"/>
                <a:gd name="T4" fmla="*/ 0 w 480"/>
                <a:gd name="T5" fmla="*/ 0 h 240"/>
                <a:gd name="T6" fmla="*/ 0 w 480"/>
                <a:gd name="T7" fmla="*/ 0 h 240"/>
                <a:gd name="T8" fmla="*/ 0 w 480"/>
                <a:gd name="T9" fmla="*/ 0 h 240"/>
                <a:gd name="T10" fmla="*/ 0 w 480"/>
                <a:gd name="T11" fmla="*/ 0 h 240"/>
                <a:gd name="T12" fmla="*/ 0 w 480"/>
                <a:gd name="T13" fmla="*/ 0 h 240"/>
                <a:gd name="T14" fmla="*/ 0 w 480"/>
                <a:gd name="T15" fmla="*/ 0 h 240"/>
                <a:gd name="T16" fmla="*/ 0 w 480"/>
                <a:gd name="T17" fmla="*/ 0 h 240"/>
                <a:gd name="T18" fmla="*/ 0 w 480"/>
                <a:gd name="T19" fmla="*/ 0 h 24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480"/>
                <a:gd name="T31" fmla="*/ 0 h 240"/>
                <a:gd name="T32" fmla="*/ 480 w 480"/>
                <a:gd name="T33" fmla="*/ 240 h 240"/>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480" h="240">
                  <a:moveTo>
                    <a:pt x="0" y="0"/>
                  </a:moveTo>
                  <a:cubicBezTo>
                    <a:pt x="42" y="12"/>
                    <a:pt x="67" y="25"/>
                    <a:pt x="109" y="30"/>
                  </a:cubicBezTo>
                  <a:cubicBezTo>
                    <a:pt x="151" y="35"/>
                    <a:pt x="192" y="33"/>
                    <a:pt x="253" y="30"/>
                  </a:cubicBezTo>
                  <a:cubicBezTo>
                    <a:pt x="314" y="27"/>
                    <a:pt x="439" y="17"/>
                    <a:pt x="474" y="12"/>
                  </a:cubicBezTo>
                  <a:cubicBezTo>
                    <a:pt x="477" y="46"/>
                    <a:pt x="473" y="83"/>
                    <a:pt x="474" y="114"/>
                  </a:cubicBezTo>
                  <a:cubicBezTo>
                    <a:pt x="475" y="145"/>
                    <a:pt x="480" y="159"/>
                    <a:pt x="478" y="198"/>
                  </a:cubicBezTo>
                  <a:cubicBezTo>
                    <a:pt x="408" y="194"/>
                    <a:pt x="254" y="187"/>
                    <a:pt x="180" y="194"/>
                  </a:cubicBezTo>
                  <a:cubicBezTo>
                    <a:pt x="106" y="201"/>
                    <a:pt x="61" y="228"/>
                    <a:pt x="31" y="240"/>
                  </a:cubicBezTo>
                  <a:cubicBezTo>
                    <a:pt x="42" y="212"/>
                    <a:pt x="48" y="162"/>
                    <a:pt x="43" y="122"/>
                  </a:cubicBezTo>
                  <a:cubicBezTo>
                    <a:pt x="38" y="82"/>
                    <a:pt x="9" y="25"/>
                    <a:pt x="0" y="0"/>
                  </a:cubicBezTo>
                  <a:close/>
                </a:path>
              </a:pathLst>
            </a:custGeom>
            <a:gradFill rotWithShape="1">
              <a:gsLst>
                <a:gs pos="0">
                  <a:srgbClr val="595959"/>
                </a:gs>
                <a:gs pos="100000">
                  <a:srgbClr val="C0C0C0"/>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3370" name="Freeform 16"/>
            <p:cNvSpPr>
              <a:spLocks/>
            </p:cNvSpPr>
            <p:nvPr/>
          </p:nvSpPr>
          <p:spPr bwMode="auto">
            <a:xfrm>
              <a:off x="2545" y="3598"/>
              <a:ext cx="779" cy="445"/>
            </a:xfrm>
            <a:custGeom>
              <a:avLst/>
              <a:gdLst>
                <a:gd name="T0" fmla="*/ 0 w 4711"/>
                <a:gd name="T1" fmla="*/ 0 h 3109"/>
                <a:gd name="T2" fmla="*/ 0 w 4711"/>
                <a:gd name="T3" fmla="*/ 0 h 3109"/>
                <a:gd name="T4" fmla="*/ 0 w 4711"/>
                <a:gd name="T5" fmla="*/ 0 h 3109"/>
                <a:gd name="T6" fmla="*/ 0 w 4711"/>
                <a:gd name="T7" fmla="*/ 0 h 3109"/>
                <a:gd name="T8" fmla="*/ 0 w 4711"/>
                <a:gd name="T9" fmla="*/ 0 h 3109"/>
                <a:gd name="T10" fmla="*/ 0 w 4711"/>
                <a:gd name="T11" fmla="*/ 0 h 3109"/>
                <a:gd name="T12" fmla="*/ 0 w 4711"/>
                <a:gd name="T13" fmla="*/ 0 h 3109"/>
                <a:gd name="T14" fmla="*/ 0 w 4711"/>
                <a:gd name="T15" fmla="*/ 0 h 3109"/>
                <a:gd name="T16" fmla="*/ 0 w 4711"/>
                <a:gd name="T17" fmla="*/ 0 h 3109"/>
                <a:gd name="T18" fmla="*/ 0 w 4711"/>
                <a:gd name="T19" fmla="*/ 0 h 3109"/>
                <a:gd name="T20" fmla="*/ 0 w 4711"/>
                <a:gd name="T21" fmla="*/ 0 h 3109"/>
                <a:gd name="T22" fmla="*/ 0 w 4711"/>
                <a:gd name="T23" fmla="*/ 0 h 3109"/>
                <a:gd name="T24" fmla="*/ 0 w 4711"/>
                <a:gd name="T25" fmla="*/ 0 h 3109"/>
                <a:gd name="T26" fmla="*/ 0 w 4711"/>
                <a:gd name="T27" fmla="*/ 0 h 3109"/>
                <a:gd name="T28" fmla="*/ 0 w 4711"/>
                <a:gd name="T29" fmla="*/ 0 h 3109"/>
                <a:gd name="T30" fmla="*/ 0 w 4711"/>
                <a:gd name="T31" fmla="*/ 0 h 3109"/>
                <a:gd name="T32" fmla="*/ 0 w 4711"/>
                <a:gd name="T33" fmla="*/ 0 h 3109"/>
                <a:gd name="T34" fmla="*/ 0 w 4711"/>
                <a:gd name="T35" fmla="*/ 0 h 3109"/>
                <a:gd name="T36" fmla="*/ 0 w 4711"/>
                <a:gd name="T37" fmla="*/ 0 h 3109"/>
                <a:gd name="T38" fmla="*/ 0 w 4711"/>
                <a:gd name="T39" fmla="*/ 0 h 3109"/>
                <a:gd name="T40" fmla="*/ 0 w 4711"/>
                <a:gd name="T41" fmla="*/ 0 h 3109"/>
                <a:gd name="T42" fmla="*/ 0 w 4711"/>
                <a:gd name="T43" fmla="*/ 0 h 3109"/>
                <a:gd name="T44" fmla="*/ 0 w 4711"/>
                <a:gd name="T45" fmla="*/ 0 h 3109"/>
                <a:gd name="T46" fmla="*/ 0 w 4711"/>
                <a:gd name="T47" fmla="*/ 0 h 3109"/>
                <a:gd name="T48" fmla="*/ 0 w 4711"/>
                <a:gd name="T49" fmla="*/ 0 h 3109"/>
                <a:gd name="T50" fmla="*/ 0 w 4711"/>
                <a:gd name="T51" fmla="*/ 0 h 3109"/>
                <a:gd name="T52" fmla="*/ 0 w 4711"/>
                <a:gd name="T53" fmla="*/ 0 h 3109"/>
                <a:gd name="T54" fmla="*/ 0 w 4711"/>
                <a:gd name="T55" fmla="*/ 0 h 3109"/>
                <a:gd name="T56" fmla="*/ 0 w 4711"/>
                <a:gd name="T57" fmla="*/ 0 h 3109"/>
                <a:gd name="T58" fmla="*/ 0 w 4711"/>
                <a:gd name="T59" fmla="*/ 0 h 3109"/>
                <a:gd name="T60" fmla="*/ 0 w 4711"/>
                <a:gd name="T61" fmla="*/ 0 h 3109"/>
                <a:gd name="T62" fmla="*/ 0 w 4711"/>
                <a:gd name="T63" fmla="*/ 0 h 3109"/>
                <a:gd name="T64" fmla="*/ 0 w 4711"/>
                <a:gd name="T65" fmla="*/ 0 h 3109"/>
                <a:gd name="T66" fmla="*/ 0 w 4711"/>
                <a:gd name="T67" fmla="*/ 0 h 3109"/>
                <a:gd name="T68" fmla="*/ 0 w 4711"/>
                <a:gd name="T69" fmla="*/ 0 h 3109"/>
                <a:gd name="T70" fmla="*/ 0 w 4711"/>
                <a:gd name="T71" fmla="*/ 0 h 3109"/>
                <a:gd name="T72" fmla="*/ 0 w 4711"/>
                <a:gd name="T73" fmla="*/ 0 h 3109"/>
                <a:gd name="T74" fmla="*/ 0 w 4711"/>
                <a:gd name="T75" fmla="*/ 0 h 3109"/>
                <a:gd name="T76" fmla="*/ 0 w 4711"/>
                <a:gd name="T77" fmla="*/ 0 h 3109"/>
                <a:gd name="T78" fmla="*/ 0 w 4711"/>
                <a:gd name="T79" fmla="*/ 0 h 3109"/>
                <a:gd name="T80" fmla="*/ 0 w 4711"/>
                <a:gd name="T81" fmla="*/ 0 h 3109"/>
                <a:gd name="T82" fmla="*/ 0 w 4711"/>
                <a:gd name="T83" fmla="*/ 0 h 3109"/>
                <a:gd name="T84" fmla="*/ 0 w 4711"/>
                <a:gd name="T85" fmla="*/ 0 h 3109"/>
                <a:gd name="T86" fmla="*/ 0 w 4711"/>
                <a:gd name="T87" fmla="*/ 0 h 3109"/>
                <a:gd name="T88" fmla="*/ 0 w 4711"/>
                <a:gd name="T89" fmla="*/ 0 h 3109"/>
                <a:gd name="T90" fmla="*/ 0 w 4711"/>
                <a:gd name="T91" fmla="*/ 0 h 3109"/>
                <a:gd name="T92" fmla="*/ 0 w 4711"/>
                <a:gd name="T93" fmla="*/ 0 h 3109"/>
                <a:gd name="T94" fmla="*/ 0 w 4711"/>
                <a:gd name="T95" fmla="*/ 0 h 3109"/>
                <a:gd name="T96" fmla="*/ 0 w 4711"/>
                <a:gd name="T97" fmla="*/ 0 h 3109"/>
                <a:gd name="T98" fmla="*/ 0 w 4711"/>
                <a:gd name="T99" fmla="*/ 0 h 3109"/>
                <a:gd name="T100" fmla="*/ 0 w 4711"/>
                <a:gd name="T101" fmla="*/ 0 h 3109"/>
                <a:gd name="T102" fmla="*/ 0 w 4711"/>
                <a:gd name="T103" fmla="*/ 0 h 3109"/>
                <a:gd name="T104" fmla="*/ 0 w 4711"/>
                <a:gd name="T105" fmla="*/ 0 h 3109"/>
                <a:gd name="T106" fmla="*/ 0 w 4711"/>
                <a:gd name="T107" fmla="*/ 0 h 3109"/>
                <a:gd name="T108" fmla="*/ 0 w 4711"/>
                <a:gd name="T109" fmla="*/ 0 h 3109"/>
                <a:gd name="T110" fmla="*/ 0 w 4711"/>
                <a:gd name="T111" fmla="*/ 0 h 3109"/>
                <a:gd name="T112" fmla="*/ 0 w 4711"/>
                <a:gd name="T113" fmla="*/ 0 h 3109"/>
                <a:gd name="T114" fmla="*/ 0 w 4711"/>
                <a:gd name="T115" fmla="*/ 0 h 3109"/>
                <a:gd name="T116" fmla="*/ 0 w 4711"/>
                <a:gd name="T117" fmla="*/ 0 h 3109"/>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4711"/>
                <a:gd name="T178" fmla="*/ 0 h 3109"/>
                <a:gd name="T179" fmla="*/ 4711 w 4711"/>
                <a:gd name="T180" fmla="*/ 3109 h 3109"/>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4711" h="3109">
                  <a:moveTo>
                    <a:pt x="0" y="1176"/>
                  </a:moveTo>
                  <a:cubicBezTo>
                    <a:pt x="2" y="1135"/>
                    <a:pt x="12" y="1038"/>
                    <a:pt x="22" y="980"/>
                  </a:cubicBezTo>
                  <a:cubicBezTo>
                    <a:pt x="32" y="922"/>
                    <a:pt x="48" y="865"/>
                    <a:pt x="63" y="828"/>
                  </a:cubicBezTo>
                  <a:cubicBezTo>
                    <a:pt x="78" y="791"/>
                    <a:pt x="96" y="782"/>
                    <a:pt x="113" y="755"/>
                  </a:cubicBezTo>
                  <a:cubicBezTo>
                    <a:pt x="126" y="733"/>
                    <a:pt x="141" y="696"/>
                    <a:pt x="164" y="668"/>
                  </a:cubicBezTo>
                  <a:cubicBezTo>
                    <a:pt x="187" y="640"/>
                    <a:pt x="210" y="564"/>
                    <a:pt x="288" y="504"/>
                  </a:cubicBezTo>
                  <a:cubicBezTo>
                    <a:pt x="366" y="444"/>
                    <a:pt x="447" y="389"/>
                    <a:pt x="630" y="308"/>
                  </a:cubicBezTo>
                  <a:cubicBezTo>
                    <a:pt x="813" y="227"/>
                    <a:pt x="1169" y="98"/>
                    <a:pt x="1394" y="68"/>
                  </a:cubicBezTo>
                  <a:cubicBezTo>
                    <a:pt x="1619" y="38"/>
                    <a:pt x="1844" y="29"/>
                    <a:pt x="2015" y="18"/>
                  </a:cubicBezTo>
                  <a:cubicBezTo>
                    <a:pt x="2186" y="7"/>
                    <a:pt x="2253" y="0"/>
                    <a:pt x="2422" y="2"/>
                  </a:cubicBezTo>
                  <a:cubicBezTo>
                    <a:pt x="2591" y="4"/>
                    <a:pt x="2867" y="15"/>
                    <a:pt x="3027" y="32"/>
                  </a:cubicBezTo>
                  <a:cubicBezTo>
                    <a:pt x="3187" y="49"/>
                    <a:pt x="3274" y="68"/>
                    <a:pt x="3380" y="104"/>
                  </a:cubicBezTo>
                  <a:cubicBezTo>
                    <a:pt x="3486" y="140"/>
                    <a:pt x="3591" y="201"/>
                    <a:pt x="3663" y="246"/>
                  </a:cubicBezTo>
                  <a:cubicBezTo>
                    <a:pt x="3729" y="289"/>
                    <a:pt x="3744" y="319"/>
                    <a:pt x="3813" y="374"/>
                  </a:cubicBezTo>
                  <a:cubicBezTo>
                    <a:pt x="3907" y="464"/>
                    <a:pt x="3991" y="504"/>
                    <a:pt x="4076" y="575"/>
                  </a:cubicBezTo>
                  <a:cubicBezTo>
                    <a:pt x="4161" y="646"/>
                    <a:pt x="4261" y="726"/>
                    <a:pt x="4322" y="797"/>
                  </a:cubicBezTo>
                  <a:cubicBezTo>
                    <a:pt x="4377" y="872"/>
                    <a:pt x="4413" y="939"/>
                    <a:pt x="4443" y="998"/>
                  </a:cubicBezTo>
                  <a:cubicBezTo>
                    <a:pt x="4473" y="1057"/>
                    <a:pt x="4488" y="1102"/>
                    <a:pt x="4500" y="1154"/>
                  </a:cubicBezTo>
                  <a:cubicBezTo>
                    <a:pt x="4514" y="1202"/>
                    <a:pt x="4508" y="1257"/>
                    <a:pt x="4514" y="1308"/>
                  </a:cubicBezTo>
                  <a:cubicBezTo>
                    <a:pt x="4520" y="1359"/>
                    <a:pt x="4614" y="1650"/>
                    <a:pt x="4646" y="1764"/>
                  </a:cubicBezTo>
                  <a:cubicBezTo>
                    <a:pt x="4678" y="1878"/>
                    <a:pt x="4697" y="1924"/>
                    <a:pt x="4704" y="1992"/>
                  </a:cubicBezTo>
                  <a:cubicBezTo>
                    <a:pt x="4711" y="2060"/>
                    <a:pt x="4702" y="2144"/>
                    <a:pt x="4691" y="2171"/>
                  </a:cubicBezTo>
                  <a:cubicBezTo>
                    <a:pt x="4680" y="2198"/>
                    <a:pt x="4653" y="2220"/>
                    <a:pt x="4634" y="2245"/>
                  </a:cubicBezTo>
                  <a:cubicBezTo>
                    <a:pt x="4615" y="2270"/>
                    <a:pt x="4599" y="2288"/>
                    <a:pt x="4577" y="2321"/>
                  </a:cubicBezTo>
                  <a:cubicBezTo>
                    <a:pt x="4555" y="2354"/>
                    <a:pt x="4536" y="2394"/>
                    <a:pt x="4503" y="2441"/>
                  </a:cubicBezTo>
                  <a:cubicBezTo>
                    <a:pt x="4470" y="2488"/>
                    <a:pt x="4420" y="2563"/>
                    <a:pt x="4380" y="2600"/>
                  </a:cubicBezTo>
                  <a:cubicBezTo>
                    <a:pt x="4340" y="2637"/>
                    <a:pt x="4311" y="2647"/>
                    <a:pt x="4260" y="2661"/>
                  </a:cubicBezTo>
                  <a:cubicBezTo>
                    <a:pt x="4209" y="2675"/>
                    <a:pt x="4123" y="2680"/>
                    <a:pt x="4074" y="2682"/>
                  </a:cubicBezTo>
                  <a:cubicBezTo>
                    <a:pt x="4025" y="2684"/>
                    <a:pt x="4031" y="2669"/>
                    <a:pt x="3966" y="2670"/>
                  </a:cubicBezTo>
                  <a:cubicBezTo>
                    <a:pt x="3901" y="2671"/>
                    <a:pt x="3775" y="2687"/>
                    <a:pt x="3686" y="2690"/>
                  </a:cubicBezTo>
                  <a:cubicBezTo>
                    <a:pt x="3597" y="2693"/>
                    <a:pt x="3514" y="2688"/>
                    <a:pt x="3430" y="2690"/>
                  </a:cubicBezTo>
                  <a:cubicBezTo>
                    <a:pt x="3346" y="2692"/>
                    <a:pt x="3251" y="2696"/>
                    <a:pt x="3183" y="2703"/>
                  </a:cubicBezTo>
                  <a:cubicBezTo>
                    <a:pt x="3115" y="2710"/>
                    <a:pt x="3075" y="2718"/>
                    <a:pt x="3023" y="2732"/>
                  </a:cubicBezTo>
                  <a:cubicBezTo>
                    <a:pt x="2971" y="2746"/>
                    <a:pt x="2925" y="2766"/>
                    <a:pt x="2870" y="2787"/>
                  </a:cubicBezTo>
                  <a:cubicBezTo>
                    <a:pt x="2815" y="2808"/>
                    <a:pt x="2747" y="2834"/>
                    <a:pt x="2690" y="2861"/>
                  </a:cubicBezTo>
                  <a:cubicBezTo>
                    <a:pt x="2633" y="2888"/>
                    <a:pt x="2579" y="2919"/>
                    <a:pt x="2526" y="2948"/>
                  </a:cubicBezTo>
                  <a:cubicBezTo>
                    <a:pt x="2473" y="2977"/>
                    <a:pt x="2417" y="3012"/>
                    <a:pt x="2374" y="3035"/>
                  </a:cubicBezTo>
                  <a:cubicBezTo>
                    <a:pt x="2331" y="3058"/>
                    <a:pt x="2318" y="3074"/>
                    <a:pt x="2270" y="3089"/>
                  </a:cubicBezTo>
                  <a:cubicBezTo>
                    <a:pt x="2222" y="3104"/>
                    <a:pt x="2137" y="3109"/>
                    <a:pt x="2047" y="3105"/>
                  </a:cubicBezTo>
                  <a:cubicBezTo>
                    <a:pt x="1957" y="3101"/>
                    <a:pt x="1811" y="3073"/>
                    <a:pt x="1732" y="3065"/>
                  </a:cubicBezTo>
                  <a:cubicBezTo>
                    <a:pt x="1653" y="3057"/>
                    <a:pt x="1635" y="3057"/>
                    <a:pt x="1572" y="3054"/>
                  </a:cubicBezTo>
                  <a:cubicBezTo>
                    <a:pt x="1509" y="3051"/>
                    <a:pt x="1402" y="3046"/>
                    <a:pt x="1344" y="3026"/>
                  </a:cubicBezTo>
                  <a:cubicBezTo>
                    <a:pt x="1286" y="3006"/>
                    <a:pt x="1257" y="2977"/>
                    <a:pt x="1221" y="2931"/>
                  </a:cubicBezTo>
                  <a:cubicBezTo>
                    <a:pt x="1185" y="2885"/>
                    <a:pt x="1147" y="2809"/>
                    <a:pt x="1130" y="2751"/>
                  </a:cubicBezTo>
                  <a:cubicBezTo>
                    <a:pt x="1119" y="2702"/>
                    <a:pt x="1121" y="2632"/>
                    <a:pt x="1119" y="2585"/>
                  </a:cubicBezTo>
                  <a:cubicBezTo>
                    <a:pt x="1117" y="2538"/>
                    <a:pt x="1113" y="2520"/>
                    <a:pt x="1116" y="2471"/>
                  </a:cubicBezTo>
                  <a:cubicBezTo>
                    <a:pt x="1119" y="2422"/>
                    <a:pt x="1197" y="2272"/>
                    <a:pt x="1203" y="2216"/>
                  </a:cubicBezTo>
                  <a:cubicBezTo>
                    <a:pt x="1209" y="2160"/>
                    <a:pt x="1182" y="2176"/>
                    <a:pt x="1152" y="2136"/>
                  </a:cubicBezTo>
                  <a:cubicBezTo>
                    <a:pt x="1122" y="2096"/>
                    <a:pt x="1060" y="2028"/>
                    <a:pt x="1025" y="1975"/>
                  </a:cubicBezTo>
                  <a:cubicBezTo>
                    <a:pt x="990" y="1922"/>
                    <a:pt x="970" y="1870"/>
                    <a:pt x="944" y="1820"/>
                  </a:cubicBezTo>
                  <a:cubicBezTo>
                    <a:pt x="918" y="1770"/>
                    <a:pt x="898" y="1713"/>
                    <a:pt x="867" y="1677"/>
                  </a:cubicBezTo>
                  <a:cubicBezTo>
                    <a:pt x="836" y="1641"/>
                    <a:pt x="807" y="1627"/>
                    <a:pt x="758" y="1605"/>
                  </a:cubicBezTo>
                  <a:cubicBezTo>
                    <a:pt x="709" y="1583"/>
                    <a:pt x="624" y="1562"/>
                    <a:pt x="572" y="1547"/>
                  </a:cubicBezTo>
                  <a:cubicBezTo>
                    <a:pt x="520" y="1532"/>
                    <a:pt x="483" y="1527"/>
                    <a:pt x="444" y="1512"/>
                  </a:cubicBezTo>
                  <a:cubicBezTo>
                    <a:pt x="405" y="1497"/>
                    <a:pt x="384" y="1480"/>
                    <a:pt x="336" y="1455"/>
                  </a:cubicBezTo>
                  <a:cubicBezTo>
                    <a:pt x="288" y="1430"/>
                    <a:pt x="202" y="1390"/>
                    <a:pt x="153" y="1359"/>
                  </a:cubicBezTo>
                  <a:cubicBezTo>
                    <a:pt x="104" y="1328"/>
                    <a:pt x="59" y="1291"/>
                    <a:pt x="44" y="1269"/>
                  </a:cubicBezTo>
                  <a:cubicBezTo>
                    <a:pt x="29" y="1247"/>
                    <a:pt x="29" y="1245"/>
                    <a:pt x="17" y="1226"/>
                  </a:cubicBezTo>
                  <a:cubicBezTo>
                    <a:pt x="5" y="1207"/>
                    <a:pt x="4" y="1186"/>
                    <a:pt x="0" y="1176"/>
                  </a:cubicBezTo>
                  <a:close/>
                </a:path>
              </a:pathLst>
            </a:custGeom>
            <a:gradFill rotWithShape="1">
              <a:gsLst>
                <a:gs pos="0">
                  <a:srgbClr val="EAEAEA"/>
                </a:gs>
                <a:gs pos="100000">
                  <a:srgbClr val="3B3B3B"/>
                </a:gs>
              </a:gsLst>
              <a:lin ang="189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3371" name="Freeform 17"/>
            <p:cNvSpPr>
              <a:spLocks/>
            </p:cNvSpPr>
            <p:nvPr/>
          </p:nvSpPr>
          <p:spPr bwMode="auto">
            <a:xfrm>
              <a:off x="2966" y="3990"/>
              <a:ext cx="199" cy="111"/>
            </a:xfrm>
            <a:custGeom>
              <a:avLst/>
              <a:gdLst>
                <a:gd name="T0" fmla="*/ 0 w 1209"/>
                <a:gd name="T1" fmla="*/ 0 h 770"/>
                <a:gd name="T2" fmla="*/ 0 w 1209"/>
                <a:gd name="T3" fmla="*/ 0 h 770"/>
                <a:gd name="T4" fmla="*/ 0 w 1209"/>
                <a:gd name="T5" fmla="*/ 0 h 770"/>
                <a:gd name="T6" fmla="*/ 0 w 1209"/>
                <a:gd name="T7" fmla="*/ 0 h 770"/>
                <a:gd name="T8" fmla="*/ 0 w 1209"/>
                <a:gd name="T9" fmla="*/ 0 h 770"/>
                <a:gd name="T10" fmla="*/ 0 w 1209"/>
                <a:gd name="T11" fmla="*/ 0 h 770"/>
                <a:gd name="T12" fmla="*/ 0 w 1209"/>
                <a:gd name="T13" fmla="*/ 0 h 770"/>
                <a:gd name="T14" fmla="*/ 0 w 1209"/>
                <a:gd name="T15" fmla="*/ 0 h 770"/>
                <a:gd name="T16" fmla="*/ 0 w 1209"/>
                <a:gd name="T17" fmla="*/ 0 h 770"/>
                <a:gd name="T18" fmla="*/ 0 w 1209"/>
                <a:gd name="T19" fmla="*/ 0 h 770"/>
                <a:gd name="T20" fmla="*/ 0 w 1209"/>
                <a:gd name="T21" fmla="*/ 0 h 770"/>
                <a:gd name="T22" fmla="*/ 0 w 1209"/>
                <a:gd name="T23" fmla="*/ 0 h 770"/>
                <a:gd name="T24" fmla="*/ 0 w 1209"/>
                <a:gd name="T25" fmla="*/ 0 h 770"/>
                <a:gd name="T26" fmla="*/ 0 w 1209"/>
                <a:gd name="T27" fmla="*/ 0 h 770"/>
                <a:gd name="T28" fmla="*/ 0 w 1209"/>
                <a:gd name="T29" fmla="*/ 0 h 770"/>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1209"/>
                <a:gd name="T46" fmla="*/ 0 h 770"/>
                <a:gd name="T47" fmla="*/ 1209 w 1209"/>
                <a:gd name="T48" fmla="*/ 770 h 770"/>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1209" h="770">
                  <a:moveTo>
                    <a:pt x="0" y="190"/>
                  </a:moveTo>
                  <a:cubicBezTo>
                    <a:pt x="48" y="202"/>
                    <a:pt x="144" y="227"/>
                    <a:pt x="183" y="253"/>
                  </a:cubicBezTo>
                  <a:cubicBezTo>
                    <a:pt x="222" y="279"/>
                    <a:pt x="264" y="320"/>
                    <a:pt x="301" y="357"/>
                  </a:cubicBezTo>
                  <a:cubicBezTo>
                    <a:pt x="338" y="394"/>
                    <a:pt x="364" y="432"/>
                    <a:pt x="408" y="478"/>
                  </a:cubicBezTo>
                  <a:cubicBezTo>
                    <a:pt x="452" y="524"/>
                    <a:pt x="499" y="584"/>
                    <a:pt x="579" y="615"/>
                  </a:cubicBezTo>
                  <a:cubicBezTo>
                    <a:pt x="658" y="645"/>
                    <a:pt x="726" y="678"/>
                    <a:pt x="786" y="705"/>
                  </a:cubicBezTo>
                  <a:cubicBezTo>
                    <a:pt x="846" y="732"/>
                    <a:pt x="912" y="760"/>
                    <a:pt x="963" y="770"/>
                  </a:cubicBezTo>
                  <a:cubicBezTo>
                    <a:pt x="1003" y="747"/>
                    <a:pt x="1034" y="730"/>
                    <a:pt x="1068" y="715"/>
                  </a:cubicBezTo>
                  <a:cubicBezTo>
                    <a:pt x="1102" y="700"/>
                    <a:pt x="1184" y="680"/>
                    <a:pt x="1209" y="673"/>
                  </a:cubicBezTo>
                  <a:cubicBezTo>
                    <a:pt x="1191" y="641"/>
                    <a:pt x="1045" y="572"/>
                    <a:pt x="955" y="525"/>
                  </a:cubicBezTo>
                  <a:cubicBezTo>
                    <a:pt x="865" y="478"/>
                    <a:pt x="840" y="467"/>
                    <a:pt x="789" y="423"/>
                  </a:cubicBezTo>
                  <a:cubicBezTo>
                    <a:pt x="738" y="379"/>
                    <a:pt x="705" y="332"/>
                    <a:pt x="648" y="261"/>
                  </a:cubicBezTo>
                  <a:cubicBezTo>
                    <a:pt x="592" y="192"/>
                    <a:pt x="507" y="51"/>
                    <a:pt x="450" y="0"/>
                  </a:cubicBezTo>
                  <a:cubicBezTo>
                    <a:pt x="410" y="9"/>
                    <a:pt x="328" y="39"/>
                    <a:pt x="262" y="63"/>
                  </a:cubicBezTo>
                  <a:cubicBezTo>
                    <a:pt x="196" y="87"/>
                    <a:pt x="59" y="149"/>
                    <a:pt x="0" y="190"/>
                  </a:cubicBezTo>
                  <a:close/>
                </a:path>
              </a:pathLst>
            </a:custGeom>
            <a:gradFill rotWithShape="1">
              <a:gsLst>
                <a:gs pos="0">
                  <a:srgbClr val="C0C0C0"/>
                </a:gs>
                <a:gs pos="100000">
                  <a:srgbClr val="000000"/>
                </a:gs>
              </a:gsLst>
              <a:lin ang="18900000" scaled="1"/>
            </a:gradFill>
            <a:ln w="9525">
              <a:solidFill>
                <a:schemeClr val="tx1"/>
              </a:solidFill>
              <a:round/>
              <a:headEnd/>
              <a:tailEnd/>
            </a:ln>
          </p:spPr>
          <p:txBody>
            <a:bodyPr/>
            <a:lstStyle/>
            <a:p>
              <a:endParaRPr lang="en-US"/>
            </a:p>
          </p:txBody>
        </p:sp>
        <p:sp>
          <p:nvSpPr>
            <p:cNvPr id="13372" name="Freeform 18"/>
            <p:cNvSpPr>
              <a:spLocks/>
            </p:cNvSpPr>
            <p:nvPr/>
          </p:nvSpPr>
          <p:spPr bwMode="auto">
            <a:xfrm>
              <a:off x="3017" y="3980"/>
              <a:ext cx="202" cy="88"/>
            </a:xfrm>
            <a:custGeom>
              <a:avLst/>
              <a:gdLst>
                <a:gd name="T0" fmla="*/ 0 w 1224"/>
                <a:gd name="T1" fmla="*/ 0 h 615"/>
                <a:gd name="T2" fmla="*/ 0 w 1224"/>
                <a:gd name="T3" fmla="*/ 0 h 615"/>
                <a:gd name="T4" fmla="*/ 0 w 1224"/>
                <a:gd name="T5" fmla="*/ 0 h 615"/>
                <a:gd name="T6" fmla="*/ 0 w 1224"/>
                <a:gd name="T7" fmla="*/ 0 h 615"/>
                <a:gd name="T8" fmla="*/ 0 w 1224"/>
                <a:gd name="T9" fmla="*/ 0 h 615"/>
                <a:gd name="T10" fmla="*/ 0 w 1224"/>
                <a:gd name="T11" fmla="*/ 0 h 615"/>
                <a:gd name="T12" fmla="*/ 0 w 1224"/>
                <a:gd name="T13" fmla="*/ 0 h 615"/>
                <a:gd name="T14" fmla="*/ 0 w 1224"/>
                <a:gd name="T15" fmla="*/ 0 h 615"/>
                <a:gd name="T16" fmla="*/ 0 w 1224"/>
                <a:gd name="T17" fmla="*/ 0 h 615"/>
                <a:gd name="T18" fmla="*/ 0 w 1224"/>
                <a:gd name="T19" fmla="*/ 0 h 615"/>
                <a:gd name="T20" fmla="*/ 0 w 1224"/>
                <a:gd name="T21" fmla="*/ 0 h 615"/>
                <a:gd name="T22" fmla="*/ 0 w 1224"/>
                <a:gd name="T23" fmla="*/ 0 h 615"/>
                <a:gd name="T24" fmla="*/ 0 w 1224"/>
                <a:gd name="T25" fmla="*/ 0 h 615"/>
                <a:gd name="T26" fmla="*/ 0 w 1224"/>
                <a:gd name="T27" fmla="*/ 0 h 615"/>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1224"/>
                <a:gd name="T43" fmla="*/ 0 h 615"/>
                <a:gd name="T44" fmla="*/ 1224 w 1224"/>
                <a:gd name="T45" fmla="*/ 615 h 615"/>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1224" h="615">
                  <a:moveTo>
                    <a:pt x="12" y="124"/>
                  </a:moveTo>
                  <a:cubicBezTo>
                    <a:pt x="0" y="172"/>
                    <a:pt x="9" y="218"/>
                    <a:pt x="27" y="253"/>
                  </a:cubicBezTo>
                  <a:cubicBezTo>
                    <a:pt x="45" y="288"/>
                    <a:pt x="55" y="312"/>
                    <a:pt x="90" y="343"/>
                  </a:cubicBezTo>
                  <a:cubicBezTo>
                    <a:pt x="127" y="374"/>
                    <a:pt x="195" y="414"/>
                    <a:pt x="248" y="438"/>
                  </a:cubicBezTo>
                  <a:cubicBezTo>
                    <a:pt x="301" y="462"/>
                    <a:pt x="399" y="487"/>
                    <a:pt x="501" y="529"/>
                  </a:cubicBezTo>
                  <a:cubicBezTo>
                    <a:pt x="603" y="571"/>
                    <a:pt x="650" y="599"/>
                    <a:pt x="720" y="607"/>
                  </a:cubicBezTo>
                  <a:cubicBezTo>
                    <a:pt x="790" y="615"/>
                    <a:pt x="869" y="596"/>
                    <a:pt x="924" y="577"/>
                  </a:cubicBezTo>
                  <a:cubicBezTo>
                    <a:pt x="979" y="558"/>
                    <a:pt x="1008" y="529"/>
                    <a:pt x="1047" y="496"/>
                  </a:cubicBezTo>
                  <a:cubicBezTo>
                    <a:pt x="1086" y="463"/>
                    <a:pt x="1146" y="373"/>
                    <a:pt x="1164" y="340"/>
                  </a:cubicBezTo>
                  <a:cubicBezTo>
                    <a:pt x="1182" y="307"/>
                    <a:pt x="1200" y="226"/>
                    <a:pt x="1206" y="184"/>
                  </a:cubicBezTo>
                  <a:cubicBezTo>
                    <a:pt x="1212" y="142"/>
                    <a:pt x="1224" y="52"/>
                    <a:pt x="1212" y="16"/>
                  </a:cubicBezTo>
                  <a:cubicBezTo>
                    <a:pt x="1118" y="0"/>
                    <a:pt x="843" y="22"/>
                    <a:pt x="738" y="22"/>
                  </a:cubicBezTo>
                  <a:cubicBezTo>
                    <a:pt x="633" y="22"/>
                    <a:pt x="409" y="34"/>
                    <a:pt x="330" y="37"/>
                  </a:cubicBezTo>
                  <a:cubicBezTo>
                    <a:pt x="251" y="40"/>
                    <a:pt x="78" y="88"/>
                    <a:pt x="12" y="124"/>
                  </a:cubicBezTo>
                  <a:close/>
                </a:path>
              </a:pathLst>
            </a:custGeom>
            <a:solidFill>
              <a:schemeClr val="bg2"/>
            </a:solidFill>
            <a:ln w="9525">
              <a:solidFill>
                <a:schemeClr val="tx1"/>
              </a:solidFill>
              <a:round/>
              <a:headEnd/>
              <a:tailEnd/>
            </a:ln>
          </p:spPr>
          <p:txBody>
            <a:bodyPr/>
            <a:lstStyle/>
            <a:p>
              <a:endParaRPr lang="en-US"/>
            </a:p>
          </p:txBody>
        </p:sp>
        <p:sp>
          <p:nvSpPr>
            <p:cNvPr id="13373" name="Freeform 19"/>
            <p:cNvSpPr>
              <a:spLocks/>
            </p:cNvSpPr>
            <p:nvPr/>
          </p:nvSpPr>
          <p:spPr bwMode="auto">
            <a:xfrm>
              <a:off x="3041" y="3991"/>
              <a:ext cx="72" cy="61"/>
            </a:xfrm>
            <a:custGeom>
              <a:avLst/>
              <a:gdLst>
                <a:gd name="T0" fmla="*/ 0 w 440"/>
                <a:gd name="T1" fmla="*/ 0 h 427"/>
                <a:gd name="T2" fmla="*/ 0 w 440"/>
                <a:gd name="T3" fmla="*/ 0 h 427"/>
                <a:gd name="T4" fmla="*/ 0 w 440"/>
                <a:gd name="T5" fmla="*/ 0 h 427"/>
                <a:gd name="T6" fmla="*/ 0 w 440"/>
                <a:gd name="T7" fmla="*/ 0 h 427"/>
                <a:gd name="T8" fmla="*/ 0 w 440"/>
                <a:gd name="T9" fmla="*/ 0 h 427"/>
                <a:gd name="T10" fmla="*/ 0 w 440"/>
                <a:gd name="T11" fmla="*/ 0 h 427"/>
                <a:gd name="T12" fmla="*/ 0 w 440"/>
                <a:gd name="T13" fmla="*/ 0 h 427"/>
                <a:gd name="T14" fmla="*/ 0 w 440"/>
                <a:gd name="T15" fmla="*/ 0 h 427"/>
                <a:gd name="T16" fmla="*/ 0 w 440"/>
                <a:gd name="T17" fmla="*/ 0 h 427"/>
                <a:gd name="T18" fmla="*/ 0 w 440"/>
                <a:gd name="T19" fmla="*/ 0 h 427"/>
                <a:gd name="T20" fmla="*/ 0 w 440"/>
                <a:gd name="T21" fmla="*/ 0 h 427"/>
                <a:gd name="T22" fmla="*/ 0 w 440"/>
                <a:gd name="T23" fmla="*/ 0 h 427"/>
                <a:gd name="T24" fmla="*/ 0 w 440"/>
                <a:gd name="T25" fmla="*/ 0 h 427"/>
                <a:gd name="T26" fmla="*/ 0 w 440"/>
                <a:gd name="T27" fmla="*/ 0 h 427"/>
                <a:gd name="T28" fmla="*/ 0 w 440"/>
                <a:gd name="T29" fmla="*/ 0 h 427"/>
                <a:gd name="T30" fmla="*/ 0 w 440"/>
                <a:gd name="T31" fmla="*/ 0 h 427"/>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440"/>
                <a:gd name="T49" fmla="*/ 0 h 427"/>
                <a:gd name="T50" fmla="*/ 440 w 440"/>
                <a:gd name="T51" fmla="*/ 427 h 427"/>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440" h="427">
                  <a:moveTo>
                    <a:pt x="15" y="92"/>
                  </a:moveTo>
                  <a:cubicBezTo>
                    <a:pt x="0" y="126"/>
                    <a:pt x="11" y="158"/>
                    <a:pt x="18" y="182"/>
                  </a:cubicBezTo>
                  <a:cubicBezTo>
                    <a:pt x="24" y="206"/>
                    <a:pt x="43" y="232"/>
                    <a:pt x="59" y="256"/>
                  </a:cubicBezTo>
                  <a:cubicBezTo>
                    <a:pt x="75" y="279"/>
                    <a:pt x="98" y="304"/>
                    <a:pt x="117" y="320"/>
                  </a:cubicBezTo>
                  <a:cubicBezTo>
                    <a:pt x="135" y="337"/>
                    <a:pt x="171" y="367"/>
                    <a:pt x="204" y="384"/>
                  </a:cubicBezTo>
                  <a:cubicBezTo>
                    <a:pt x="237" y="401"/>
                    <a:pt x="262" y="405"/>
                    <a:pt x="287" y="416"/>
                  </a:cubicBezTo>
                  <a:cubicBezTo>
                    <a:pt x="312" y="427"/>
                    <a:pt x="363" y="425"/>
                    <a:pt x="381" y="416"/>
                  </a:cubicBezTo>
                  <a:cubicBezTo>
                    <a:pt x="399" y="407"/>
                    <a:pt x="411" y="388"/>
                    <a:pt x="419" y="374"/>
                  </a:cubicBezTo>
                  <a:cubicBezTo>
                    <a:pt x="428" y="359"/>
                    <a:pt x="431" y="346"/>
                    <a:pt x="434" y="331"/>
                  </a:cubicBezTo>
                  <a:cubicBezTo>
                    <a:pt x="437" y="316"/>
                    <a:pt x="440" y="280"/>
                    <a:pt x="438" y="254"/>
                  </a:cubicBezTo>
                  <a:cubicBezTo>
                    <a:pt x="436" y="228"/>
                    <a:pt x="430" y="210"/>
                    <a:pt x="420" y="173"/>
                  </a:cubicBezTo>
                  <a:cubicBezTo>
                    <a:pt x="410" y="136"/>
                    <a:pt x="389" y="111"/>
                    <a:pt x="374" y="83"/>
                  </a:cubicBezTo>
                  <a:cubicBezTo>
                    <a:pt x="359" y="55"/>
                    <a:pt x="317" y="7"/>
                    <a:pt x="279" y="7"/>
                  </a:cubicBezTo>
                  <a:cubicBezTo>
                    <a:pt x="255" y="0"/>
                    <a:pt x="263" y="14"/>
                    <a:pt x="237" y="16"/>
                  </a:cubicBezTo>
                  <a:cubicBezTo>
                    <a:pt x="211" y="18"/>
                    <a:pt x="162" y="9"/>
                    <a:pt x="125" y="22"/>
                  </a:cubicBezTo>
                  <a:cubicBezTo>
                    <a:pt x="98" y="25"/>
                    <a:pt x="30" y="58"/>
                    <a:pt x="15" y="92"/>
                  </a:cubicBezTo>
                  <a:close/>
                </a:path>
              </a:pathLst>
            </a:custGeom>
            <a:solidFill>
              <a:schemeClr val="bg2"/>
            </a:solidFill>
            <a:ln w="9525">
              <a:solidFill>
                <a:schemeClr val="tx1"/>
              </a:solidFill>
              <a:round/>
              <a:headEnd/>
              <a:tailEnd/>
            </a:ln>
          </p:spPr>
          <p:txBody>
            <a:bodyPr/>
            <a:lstStyle/>
            <a:p>
              <a:endParaRPr lang="en-US"/>
            </a:p>
          </p:txBody>
        </p:sp>
        <p:sp>
          <p:nvSpPr>
            <p:cNvPr id="13374" name="Freeform 20"/>
            <p:cNvSpPr>
              <a:spLocks/>
            </p:cNvSpPr>
            <p:nvPr/>
          </p:nvSpPr>
          <p:spPr bwMode="auto">
            <a:xfrm>
              <a:off x="2684" y="3651"/>
              <a:ext cx="16" cy="28"/>
            </a:xfrm>
            <a:custGeom>
              <a:avLst/>
              <a:gdLst>
                <a:gd name="T0" fmla="*/ 0 w 96"/>
                <a:gd name="T1" fmla="*/ 0 h 192"/>
                <a:gd name="T2" fmla="*/ 0 w 96"/>
                <a:gd name="T3" fmla="*/ 0 h 192"/>
                <a:gd name="T4" fmla="*/ 0 60000 65536"/>
                <a:gd name="T5" fmla="*/ 0 60000 65536"/>
                <a:gd name="T6" fmla="*/ 0 w 96"/>
                <a:gd name="T7" fmla="*/ 0 h 192"/>
                <a:gd name="T8" fmla="*/ 96 w 96"/>
                <a:gd name="T9" fmla="*/ 192 h 192"/>
              </a:gdLst>
              <a:ahLst/>
              <a:cxnLst>
                <a:cxn ang="T4">
                  <a:pos x="T0" y="T1"/>
                </a:cxn>
                <a:cxn ang="T5">
                  <a:pos x="T2" y="T3"/>
                </a:cxn>
              </a:cxnLst>
              <a:rect l="T6" t="T7" r="T8" b="T9"/>
              <a:pathLst>
                <a:path w="96" h="192">
                  <a:moveTo>
                    <a:pt x="0" y="0"/>
                  </a:moveTo>
                  <a:cubicBezTo>
                    <a:pt x="36" y="72"/>
                    <a:pt x="72" y="144"/>
                    <a:pt x="96" y="192"/>
                  </a:cubicBezTo>
                </a:path>
              </a:pathLst>
            </a:custGeom>
            <a:noFill/>
            <a:ln w="9525">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3375" name="Freeform 21"/>
            <p:cNvSpPr>
              <a:spLocks/>
            </p:cNvSpPr>
            <p:nvPr/>
          </p:nvSpPr>
          <p:spPr bwMode="auto">
            <a:xfrm>
              <a:off x="2587" y="3706"/>
              <a:ext cx="181" cy="47"/>
            </a:xfrm>
            <a:custGeom>
              <a:avLst/>
              <a:gdLst>
                <a:gd name="T0" fmla="*/ 0 w 1093"/>
                <a:gd name="T1" fmla="*/ 0 h 328"/>
                <a:gd name="T2" fmla="*/ 0 w 1093"/>
                <a:gd name="T3" fmla="*/ 0 h 328"/>
                <a:gd name="T4" fmla="*/ 0 w 1093"/>
                <a:gd name="T5" fmla="*/ 0 h 328"/>
                <a:gd name="T6" fmla="*/ 0 w 1093"/>
                <a:gd name="T7" fmla="*/ 0 h 328"/>
                <a:gd name="T8" fmla="*/ 0 w 1093"/>
                <a:gd name="T9" fmla="*/ 0 h 328"/>
                <a:gd name="T10" fmla="*/ 0 w 1093"/>
                <a:gd name="T11" fmla="*/ 0 h 328"/>
                <a:gd name="T12" fmla="*/ 0 w 1093"/>
                <a:gd name="T13" fmla="*/ 0 h 328"/>
                <a:gd name="T14" fmla="*/ 0 60000 65536"/>
                <a:gd name="T15" fmla="*/ 0 60000 65536"/>
                <a:gd name="T16" fmla="*/ 0 60000 65536"/>
                <a:gd name="T17" fmla="*/ 0 60000 65536"/>
                <a:gd name="T18" fmla="*/ 0 60000 65536"/>
                <a:gd name="T19" fmla="*/ 0 60000 65536"/>
                <a:gd name="T20" fmla="*/ 0 60000 65536"/>
                <a:gd name="T21" fmla="*/ 0 w 1093"/>
                <a:gd name="T22" fmla="*/ 0 h 328"/>
                <a:gd name="T23" fmla="*/ 1093 w 1093"/>
                <a:gd name="T24" fmla="*/ 328 h 32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093" h="328">
                  <a:moveTo>
                    <a:pt x="0" y="24"/>
                  </a:moveTo>
                  <a:cubicBezTo>
                    <a:pt x="29" y="23"/>
                    <a:pt x="113" y="27"/>
                    <a:pt x="174" y="24"/>
                  </a:cubicBezTo>
                  <a:cubicBezTo>
                    <a:pt x="235" y="21"/>
                    <a:pt x="310" y="0"/>
                    <a:pt x="369" y="8"/>
                  </a:cubicBezTo>
                  <a:cubicBezTo>
                    <a:pt x="428" y="16"/>
                    <a:pt x="481" y="44"/>
                    <a:pt x="526" y="74"/>
                  </a:cubicBezTo>
                  <a:cubicBezTo>
                    <a:pt x="571" y="104"/>
                    <a:pt x="581" y="157"/>
                    <a:pt x="638" y="186"/>
                  </a:cubicBezTo>
                  <a:cubicBezTo>
                    <a:pt x="695" y="215"/>
                    <a:pt x="794" y="224"/>
                    <a:pt x="870" y="248"/>
                  </a:cubicBezTo>
                  <a:cubicBezTo>
                    <a:pt x="946" y="272"/>
                    <a:pt x="1047" y="311"/>
                    <a:pt x="1093" y="328"/>
                  </a:cubicBezTo>
                </a:path>
              </a:pathLst>
            </a:custGeom>
            <a:noFill/>
            <a:ln w="9525">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3376" name="Freeform 22"/>
            <p:cNvSpPr>
              <a:spLocks/>
            </p:cNvSpPr>
            <p:nvPr/>
          </p:nvSpPr>
          <p:spPr bwMode="auto">
            <a:xfrm>
              <a:off x="2728" y="3623"/>
              <a:ext cx="110" cy="229"/>
            </a:xfrm>
            <a:custGeom>
              <a:avLst/>
              <a:gdLst>
                <a:gd name="T0" fmla="*/ 0 w 668"/>
                <a:gd name="T1" fmla="*/ 0 h 1604"/>
                <a:gd name="T2" fmla="*/ 0 w 668"/>
                <a:gd name="T3" fmla="*/ 0 h 1604"/>
                <a:gd name="T4" fmla="*/ 0 w 668"/>
                <a:gd name="T5" fmla="*/ 0 h 1604"/>
                <a:gd name="T6" fmla="*/ 0 w 668"/>
                <a:gd name="T7" fmla="*/ 0 h 1604"/>
                <a:gd name="T8" fmla="*/ 0 w 668"/>
                <a:gd name="T9" fmla="*/ 0 h 1604"/>
                <a:gd name="T10" fmla="*/ 0 w 668"/>
                <a:gd name="T11" fmla="*/ 0 h 1604"/>
                <a:gd name="T12" fmla="*/ 0 w 668"/>
                <a:gd name="T13" fmla="*/ 0 h 1604"/>
                <a:gd name="T14" fmla="*/ 0 w 668"/>
                <a:gd name="T15" fmla="*/ 0 h 1604"/>
                <a:gd name="T16" fmla="*/ 0 w 668"/>
                <a:gd name="T17" fmla="*/ 0 h 1604"/>
                <a:gd name="T18" fmla="*/ 0 w 668"/>
                <a:gd name="T19" fmla="*/ 0 h 1604"/>
                <a:gd name="T20" fmla="*/ 0 w 668"/>
                <a:gd name="T21" fmla="*/ 0 h 1604"/>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668"/>
                <a:gd name="T34" fmla="*/ 0 h 1604"/>
                <a:gd name="T35" fmla="*/ 668 w 668"/>
                <a:gd name="T36" fmla="*/ 1604 h 1604"/>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668" h="1604">
                  <a:moveTo>
                    <a:pt x="219" y="0"/>
                  </a:moveTo>
                  <a:cubicBezTo>
                    <a:pt x="222" y="26"/>
                    <a:pt x="233" y="114"/>
                    <a:pt x="240" y="158"/>
                  </a:cubicBezTo>
                  <a:cubicBezTo>
                    <a:pt x="247" y="202"/>
                    <a:pt x="244" y="230"/>
                    <a:pt x="261" y="265"/>
                  </a:cubicBezTo>
                  <a:cubicBezTo>
                    <a:pt x="278" y="300"/>
                    <a:pt x="303" y="339"/>
                    <a:pt x="344" y="367"/>
                  </a:cubicBezTo>
                  <a:cubicBezTo>
                    <a:pt x="385" y="395"/>
                    <a:pt x="452" y="393"/>
                    <a:pt x="505" y="431"/>
                  </a:cubicBezTo>
                  <a:cubicBezTo>
                    <a:pt x="558" y="469"/>
                    <a:pt x="658" y="538"/>
                    <a:pt x="663" y="597"/>
                  </a:cubicBezTo>
                  <a:cubicBezTo>
                    <a:pt x="668" y="656"/>
                    <a:pt x="572" y="706"/>
                    <a:pt x="538" y="783"/>
                  </a:cubicBezTo>
                  <a:cubicBezTo>
                    <a:pt x="504" y="860"/>
                    <a:pt x="499" y="1002"/>
                    <a:pt x="460" y="1061"/>
                  </a:cubicBezTo>
                  <a:cubicBezTo>
                    <a:pt x="421" y="1120"/>
                    <a:pt x="368" y="1089"/>
                    <a:pt x="302" y="1136"/>
                  </a:cubicBezTo>
                  <a:cubicBezTo>
                    <a:pt x="236" y="1183"/>
                    <a:pt x="116" y="1265"/>
                    <a:pt x="66" y="1343"/>
                  </a:cubicBezTo>
                  <a:cubicBezTo>
                    <a:pt x="16" y="1421"/>
                    <a:pt x="14" y="1550"/>
                    <a:pt x="0" y="1604"/>
                  </a:cubicBezTo>
                </a:path>
              </a:pathLst>
            </a:custGeom>
            <a:noFill/>
            <a:ln w="9525">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3377" name="Freeform 23"/>
            <p:cNvSpPr>
              <a:spLocks/>
            </p:cNvSpPr>
            <p:nvPr/>
          </p:nvSpPr>
          <p:spPr bwMode="auto">
            <a:xfrm>
              <a:off x="2714" y="3708"/>
              <a:ext cx="60" cy="18"/>
            </a:xfrm>
            <a:custGeom>
              <a:avLst/>
              <a:gdLst>
                <a:gd name="T0" fmla="*/ 0 w 364"/>
                <a:gd name="T1" fmla="*/ 0 h 126"/>
                <a:gd name="T2" fmla="*/ 0 w 364"/>
                <a:gd name="T3" fmla="*/ 0 h 126"/>
                <a:gd name="T4" fmla="*/ 0 w 364"/>
                <a:gd name="T5" fmla="*/ 0 h 126"/>
                <a:gd name="T6" fmla="*/ 0 w 364"/>
                <a:gd name="T7" fmla="*/ 0 h 126"/>
                <a:gd name="T8" fmla="*/ 0 60000 65536"/>
                <a:gd name="T9" fmla="*/ 0 60000 65536"/>
                <a:gd name="T10" fmla="*/ 0 60000 65536"/>
                <a:gd name="T11" fmla="*/ 0 60000 65536"/>
                <a:gd name="T12" fmla="*/ 0 w 364"/>
                <a:gd name="T13" fmla="*/ 0 h 126"/>
                <a:gd name="T14" fmla="*/ 364 w 364"/>
                <a:gd name="T15" fmla="*/ 126 h 126"/>
              </a:gdLst>
              <a:ahLst/>
              <a:cxnLst>
                <a:cxn ang="T8">
                  <a:pos x="T0" y="T1"/>
                </a:cxn>
                <a:cxn ang="T9">
                  <a:pos x="T2" y="T3"/>
                </a:cxn>
                <a:cxn ang="T10">
                  <a:pos x="T4" y="T5"/>
                </a:cxn>
                <a:cxn ang="T11">
                  <a:pos x="T6" y="T7"/>
                </a:cxn>
              </a:cxnLst>
              <a:rect l="T12" t="T13" r="T14" b="T15"/>
              <a:pathLst>
                <a:path w="364" h="126">
                  <a:moveTo>
                    <a:pt x="0" y="126"/>
                  </a:moveTo>
                  <a:cubicBezTo>
                    <a:pt x="19" y="111"/>
                    <a:pt x="72" y="55"/>
                    <a:pt x="116" y="35"/>
                  </a:cubicBezTo>
                  <a:cubicBezTo>
                    <a:pt x="160" y="15"/>
                    <a:pt x="221" y="8"/>
                    <a:pt x="262" y="4"/>
                  </a:cubicBezTo>
                  <a:cubicBezTo>
                    <a:pt x="303" y="0"/>
                    <a:pt x="343" y="9"/>
                    <a:pt x="364" y="10"/>
                  </a:cubicBezTo>
                </a:path>
              </a:pathLst>
            </a:custGeom>
            <a:noFill/>
            <a:ln w="9525">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3378" name="Freeform 24"/>
            <p:cNvSpPr>
              <a:spLocks/>
            </p:cNvSpPr>
            <p:nvPr/>
          </p:nvSpPr>
          <p:spPr bwMode="auto">
            <a:xfrm>
              <a:off x="2896" y="3606"/>
              <a:ext cx="38" cy="51"/>
            </a:xfrm>
            <a:custGeom>
              <a:avLst/>
              <a:gdLst>
                <a:gd name="T0" fmla="*/ 0 w 228"/>
                <a:gd name="T1" fmla="*/ 0 h 352"/>
                <a:gd name="T2" fmla="*/ 0 w 228"/>
                <a:gd name="T3" fmla="*/ 0 h 352"/>
                <a:gd name="T4" fmla="*/ 0 w 228"/>
                <a:gd name="T5" fmla="*/ 0 h 352"/>
                <a:gd name="T6" fmla="*/ 0 w 228"/>
                <a:gd name="T7" fmla="*/ 0 h 352"/>
                <a:gd name="T8" fmla="*/ 0 60000 65536"/>
                <a:gd name="T9" fmla="*/ 0 60000 65536"/>
                <a:gd name="T10" fmla="*/ 0 60000 65536"/>
                <a:gd name="T11" fmla="*/ 0 60000 65536"/>
                <a:gd name="T12" fmla="*/ 0 w 228"/>
                <a:gd name="T13" fmla="*/ 0 h 352"/>
                <a:gd name="T14" fmla="*/ 228 w 228"/>
                <a:gd name="T15" fmla="*/ 352 h 352"/>
              </a:gdLst>
              <a:ahLst/>
              <a:cxnLst>
                <a:cxn ang="T8">
                  <a:pos x="T0" y="T1"/>
                </a:cxn>
                <a:cxn ang="T9">
                  <a:pos x="T2" y="T3"/>
                </a:cxn>
                <a:cxn ang="T10">
                  <a:pos x="T4" y="T5"/>
                </a:cxn>
                <a:cxn ang="T11">
                  <a:pos x="T6" y="T7"/>
                </a:cxn>
              </a:cxnLst>
              <a:rect l="T12" t="T13" r="T14" b="T15"/>
              <a:pathLst>
                <a:path w="228" h="352">
                  <a:moveTo>
                    <a:pt x="0" y="352"/>
                  </a:moveTo>
                  <a:cubicBezTo>
                    <a:pt x="14" y="331"/>
                    <a:pt x="63" y="265"/>
                    <a:pt x="91" y="224"/>
                  </a:cubicBezTo>
                  <a:cubicBezTo>
                    <a:pt x="119" y="183"/>
                    <a:pt x="143" y="141"/>
                    <a:pt x="166" y="104"/>
                  </a:cubicBezTo>
                  <a:cubicBezTo>
                    <a:pt x="189" y="67"/>
                    <a:pt x="215" y="22"/>
                    <a:pt x="228" y="0"/>
                  </a:cubicBezTo>
                </a:path>
              </a:pathLst>
            </a:custGeom>
            <a:noFill/>
            <a:ln w="9525">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3379" name="Freeform 25"/>
            <p:cNvSpPr>
              <a:spLocks/>
            </p:cNvSpPr>
            <p:nvPr/>
          </p:nvSpPr>
          <p:spPr bwMode="auto">
            <a:xfrm>
              <a:off x="2874" y="3603"/>
              <a:ext cx="159" cy="200"/>
            </a:xfrm>
            <a:custGeom>
              <a:avLst/>
              <a:gdLst>
                <a:gd name="T0" fmla="*/ 0 w 964"/>
                <a:gd name="T1" fmla="*/ 0 h 1397"/>
                <a:gd name="T2" fmla="*/ 0 w 964"/>
                <a:gd name="T3" fmla="*/ 0 h 1397"/>
                <a:gd name="T4" fmla="*/ 0 w 964"/>
                <a:gd name="T5" fmla="*/ 0 h 1397"/>
                <a:gd name="T6" fmla="*/ 0 w 964"/>
                <a:gd name="T7" fmla="*/ 0 h 1397"/>
                <a:gd name="T8" fmla="*/ 0 w 964"/>
                <a:gd name="T9" fmla="*/ 0 h 1397"/>
                <a:gd name="T10" fmla="*/ 0 w 964"/>
                <a:gd name="T11" fmla="*/ 0 h 1397"/>
                <a:gd name="T12" fmla="*/ 0 w 964"/>
                <a:gd name="T13" fmla="*/ 0 h 1397"/>
                <a:gd name="T14" fmla="*/ 0 60000 65536"/>
                <a:gd name="T15" fmla="*/ 0 60000 65536"/>
                <a:gd name="T16" fmla="*/ 0 60000 65536"/>
                <a:gd name="T17" fmla="*/ 0 60000 65536"/>
                <a:gd name="T18" fmla="*/ 0 60000 65536"/>
                <a:gd name="T19" fmla="*/ 0 60000 65536"/>
                <a:gd name="T20" fmla="*/ 0 60000 65536"/>
                <a:gd name="T21" fmla="*/ 0 w 964"/>
                <a:gd name="T22" fmla="*/ 0 h 1397"/>
                <a:gd name="T23" fmla="*/ 964 w 964"/>
                <a:gd name="T24" fmla="*/ 1397 h 1397"/>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964" h="1397">
                  <a:moveTo>
                    <a:pt x="964" y="0"/>
                  </a:moveTo>
                  <a:cubicBezTo>
                    <a:pt x="933" y="35"/>
                    <a:pt x="833" y="146"/>
                    <a:pt x="777" y="208"/>
                  </a:cubicBezTo>
                  <a:cubicBezTo>
                    <a:pt x="721" y="270"/>
                    <a:pt x="692" y="295"/>
                    <a:pt x="628" y="373"/>
                  </a:cubicBezTo>
                  <a:cubicBezTo>
                    <a:pt x="564" y="451"/>
                    <a:pt x="465" y="596"/>
                    <a:pt x="392" y="676"/>
                  </a:cubicBezTo>
                  <a:cubicBezTo>
                    <a:pt x="319" y="756"/>
                    <a:pt x="251" y="794"/>
                    <a:pt x="189" y="854"/>
                  </a:cubicBezTo>
                  <a:cubicBezTo>
                    <a:pt x="127" y="914"/>
                    <a:pt x="38" y="946"/>
                    <a:pt x="19" y="1036"/>
                  </a:cubicBezTo>
                  <a:cubicBezTo>
                    <a:pt x="0" y="1126"/>
                    <a:pt x="65" y="1322"/>
                    <a:pt x="77" y="1397"/>
                  </a:cubicBezTo>
                </a:path>
              </a:pathLst>
            </a:custGeom>
            <a:noFill/>
            <a:ln w="9525">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3380" name="Freeform 26"/>
            <p:cNvSpPr>
              <a:spLocks/>
            </p:cNvSpPr>
            <p:nvPr/>
          </p:nvSpPr>
          <p:spPr bwMode="auto">
            <a:xfrm>
              <a:off x="2940" y="3657"/>
              <a:ext cx="255" cy="249"/>
            </a:xfrm>
            <a:custGeom>
              <a:avLst/>
              <a:gdLst>
                <a:gd name="T0" fmla="*/ 0 w 1545"/>
                <a:gd name="T1" fmla="*/ 0 h 1742"/>
                <a:gd name="T2" fmla="*/ 0 w 1545"/>
                <a:gd name="T3" fmla="*/ 0 h 1742"/>
                <a:gd name="T4" fmla="*/ 0 w 1545"/>
                <a:gd name="T5" fmla="*/ 0 h 1742"/>
                <a:gd name="T6" fmla="*/ 0 w 1545"/>
                <a:gd name="T7" fmla="*/ 0 h 1742"/>
                <a:gd name="T8" fmla="*/ 0 w 1545"/>
                <a:gd name="T9" fmla="*/ 0 h 1742"/>
                <a:gd name="T10" fmla="*/ 0 w 1545"/>
                <a:gd name="T11" fmla="*/ 0 h 1742"/>
                <a:gd name="T12" fmla="*/ 0 w 1545"/>
                <a:gd name="T13" fmla="*/ 0 h 1742"/>
                <a:gd name="T14" fmla="*/ 0 w 1545"/>
                <a:gd name="T15" fmla="*/ 0 h 1742"/>
                <a:gd name="T16" fmla="*/ 0 w 1545"/>
                <a:gd name="T17" fmla="*/ 0 h 1742"/>
                <a:gd name="T18" fmla="*/ 0 w 1545"/>
                <a:gd name="T19" fmla="*/ 0 h 1742"/>
                <a:gd name="T20" fmla="*/ 0 w 1545"/>
                <a:gd name="T21" fmla="*/ 0 h 1742"/>
                <a:gd name="T22" fmla="*/ 0 w 1545"/>
                <a:gd name="T23" fmla="*/ 0 h 1742"/>
                <a:gd name="T24" fmla="*/ 0 w 1545"/>
                <a:gd name="T25" fmla="*/ 0 h 1742"/>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1545"/>
                <a:gd name="T40" fmla="*/ 0 h 1742"/>
                <a:gd name="T41" fmla="*/ 1545 w 1545"/>
                <a:gd name="T42" fmla="*/ 1742 h 1742"/>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1545" h="1742">
                  <a:moveTo>
                    <a:pt x="0" y="561"/>
                  </a:moveTo>
                  <a:cubicBezTo>
                    <a:pt x="28" y="571"/>
                    <a:pt x="91" y="655"/>
                    <a:pt x="170" y="619"/>
                  </a:cubicBezTo>
                  <a:cubicBezTo>
                    <a:pt x="249" y="583"/>
                    <a:pt x="382" y="423"/>
                    <a:pt x="477" y="345"/>
                  </a:cubicBezTo>
                  <a:cubicBezTo>
                    <a:pt x="572" y="267"/>
                    <a:pt x="642" y="184"/>
                    <a:pt x="742" y="151"/>
                  </a:cubicBezTo>
                  <a:cubicBezTo>
                    <a:pt x="842" y="118"/>
                    <a:pt x="967" y="111"/>
                    <a:pt x="1073" y="93"/>
                  </a:cubicBezTo>
                  <a:cubicBezTo>
                    <a:pt x="1179" y="75"/>
                    <a:pt x="1299" y="0"/>
                    <a:pt x="1376" y="43"/>
                  </a:cubicBezTo>
                  <a:cubicBezTo>
                    <a:pt x="1453" y="86"/>
                    <a:pt x="1527" y="249"/>
                    <a:pt x="1536" y="352"/>
                  </a:cubicBezTo>
                  <a:cubicBezTo>
                    <a:pt x="1545" y="455"/>
                    <a:pt x="1476" y="565"/>
                    <a:pt x="1430" y="664"/>
                  </a:cubicBezTo>
                  <a:cubicBezTo>
                    <a:pt x="1384" y="763"/>
                    <a:pt x="1301" y="867"/>
                    <a:pt x="1263" y="946"/>
                  </a:cubicBezTo>
                  <a:cubicBezTo>
                    <a:pt x="1225" y="1025"/>
                    <a:pt x="1229" y="1077"/>
                    <a:pt x="1202" y="1137"/>
                  </a:cubicBezTo>
                  <a:cubicBezTo>
                    <a:pt x="1175" y="1197"/>
                    <a:pt x="1135" y="1242"/>
                    <a:pt x="1098" y="1307"/>
                  </a:cubicBezTo>
                  <a:cubicBezTo>
                    <a:pt x="1061" y="1372"/>
                    <a:pt x="1008" y="1454"/>
                    <a:pt x="982" y="1526"/>
                  </a:cubicBezTo>
                  <a:cubicBezTo>
                    <a:pt x="956" y="1598"/>
                    <a:pt x="950" y="1697"/>
                    <a:pt x="941" y="1742"/>
                  </a:cubicBezTo>
                </a:path>
              </a:pathLst>
            </a:custGeom>
            <a:noFill/>
            <a:ln w="9525">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3381" name="Freeform 27"/>
            <p:cNvSpPr>
              <a:spLocks/>
            </p:cNvSpPr>
            <p:nvPr/>
          </p:nvSpPr>
          <p:spPr bwMode="auto">
            <a:xfrm>
              <a:off x="2773" y="3688"/>
              <a:ext cx="371" cy="323"/>
            </a:xfrm>
            <a:custGeom>
              <a:avLst/>
              <a:gdLst>
                <a:gd name="T0" fmla="*/ 0 w 2246"/>
                <a:gd name="T1" fmla="*/ 0 h 2254"/>
                <a:gd name="T2" fmla="*/ 0 w 2246"/>
                <a:gd name="T3" fmla="*/ 0 h 2254"/>
                <a:gd name="T4" fmla="*/ 0 w 2246"/>
                <a:gd name="T5" fmla="*/ 0 h 2254"/>
                <a:gd name="T6" fmla="*/ 0 w 2246"/>
                <a:gd name="T7" fmla="*/ 0 h 2254"/>
                <a:gd name="T8" fmla="*/ 0 w 2246"/>
                <a:gd name="T9" fmla="*/ 0 h 2254"/>
                <a:gd name="T10" fmla="*/ 0 w 2246"/>
                <a:gd name="T11" fmla="*/ 0 h 2254"/>
                <a:gd name="T12" fmla="*/ 0 w 2246"/>
                <a:gd name="T13" fmla="*/ 0 h 2254"/>
                <a:gd name="T14" fmla="*/ 0 w 2246"/>
                <a:gd name="T15" fmla="*/ 0 h 2254"/>
                <a:gd name="T16" fmla="*/ 0 w 2246"/>
                <a:gd name="T17" fmla="*/ 0 h 2254"/>
                <a:gd name="T18" fmla="*/ 0 w 2246"/>
                <a:gd name="T19" fmla="*/ 0 h 2254"/>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2246"/>
                <a:gd name="T31" fmla="*/ 0 h 2254"/>
                <a:gd name="T32" fmla="*/ 2246 w 2246"/>
                <a:gd name="T33" fmla="*/ 2254 h 2254"/>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2246" h="2254">
                  <a:moveTo>
                    <a:pt x="2246" y="0"/>
                  </a:moveTo>
                  <a:cubicBezTo>
                    <a:pt x="2219" y="55"/>
                    <a:pt x="2134" y="224"/>
                    <a:pt x="2081" y="333"/>
                  </a:cubicBezTo>
                  <a:cubicBezTo>
                    <a:pt x="2028" y="442"/>
                    <a:pt x="1993" y="557"/>
                    <a:pt x="1927" y="651"/>
                  </a:cubicBezTo>
                  <a:cubicBezTo>
                    <a:pt x="1861" y="745"/>
                    <a:pt x="1759" y="818"/>
                    <a:pt x="1684" y="899"/>
                  </a:cubicBezTo>
                  <a:cubicBezTo>
                    <a:pt x="1609" y="980"/>
                    <a:pt x="1586" y="1068"/>
                    <a:pt x="1534" y="1148"/>
                  </a:cubicBezTo>
                  <a:cubicBezTo>
                    <a:pt x="1482" y="1228"/>
                    <a:pt x="1452" y="1286"/>
                    <a:pt x="1372" y="1380"/>
                  </a:cubicBezTo>
                  <a:cubicBezTo>
                    <a:pt x="1292" y="1474"/>
                    <a:pt x="1177" y="1609"/>
                    <a:pt x="1053" y="1711"/>
                  </a:cubicBezTo>
                  <a:cubicBezTo>
                    <a:pt x="929" y="1813"/>
                    <a:pt x="772" y="1923"/>
                    <a:pt x="630" y="1993"/>
                  </a:cubicBezTo>
                  <a:cubicBezTo>
                    <a:pt x="488" y="2063"/>
                    <a:pt x="304" y="2090"/>
                    <a:pt x="199" y="2134"/>
                  </a:cubicBezTo>
                  <a:cubicBezTo>
                    <a:pt x="94" y="2178"/>
                    <a:pt x="41" y="2229"/>
                    <a:pt x="0" y="2254"/>
                  </a:cubicBezTo>
                </a:path>
              </a:pathLst>
            </a:custGeom>
            <a:noFill/>
            <a:ln w="9525">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3382" name="Freeform 28"/>
            <p:cNvSpPr>
              <a:spLocks/>
            </p:cNvSpPr>
            <p:nvPr/>
          </p:nvSpPr>
          <p:spPr bwMode="auto">
            <a:xfrm>
              <a:off x="2745" y="3743"/>
              <a:ext cx="332" cy="168"/>
            </a:xfrm>
            <a:custGeom>
              <a:avLst/>
              <a:gdLst>
                <a:gd name="T0" fmla="*/ 0 w 2008"/>
                <a:gd name="T1" fmla="*/ 0 h 1172"/>
                <a:gd name="T2" fmla="*/ 0 w 2008"/>
                <a:gd name="T3" fmla="*/ 0 h 1172"/>
                <a:gd name="T4" fmla="*/ 0 w 2008"/>
                <a:gd name="T5" fmla="*/ 0 h 1172"/>
                <a:gd name="T6" fmla="*/ 0 w 2008"/>
                <a:gd name="T7" fmla="*/ 0 h 1172"/>
                <a:gd name="T8" fmla="*/ 0 w 2008"/>
                <a:gd name="T9" fmla="*/ 0 h 1172"/>
                <a:gd name="T10" fmla="*/ 0 w 2008"/>
                <a:gd name="T11" fmla="*/ 0 h 1172"/>
                <a:gd name="T12" fmla="*/ 0 w 2008"/>
                <a:gd name="T13" fmla="*/ 0 h 1172"/>
                <a:gd name="T14" fmla="*/ 0 w 2008"/>
                <a:gd name="T15" fmla="*/ 0 h 1172"/>
                <a:gd name="T16" fmla="*/ 0 w 2008"/>
                <a:gd name="T17" fmla="*/ 0 h 1172"/>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2008"/>
                <a:gd name="T28" fmla="*/ 0 h 1172"/>
                <a:gd name="T29" fmla="*/ 2008 w 2008"/>
                <a:gd name="T30" fmla="*/ 1172 h 1172"/>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2008" h="1172">
                  <a:moveTo>
                    <a:pt x="2008" y="0"/>
                  </a:moveTo>
                  <a:cubicBezTo>
                    <a:pt x="1984" y="9"/>
                    <a:pt x="1926" y="9"/>
                    <a:pt x="1863" y="50"/>
                  </a:cubicBezTo>
                  <a:cubicBezTo>
                    <a:pt x="1800" y="91"/>
                    <a:pt x="1714" y="150"/>
                    <a:pt x="1627" y="245"/>
                  </a:cubicBezTo>
                  <a:cubicBezTo>
                    <a:pt x="1540" y="340"/>
                    <a:pt x="1438" y="511"/>
                    <a:pt x="1343" y="622"/>
                  </a:cubicBezTo>
                  <a:cubicBezTo>
                    <a:pt x="1248" y="733"/>
                    <a:pt x="1152" y="849"/>
                    <a:pt x="1055" y="908"/>
                  </a:cubicBezTo>
                  <a:cubicBezTo>
                    <a:pt x="958" y="967"/>
                    <a:pt x="867" y="961"/>
                    <a:pt x="760" y="976"/>
                  </a:cubicBezTo>
                  <a:cubicBezTo>
                    <a:pt x="653" y="991"/>
                    <a:pt x="519" y="968"/>
                    <a:pt x="413" y="995"/>
                  </a:cubicBezTo>
                  <a:cubicBezTo>
                    <a:pt x="307" y="1022"/>
                    <a:pt x="191" y="1110"/>
                    <a:pt x="122" y="1140"/>
                  </a:cubicBezTo>
                  <a:cubicBezTo>
                    <a:pt x="53" y="1170"/>
                    <a:pt x="25" y="1165"/>
                    <a:pt x="0" y="1172"/>
                  </a:cubicBezTo>
                </a:path>
              </a:pathLst>
            </a:custGeom>
            <a:noFill/>
            <a:ln w="9525">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3383" name="Freeform 29"/>
            <p:cNvSpPr>
              <a:spLocks/>
            </p:cNvSpPr>
            <p:nvPr/>
          </p:nvSpPr>
          <p:spPr bwMode="auto">
            <a:xfrm>
              <a:off x="3210" y="3845"/>
              <a:ext cx="96" cy="81"/>
            </a:xfrm>
            <a:custGeom>
              <a:avLst/>
              <a:gdLst>
                <a:gd name="T0" fmla="*/ 0 w 583"/>
                <a:gd name="T1" fmla="*/ 0 h 565"/>
                <a:gd name="T2" fmla="*/ 0 w 583"/>
                <a:gd name="T3" fmla="*/ 0 h 565"/>
                <a:gd name="T4" fmla="*/ 0 w 583"/>
                <a:gd name="T5" fmla="*/ 0 h 565"/>
                <a:gd name="T6" fmla="*/ 0 w 583"/>
                <a:gd name="T7" fmla="*/ 0 h 565"/>
                <a:gd name="T8" fmla="*/ 0 w 583"/>
                <a:gd name="T9" fmla="*/ 0 h 565"/>
                <a:gd name="T10" fmla="*/ 0 w 583"/>
                <a:gd name="T11" fmla="*/ 0 h 565"/>
                <a:gd name="T12" fmla="*/ 0 w 583"/>
                <a:gd name="T13" fmla="*/ 0 h 565"/>
                <a:gd name="T14" fmla="*/ 0 60000 65536"/>
                <a:gd name="T15" fmla="*/ 0 60000 65536"/>
                <a:gd name="T16" fmla="*/ 0 60000 65536"/>
                <a:gd name="T17" fmla="*/ 0 60000 65536"/>
                <a:gd name="T18" fmla="*/ 0 60000 65536"/>
                <a:gd name="T19" fmla="*/ 0 60000 65536"/>
                <a:gd name="T20" fmla="*/ 0 60000 65536"/>
                <a:gd name="T21" fmla="*/ 0 w 583"/>
                <a:gd name="T22" fmla="*/ 0 h 565"/>
                <a:gd name="T23" fmla="*/ 583 w 583"/>
                <a:gd name="T24" fmla="*/ 565 h 565"/>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583" h="565">
                  <a:moveTo>
                    <a:pt x="0" y="0"/>
                  </a:moveTo>
                  <a:cubicBezTo>
                    <a:pt x="11" y="17"/>
                    <a:pt x="43" y="83"/>
                    <a:pt x="67" y="100"/>
                  </a:cubicBezTo>
                  <a:cubicBezTo>
                    <a:pt x="91" y="117"/>
                    <a:pt x="122" y="105"/>
                    <a:pt x="144" y="103"/>
                  </a:cubicBezTo>
                  <a:cubicBezTo>
                    <a:pt x="162" y="93"/>
                    <a:pt x="171" y="60"/>
                    <a:pt x="202" y="90"/>
                  </a:cubicBezTo>
                  <a:cubicBezTo>
                    <a:pt x="233" y="119"/>
                    <a:pt x="292" y="229"/>
                    <a:pt x="330" y="276"/>
                  </a:cubicBezTo>
                  <a:cubicBezTo>
                    <a:pt x="368" y="323"/>
                    <a:pt x="388" y="324"/>
                    <a:pt x="430" y="372"/>
                  </a:cubicBezTo>
                  <a:cubicBezTo>
                    <a:pt x="472" y="420"/>
                    <a:pt x="551" y="525"/>
                    <a:pt x="583" y="565"/>
                  </a:cubicBezTo>
                </a:path>
              </a:pathLst>
            </a:custGeom>
            <a:noFill/>
            <a:ln w="9525">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3384" name="Freeform 30"/>
            <p:cNvSpPr>
              <a:spLocks/>
            </p:cNvSpPr>
            <p:nvPr/>
          </p:nvSpPr>
          <p:spPr bwMode="auto">
            <a:xfrm>
              <a:off x="3094" y="3914"/>
              <a:ext cx="112" cy="66"/>
            </a:xfrm>
            <a:custGeom>
              <a:avLst/>
              <a:gdLst>
                <a:gd name="T0" fmla="*/ 0 w 676"/>
                <a:gd name="T1" fmla="*/ 0 h 456"/>
                <a:gd name="T2" fmla="*/ 0 w 676"/>
                <a:gd name="T3" fmla="*/ 0 h 456"/>
                <a:gd name="T4" fmla="*/ 0 w 676"/>
                <a:gd name="T5" fmla="*/ 0 h 456"/>
                <a:gd name="T6" fmla="*/ 0 w 676"/>
                <a:gd name="T7" fmla="*/ 0 h 456"/>
                <a:gd name="T8" fmla="*/ 0 w 676"/>
                <a:gd name="T9" fmla="*/ 0 h 456"/>
                <a:gd name="T10" fmla="*/ 0 w 676"/>
                <a:gd name="T11" fmla="*/ 0 h 456"/>
                <a:gd name="T12" fmla="*/ 0 60000 65536"/>
                <a:gd name="T13" fmla="*/ 0 60000 65536"/>
                <a:gd name="T14" fmla="*/ 0 60000 65536"/>
                <a:gd name="T15" fmla="*/ 0 60000 65536"/>
                <a:gd name="T16" fmla="*/ 0 60000 65536"/>
                <a:gd name="T17" fmla="*/ 0 60000 65536"/>
                <a:gd name="T18" fmla="*/ 0 w 676"/>
                <a:gd name="T19" fmla="*/ 0 h 456"/>
                <a:gd name="T20" fmla="*/ 676 w 676"/>
                <a:gd name="T21" fmla="*/ 456 h 456"/>
              </a:gdLst>
              <a:ahLst/>
              <a:cxnLst>
                <a:cxn ang="T12">
                  <a:pos x="T0" y="T1"/>
                </a:cxn>
                <a:cxn ang="T13">
                  <a:pos x="T2" y="T3"/>
                </a:cxn>
                <a:cxn ang="T14">
                  <a:pos x="T4" y="T5"/>
                </a:cxn>
                <a:cxn ang="T15">
                  <a:pos x="T6" y="T7"/>
                </a:cxn>
                <a:cxn ang="T16">
                  <a:pos x="T8" y="T9"/>
                </a:cxn>
                <a:cxn ang="T17">
                  <a:pos x="T10" y="T11"/>
                </a:cxn>
              </a:cxnLst>
              <a:rect l="T18" t="T19" r="T20" b="T21"/>
              <a:pathLst>
                <a:path w="676" h="456">
                  <a:moveTo>
                    <a:pt x="7" y="0"/>
                  </a:moveTo>
                  <a:cubicBezTo>
                    <a:pt x="13" y="18"/>
                    <a:pt x="0" y="74"/>
                    <a:pt x="43" y="107"/>
                  </a:cubicBezTo>
                  <a:cubicBezTo>
                    <a:pt x="86" y="140"/>
                    <a:pt x="204" y="174"/>
                    <a:pt x="267" y="197"/>
                  </a:cubicBezTo>
                  <a:cubicBezTo>
                    <a:pt x="330" y="220"/>
                    <a:pt x="363" y="219"/>
                    <a:pt x="424" y="246"/>
                  </a:cubicBezTo>
                  <a:cubicBezTo>
                    <a:pt x="485" y="273"/>
                    <a:pt x="590" y="323"/>
                    <a:pt x="632" y="358"/>
                  </a:cubicBezTo>
                  <a:cubicBezTo>
                    <a:pt x="674" y="393"/>
                    <a:pt x="667" y="436"/>
                    <a:pt x="676" y="456"/>
                  </a:cubicBezTo>
                </a:path>
              </a:pathLst>
            </a:custGeom>
            <a:noFill/>
            <a:ln w="9525">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3385" name="Freeform 31"/>
            <p:cNvSpPr>
              <a:spLocks/>
            </p:cNvSpPr>
            <p:nvPr/>
          </p:nvSpPr>
          <p:spPr bwMode="auto">
            <a:xfrm>
              <a:off x="3022" y="3963"/>
              <a:ext cx="17" cy="27"/>
            </a:xfrm>
            <a:custGeom>
              <a:avLst/>
              <a:gdLst>
                <a:gd name="T0" fmla="*/ 0 w 100"/>
                <a:gd name="T1" fmla="*/ 0 h 189"/>
                <a:gd name="T2" fmla="*/ 0 w 100"/>
                <a:gd name="T3" fmla="*/ 0 h 189"/>
                <a:gd name="T4" fmla="*/ 0 w 100"/>
                <a:gd name="T5" fmla="*/ 0 h 189"/>
                <a:gd name="T6" fmla="*/ 0 w 100"/>
                <a:gd name="T7" fmla="*/ 0 h 189"/>
                <a:gd name="T8" fmla="*/ 0 60000 65536"/>
                <a:gd name="T9" fmla="*/ 0 60000 65536"/>
                <a:gd name="T10" fmla="*/ 0 60000 65536"/>
                <a:gd name="T11" fmla="*/ 0 60000 65536"/>
                <a:gd name="T12" fmla="*/ 0 w 100"/>
                <a:gd name="T13" fmla="*/ 0 h 189"/>
                <a:gd name="T14" fmla="*/ 100 w 100"/>
                <a:gd name="T15" fmla="*/ 189 h 189"/>
              </a:gdLst>
              <a:ahLst/>
              <a:cxnLst>
                <a:cxn ang="T8">
                  <a:pos x="T0" y="T1"/>
                </a:cxn>
                <a:cxn ang="T9">
                  <a:pos x="T2" y="T3"/>
                </a:cxn>
                <a:cxn ang="T10">
                  <a:pos x="T4" y="T5"/>
                </a:cxn>
                <a:cxn ang="T11">
                  <a:pos x="T6" y="T7"/>
                </a:cxn>
              </a:cxnLst>
              <a:rect l="T12" t="T13" r="T14" b="T15"/>
              <a:pathLst>
                <a:path w="100" h="189">
                  <a:moveTo>
                    <a:pt x="0" y="0"/>
                  </a:moveTo>
                  <a:cubicBezTo>
                    <a:pt x="2" y="10"/>
                    <a:pt x="7" y="39"/>
                    <a:pt x="14" y="60"/>
                  </a:cubicBezTo>
                  <a:cubicBezTo>
                    <a:pt x="21" y="81"/>
                    <a:pt x="27" y="104"/>
                    <a:pt x="41" y="125"/>
                  </a:cubicBezTo>
                  <a:cubicBezTo>
                    <a:pt x="55" y="146"/>
                    <a:pt x="88" y="176"/>
                    <a:pt x="100" y="189"/>
                  </a:cubicBezTo>
                </a:path>
              </a:pathLst>
            </a:custGeom>
            <a:noFill/>
            <a:ln w="9525">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3386" name="Freeform 32"/>
            <p:cNvSpPr>
              <a:spLocks/>
            </p:cNvSpPr>
            <p:nvPr/>
          </p:nvSpPr>
          <p:spPr bwMode="auto">
            <a:xfrm>
              <a:off x="2992" y="3949"/>
              <a:ext cx="42" cy="15"/>
            </a:xfrm>
            <a:custGeom>
              <a:avLst/>
              <a:gdLst>
                <a:gd name="T0" fmla="*/ 0 w 253"/>
                <a:gd name="T1" fmla="*/ 0 h 102"/>
                <a:gd name="T2" fmla="*/ 0 w 253"/>
                <a:gd name="T3" fmla="*/ 0 h 102"/>
                <a:gd name="T4" fmla="*/ 0 w 253"/>
                <a:gd name="T5" fmla="*/ 0 h 102"/>
                <a:gd name="T6" fmla="*/ 0 w 253"/>
                <a:gd name="T7" fmla="*/ 0 h 102"/>
                <a:gd name="T8" fmla="*/ 0 w 253"/>
                <a:gd name="T9" fmla="*/ 0 h 102"/>
                <a:gd name="T10" fmla="*/ 0 60000 65536"/>
                <a:gd name="T11" fmla="*/ 0 60000 65536"/>
                <a:gd name="T12" fmla="*/ 0 60000 65536"/>
                <a:gd name="T13" fmla="*/ 0 60000 65536"/>
                <a:gd name="T14" fmla="*/ 0 60000 65536"/>
                <a:gd name="T15" fmla="*/ 0 w 253"/>
                <a:gd name="T16" fmla="*/ 0 h 102"/>
                <a:gd name="T17" fmla="*/ 253 w 253"/>
                <a:gd name="T18" fmla="*/ 102 h 102"/>
              </a:gdLst>
              <a:ahLst/>
              <a:cxnLst>
                <a:cxn ang="T10">
                  <a:pos x="T0" y="T1"/>
                </a:cxn>
                <a:cxn ang="T11">
                  <a:pos x="T2" y="T3"/>
                </a:cxn>
                <a:cxn ang="T12">
                  <a:pos x="T4" y="T5"/>
                </a:cxn>
                <a:cxn ang="T13">
                  <a:pos x="T6" y="T7"/>
                </a:cxn>
                <a:cxn ang="T14">
                  <a:pos x="T8" y="T9"/>
                </a:cxn>
              </a:cxnLst>
              <a:rect l="T15" t="T16" r="T17" b="T18"/>
              <a:pathLst>
                <a:path w="253" h="102">
                  <a:moveTo>
                    <a:pt x="0" y="100"/>
                  </a:moveTo>
                  <a:cubicBezTo>
                    <a:pt x="18" y="100"/>
                    <a:pt x="76" y="102"/>
                    <a:pt x="108" y="100"/>
                  </a:cubicBezTo>
                  <a:cubicBezTo>
                    <a:pt x="140" y="98"/>
                    <a:pt x="174" y="95"/>
                    <a:pt x="195" y="87"/>
                  </a:cubicBezTo>
                  <a:cubicBezTo>
                    <a:pt x="216" y="79"/>
                    <a:pt x="226" y="64"/>
                    <a:pt x="236" y="50"/>
                  </a:cubicBezTo>
                  <a:cubicBezTo>
                    <a:pt x="246" y="36"/>
                    <a:pt x="250" y="10"/>
                    <a:pt x="253" y="0"/>
                  </a:cubicBezTo>
                </a:path>
              </a:pathLst>
            </a:custGeom>
            <a:noFill/>
            <a:ln w="9525">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3387" name="Freeform 33"/>
            <p:cNvSpPr>
              <a:spLocks/>
            </p:cNvSpPr>
            <p:nvPr/>
          </p:nvSpPr>
          <p:spPr bwMode="auto">
            <a:xfrm>
              <a:off x="3048" y="3909"/>
              <a:ext cx="43" cy="23"/>
            </a:xfrm>
            <a:custGeom>
              <a:avLst/>
              <a:gdLst>
                <a:gd name="T0" fmla="*/ 0 w 261"/>
                <a:gd name="T1" fmla="*/ 0 h 164"/>
                <a:gd name="T2" fmla="*/ 0 w 261"/>
                <a:gd name="T3" fmla="*/ 0 h 164"/>
                <a:gd name="T4" fmla="*/ 0 w 261"/>
                <a:gd name="T5" fmla="*/ 0 h 164"/>
                <a:gd name="T6" fmla="*/ 0 w 261"/>
                <a:gd name="T7" fmla="*/ 0 h 164"/>
                <a:gd name="T8" fmla="*/ 0 w 261"/>
                <a:gd name="T9" fmla="*/ 0 h 164"/>
                <a:gd name="T10" fmla="*/ 0 60000 65536"/>
                <a:gd name="T11" fmla="*/ 0 60000 65536"/>
                <a:gd name="T12" fmla="*/ 0 60000 65536"/>
                <a:gd name="T13" fmla="*/ 0 60000 65536"/>
                <a:gd name="T14" fmla="*/ 0 60000 65536"/>
                <a:gd name="T15" fmla="*/ 0 w 261"/>
                <a:gd name="T16" fmla="*/ 0 h 164"/>
                <a:gd name="T17" fmla="*/ 261 w 261"/>
                <a:gd name="T18" fmla="*/ 164 h 164"/>
              </a:gdLst>
              <a:ahLst/>
              <a:cxnLst>
                <a:cxn ang="T10">
                  <a:pos x="T0" y="T1"/>
                </a:cxn>
                <a:cxn ang="T11">
                  <a:pos x="T2" y="T3"/>
                </a:cxn>
                <a:cxn ang="T12">
                  <a:pos x="T4" y="T5"/>
                </a:cxn>
                <a:cxn ang="T13">
                  <a:pos x="T6" y="T7"/>
                </a:cxn>
                <a:cxn ang="T14">
                  <a:pos x="T8" y="T9"/>
                </a:cxn>
              </a:cxnLst>
              <a:rect l="T15" t="T16" r="T17" b="T18"/>
              <a:pathLst>
                <a:path w="261" h="164">
                  <a:moveTo>
                    <a:pt x="0" y="62"/>
                  </a:moveTo>
                  <a:cubicBezTo>
                    <a:pt x="16" y="68"/>
                    <a:pt x="60" y="82"/>
                    <a:pt x="95" y="99"/>
                  </a:cubicBezTo>
                  <a:cubicBezTo>
                    <a:pt x="130" y="116"/>
                    <a:pt x="182" y="164"/>
                    <a:pt x="208" y="164"/>
                  </a:cubicBezTo>
                  <a:cubicBezTo>
                    <a:pt x="234" y="164"/>
                    <a:pt x="245" y="126"/>
                    <a:pt x="253" y="99"/>
                  </a:cubicBezTo>
                  <a:cubicBezTo>
                    <a:pt x="261" y="72"/>
                    <a:pt x="256" y="21"/>
                    <a:pt x="257" y="0"/>
                  </a:cubicBezTo>
                </a:path>
              </a:pathLst>
            </a:custGeom>
            <a:noFill/>
            <a:ln w="9525">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3388" name="Freeform 34"/>
            <p:cNvSpPr>
              <a:spLocks/>
            </p:cNvSpPr>
            <p:nvPr/>
          </p:nvSpPr>
          <p:spPr bwMode="auto">
            <a:xfrm>
              <a:off x="3072" y="3844"/>
              <a:ext cx="22" cy="58"/>
            </a:xfrm>
            <a:custGeom>
              <a:avLst/>
              <a:gdLst>
                <a:gd name="T0" fmla="*/ 0 w 133"/>
                <a:gd name="T1" fmla="*/ 0 h 406"/>
                <a:gd name="T2" fmla="*/ 0 w 133"/>
                <a:gd name="T3" fmla="*/ 0 h 406"/>
                <a:gd name="T4" fmla="*/ 0 w 133"/>
                <a:gd name="T5" fmla="*/ 0 h 406"/>
                <a:gd name="T6" fmla="*/ 0 w 133"/>
                <a:gd name="T7" fmla="*/ 0 h 406"/>
                <a:gd name="T8" fmla="*/ 0 w 133"/>
                <a:gd name="T9" fmla="*/ 0 h 406"/>
                <a:gd name="T10" fmla="*/ 0 60000 65536"/>
                <a:gd name="T11" fmla="*/ 0 60000 65536"/>
                <a:gd name="T12" fmla="*/ 0 60000 65536"/>
                <a:gd name="T13" fmla="*/ 0 60000 65536"/>
                <a:gd name="T14" fmla="*/ 0 60000 65536"/>
                <a:gd name="T15" fmla="*/ 0 w 133"/>
                <a:gd name="T16" fmla="*/ 0 h 406"/>
                <a:gd name="T17" fmla="*/ 133 w 133"/>
                <a:gd name="T18" fmla="*/ 406 h 406"/>
              </a:gdLst>
              <a:ahLst/>
              <a:cxnLst>
                <a:cxn ang="T10">
                  <a:pos x="T0" y="T1"/>
                </a:cxn>
                <a:cxn ang="T11">
                  <a:pos x="T2" y="T3"/>
                </a:cxn>
                <a:cxn ang="T12">
                  <a:pos x="T4" y="T5"/>
                </a:cxn>
                <a:cxn ang="T13">
                  <a:pos x="T6" y="T7"/>
                </a:cxn>
                <a:cxn ang="T14">
                  <a:pos x="T8" y="T9"/>
                </a:cxn>
              </a:cxnLst>
              <a:rect l="T15" t="T16" r="T17" b="T18"/>
              <a:pathLst>
                <a:path w="133" h="406">
                  <a:moveTo>
                    <a:pt x="0" y="0"/>
                  </a:moveTo>
                  <a:cubicBezTo>
                    <a:pt x="4" y="16"/>
                    <a:pt x="17" y="65"/>
                    <a:pt x="25" y="95"/>
                  </a:cubicBezTo>
                  <a:cubicBezTo>
                    <a:pt x="33" y="125"/>
                    <a:pt x="39" y="148"/>
                    <a:pt x="50" y="178"/>
                  </a:cubicBezTo>
                  <a:cubicBezTo>
                    <a:pt x="61" y="208"/>
                    <a:pt x="77" y="235"/>
                    <a:pt x="91" y="273"/>
                  </a:cubicBezTo>
                  <a:cubicBezTo>
                    <a:pt x="105" y="311"/>
                    <a:pt x="124" y="378"/>
                    <a:pt x="133" y="406"/>
                  </a:cubicBezTo>
                </a:path>
              </a:pathLst>
            </a:custGeom>
            <a:noFill/>
            <a:ln w="9525">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25635" name="Freeform 35"/>
            <p:cNvSpPr>
              <a:spLocks/>
            </p:cNvSpPr>
            <p:nvPr/>
          </p:nvSpPr>
          <p:spPr bwMode="auto">
            <a:xfrm>
              <a:off x="2546" y="3768"/>
              <a:ext cx="145" cy="69"/>
            </a:xfrm>
            <a:custGeom>
              <a:avLst/>
              <a:gdLst>
                <a:gd name="T0" fmla="*/ 0 w 874"/>
                <a:gd name="T1" fmla="*/ 0 h 481"/>
                <a:gd name="T2" fmla="*/ 63 w 874"/>
                <a:gd name="T3" fmla="*/ 112 h 481"/>
                <a:gd name="T4" fmla="*/ 201 w 874"/>
                <a:gd name="T5" fmla="*/ 203 h 481"/>
                <a:gd name="T6" fmla="*/ 282 w 874"/>
                <a:gd name="T7" fmla="*/ 237 h 481"/>
                <a:gd name="T8" fmla="*/ 444 w 874"/>
                <a:gd name="T9" fmla="*/ 332 h 481"/>
                <a:gd name="T10" fmla="*/ 655 w 874"/>
                <a:gd name="T11" fmla="*/ 382 h 481"/>
                <a:gd name="T12" fmla="*/ 862 w 874"/>
                <a:gd name="T13" fmla="*/ 481 h 481"/>
                <a:gd name="T14" fmla="*/ 854 w 874"/>
                <a:gd name="T15" fmla="*/ 348 h 481"/>
                <a:gd name="T16" fmla="*/ 755 w 874"/>
                <a:gd name="T17" fmla="*/ 191 h 481"/>
                <a:gd name="T18" fmla="*/ 552 w 874"/>
                <a:gd name="T19" fmla="*/ 133 h 481"/>
                <a:gd name="T20" fmla="*/ 415 w 874"/>
                <a:gd name="T21" fmla="*/ 108 h 481"/>
                <a:gd name="T22" fmla="*/ 274 w 874"/>
                <a:gd name="T23" fmla="*/ 100 h 481"/>
                <a:gd name="T24" fmla="*/ 145 w 874"/>
                <a:gd name="T25" fmla="*/ 58 h 481"/>
                <a:gd name="T26" fmla="*/ 0 w 874"/>
                <a:gd name="T27" fmla="*/ 0 h 4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874" h="481">
                  <a:moveTo>
                    <a:pt x="0" y="0"/>
                  </a:moveTo>
                  <a:cubicBezTo>
                    <a:pt x="9" y="42"/>
                    <a:pt x="34" y="79"/>
                    <a:pt x="63" y="112"/>
                  </a:cubicBezTo>
                  <a:cubicBezTo>
                    <a:pt x="92" y="145"/>
                    <a:pt x="164" y="182"/>
                    <a:pt x="201" y="203"/>
                  </a:cubicBezTo>
                  <a:cubicBezTo>
                    <a:pt x="238" y="224"/>
                    <a:pt x="242" y="216"/>
                    <a:pt x="282" y="237"/>
                  </a:cubicBezTo>
                  <a:cubicBezTo>
                    <a:pt x="320" y="264"/>
                    <a:pt x="404" y="311"/>
                    <a:pt x="444" y="332"/>
                  </a:cubicBezTo>
                  <a:cubicBezTo>
                    <a:pt x="484" y="353"/>
                    <a:pt x="601" y="361"/>
                    <a:pt x="655" y="382"/>
                  </a:cubicBezTo>
                  <a:cubicBezTo>
                    <a:pt x="709" y="403"/>
                    <a:pt x="816" y="439"/>
                    <a:pt x="862" y="481"/>
                  </a:cubicBezTo>
                  <a:cubicBezTo>
                    <a:pt x="874" y="460"/>
                    <a:pt x="851" y="363"/>
                    <a:pt x="854" y="348"/>
                  </a:cubicBezTo>
                  <a:cubicBezTo>
                    <a:pt x="857" y="333"/>
                    <a:pt x="797" y="216"/>
                    <a:pt x="755" y="191"/>
                  </a:cubicBezTo>
                  <a:cubicBezTo>
                    <a:pt x="713" y="166"/>
                    <a:pt x="624" y="154"/>
                    <a:pt x="552" y="133"/>
                  </a:cubicBezTo>
                  <a:cubicBezTo>
                    <a:pt x="480" y="112"/>
                    <a:pt x="436" y="116"/>
                    <a:pt x="415" y="108"/>
                  </a:cubicBezTo>
                  <a:cubicBezTo>
                    <a:pt x="394" y="100"/>
                    <a:pt x="311" y="107"/>
                    <a:pt x="274" y="100"/>
                  </a:cubicBezTo>
                  <a:cubicBezTo>
                    <a:pt x="237" y="93"/>
                    <a:pt x="188" y="74"/>
                    <a:pt x="145" y="58"/>
                  </a:cubicBezTo>
                  <a:cubicBezTo>
                    <a:pt x="102" y="42"/>
                    <a:pt x="46" y="13"/>
                    <a:pt x="0" y="0"/>
                  </a:cubicBezTo>
                  <a:close/>
                </a:path>
              </a:pathLst>
            </a:custGeom>
            <a:gradFill rotWithShape="1">
              <a:gsLst>
                <a:gs pos="0">
                  <a:schemeClr val="bg2">
                    <a:gamma/>
                    <a:tint val="33725"/>
                    <a:invGamma/>
                  </a:schemeClr>
                </a:gs>
                <a:gs pos="100000">
                  <a:schemeClr val="bg2"/>
                </a:gs>
              </a:gsLst>
              <a:lin ang="18900000" scaled="1"/>
            </a:gradFill>
            <a:ln>
              <a:noFill/>
            </a:ln>
            <a:effectLst/>
            <a:extLst/>
          </p:spPr>
          <p:txBody>
            <a:bodyPr/>
            <a:lstStyle/>
            <a:p>
              <a:pPr>
                <a:defRPr/>
              </a:pPr>
              <a:endParaRPr lang="en-US"/>
            </a:p>
          </p:txBody>
        </p:sp>
        <p:sp>
          <p:nvSpPr>
            <p:cNvPr id="13390" name="Freeform 36"/>
            <p:cNvSpPr>
              <a:spLocks/>
            </p:cNvSpPr>
            <p:nvPr/>
          </p:nvSpPr>
          <p:spPr bwMode="auto">
            <a:xfrm>
              <a:off x="3050" y="3998"/>
              <a:ext cx="47" cy="25"/>
            </a:xfrm>
            <a:custGeom>
              <a:avLst/>
              <a:gdLst>
                <a:gd name="T0" fmla="*/ 0 w 281"/>
                <a:gd name="T1" fmla="*/ 0 h 175"/>
                <a:gd name="T2" fmla="*/ 0 w 281"/>
                <a:gd name="T3" fmla="*/ 0 h 175"/>
                <a:gd name="T4" fmla="*/ 0 w 281"/>
                <a:gd name="T5" fmla="*/ 0 h 175"/>
                <a:gd name="T6" fmla="*/ 0 w 281"/>
                <a:gd name="T7" fmla="*/ 0 h 175"/>
                <a:gd name="T8" fmla="*/ 0 60000 65536"/>
                <a:gd name="T9" fmla="*/ 0 60000 65536"/>
                <a:gd name="T10" fmla="*/ 0 60000 65536"/>
                <a:gd name="T11" fmla="*/ 0 60000 65536"/>
                <a:gd name="T12" fmla="*/ 0 w 281"/>
                <a:gd name="T13" fmla="*/ 0 h 175"/>
                <a:gd name="T14" fmla="*/ 281 w 281"/>
                <a:gd name="T15" fmla="*/ 175 h 175"/>
              </a:gdLst>
              <a:ahLst/>
              <a:cxnLst>
                <a:cxn ang="T8">
                  <a:pos x="T0" y="T1"/>
                </a:cxn>
                <a:cxn ang="T9">
                  <a:pos x="T2" y="T3"/>
                </a:cxn>
                <a:cxn ang="T10">
                  <a:pos x="T4" y="T5"/>
                </a:cxn>
                <a:cxn ang="T11">
                  <a:pos x="T6" y="T7"/>
                </a:cxn>
              </a:cxnLst>
              <a:rect l="T12" t="T13" r="T14" b="T15"/>
              <a:pathLst>
                <a:path w="281" h="175">
                  <a:moveTo>
                    <a:pt x="0" y="175"/>
                  </a:moveTo>
                  <a:cubicBezTo>
                    <a:pt x="15" y="163"/>
                    <a:pt x="59" y="123"/>
                    <a:pt x="90" y="100"/>
                  </a:cubicBezTo>
                  <a:cubicBezTo>
                    <a:pt x="121" y="77"/>
                    <a:pt x="156" y="56"/>
                    <a:pt x="188" y="39"/>
                  </a:cubicBezTo>
                  <a:cubicBezTo>
                    <a:pt x="220" y="22"/>
                    <a:pt x="262" y="8"/>
                    <a:pt x="281" y="0"/>
                  </a:cubicBezTo>
                </a:path>
              </a:pathLst>
            </a:custGeom>
            <a:solidFill>
              <a:schemeClr val="bg2"/>
            </a:solidFill>
            <a:ln w="9525">
              <a:solidFill>
                <a:schemeClr val="tx1"/>
              </a:solidFill>
              <a:round/>
              <a:headEnd/>
              <a:tailEnd/>
            </a:ln>
          </p:spPr>
          <p:txBody>
            <a:bodyPr/>
            <a:lstStyle/>
            <a:p>
              <a:endParaRPr lang="en-US"/>
            </a:p>
          </p:txBody>
        </p:sp>
        <p:sp>
          <p:nvSpPr>
            <p:cNvPr id="13391" name="Freeform 37"/>
            <p:cNvSpPr>
              <a:spLocks/>
            </p:cNvSpPr>
            <p:nvPr/>
          </p:nvSpPr>
          <p:spPr bwMode="auto">
            <a:xfrm>
              <a:off x="3051" y="4009"/>
              <a:ext cx="55" cy="18"/>
            </a:xfrm>
            <a:custGeom>
              <a:avLst/>
              <a:gdLst>
                <a:gd name="T0" fmla="*/ 0 w 333"/>
                <a:gd name="T1" fmla="*/ 0 h 124"/>
                <a:gd name="T2" fmla="*/ 0 w 333"/>
                <a:gd name="T3" fmla="*/ 0 h 124"/>
                <a:gd name="T4" fmla="*/ 0 w 333"/>
                <a:gd name="T5" fmla="*/ 0 h 124"/>
                <a:gd name="T6" fmla="*/ 0 w 333"/>
                <a:gd name="T7" fmla="*/ 0 h 124"/>
                <a:gd name="T8" fmla="*/ 0 w 333"/>
                <a:gd name="T9" fmla="*/ 0 h 124"/>
                <a:gd name="T10" fmla="*/ 0 60000 65536"/>
                <a:gd name="T11" fmla="*/ 0 60000 65536"/>
                <a:gd name="T12" fmla="*/ 0 60000 65536"/>
                <a:gd name="T13" fmla="*/ 0 60000 65536"/>
                <a:gd name="T14" fmla="*/ 0 60000 65536"/>
                <a:gd name="T15" fmla="*/ 0 w 333"/>
                <a:gd name="T16" fmla="*/ 0 h 124"/>
                <a:gd name="T17" fmla="*/ 333 w 333"/>
                <a:gd name="T18" fmla="*/ 124 h 124"/>
              </a:gdLst>
              <a:ahLst/>
              <a:cxnLst>
                <a:cxn ang="T10">
                  <a:pos x="T0" y="T1"/>
                </a:cxn>
                <a:cxn ang="T11">
                  <a:pos x="T2" y="T3"/>
                </a:cxn>
                <a:cxn ang="T12">
                  <a:pos x="T4" y="T5"/>
                </a:cxn>
                <a:cxn ang="T13">
                  <a:pos x="T6" y="T7"/>
                </a:cxn>
                <a:cxn ang="T14">
                  <a:pos x="T8" y="T9"/>
                </a:cxn>
              </a:cxnLst>
              <a:rect l="T15" t="T16" r="T17" b="T18"/>
              <a:pathLst>
                <a:path w="333" h="124">
                  <a:moveTo>
                    <a:pt x="0" y="117"/>
                  </a:moveTo>
                  <a:cubicBezTo>
                    <a:pt x="28" y="116"/>
                    <a:pt x="125" y="124"/>
                    <a:pt x="168" y="114"/>
                  </a:cubicBezTo>
                  <a:cubicBezTo>
                    <a:pt x="211" y="104"/>
                    <a:pt x="236" y="70"/>
                    <a:pt x="257" y="55"/>
                  </a:cubicBezTo>
                  <a:cubicBezTo>
                    <a:pt x="278" y="40"/>
                    <a:pt x="281" y="30"/>
                    <a:pt x="294" y="21"/>
                  </a:cubicBezTo>
                  <a:cubicBezTo>
                    <a:pt x="307" y="12"/>
                    <a:pt x="325" y="4"/>
                    <a:pt x="333" y="0"/>
                  </a:cubicBezTo>
                </a:path>
              </a:pathLst>
            </a:custGeom>
            <a:solidFill>
              <a:schemeClr val="bg2"/>
            </a:solidFill>
            <a:ln w="9525">
              <a:solidFill>
                <a:schemeClr val="tx1"/>
              </a:solidFill>
              <a:round/>
              <a:headEnd/>
              <a:tailEnd/>
            </a:ln>
          </p:spPr>
          <p:txBody>
            <a:bodyPr/>
            <a:lstStyle/>
            <a:p>
              <a:endParaRPr lang="en-US"/>
            </a:p>
          </p:txBody>
        </p:sp>
        <p:sp>
          <p:nvSpPr>
            <p:cNvPr id="13392" name="Freeform 38"/>
            <p:cNvSpPr>
              <a:spLocks/>
            </p:cNvSpPr>
            <p:nvPr/>
          </p:nvSpPr>
          <p:spPr bwMode="auto">
            <a:xfrm>
              <a:off x="3063" y="4022"/>
              <a:ext cx="48" cy="15"/>
            </a:xfrm>
            <a:custGeom>
              <a:avLst/>
              <a:gdLst>
                <a:gd name="T0" fmla="*/ 0 w 285"/>
                <a:gd name="T1" fmla="*/ 0 h 108"/>
                <a:gd name="T2" fmla="*/ 0 w 285"/>
                <a:gd name="T3" fmla="*/ 0 h 108"/>
                <a:gd name="T4" fmla="*/ 0 w 285"/>
                <a:gd name="T5" fmla="*/ 0 h 108"/>
                <a:gd name="T6" fmla="*/ 0 w 285"/>
                <a:gd name="T7" fmla="*/ 0 h 108"/>
                <a:gd name="T8" fmla="*/ 0 60000 65536"/>
                <a:gd name="T9" fmla="*/ 0 60000 65536"/>
                <a:gd name="T10" fmla="*/ 0 60000 65536"/>
                <a:gd name="T11" fmla="*/ 0 60000 65536"/>
                <a:gd name="T12" fmla="*/ 0 w 285"/>
                <a:gd name="T13" fmla="*/ 0 h 108"/>
                <a:gd name="T14" fmla="*/ 285 w 285"/>
                <a:gd name="T15" fmla="*/ 108 h 108"/>
              </a:gdLst>
              <a:ahLst/>
              <a:cxnLst>
                <a:cxn ang="T8">
                  <a:pos x="T0" y="T1"/>
                </a:cxn>
                <a:cxn ang="T9">
                  <a:pos x="T2" y="T3"/>
                </a:cxn>
                <a:cxn ang="T10">
                  <a:pos x="T4" y="T5"/>
                </a:cxn>
                <a:cxn ang="T11">
                  <a:pos x="T6" y="T7"/>
                </a:cxn>
              </a:cxnLst>
              <a:rect l="T12" t="T13" r="T14" b="T15"/>
              <a:pathLst>
                <a:path w="285" h="108">
                  <a:moveTo>
                    <a:pt x="0" y="108"/>
                  </a:moveTo>
                  <a:cubicBezTo>
                    <a:pt x="16" y="106"/>
                    <a:pt x="61" y="104"/>
                    <a:pt x="99" y="93"/>
                  </a:cubicBezTo>
                  <a:cubicBezTo>
                    <a:pt x="137" y="82"/>
                    <a:pt x="200" y="57"/>
                    <a:pt x="231" y="42"/>
                  </a:cubicBezTo>
                  <a:cubicBezTo>
                    <a:pt x="262" y="27"/>
                    <a:pt x="274" y="9"/>
                    <a:pt x="285" y="0"/>
                  </a:cubicBezTo>
                </a:path>
              </a:pathLst>
            </a:custGeom>
            <a:solidFill>
              <a:schemeClr val="bg2"/>
            </a:solidFill>
            <a:ln w="9525">
              <a:solidFill>
                <a:schemeClr val="tx1"/>
              </a:solidFill>
              <a:round/>
              <a:headEnd/>
              <a:tailEnd/>
            </a:ln>
          </p:spPr>
          <p:txBody>
            <a:bodyPr/>
            <a:lstStyle/>
            <a:p>
              <a:endParaRPr lang="en-US"/>
            </a:p>
          </p:txBody>
        </p:sp>
        <p:sp>
          <p:nvSpPr>
            <p:cNvPr id="13393" name="Freeform 39"/>
            <p:cNvSpPr>
              <a:spLocks/>
            </p:cNvSpPr>
            <p:nvPr/>
          </p:nvSpPr>
          <p:spPr bwMode="auto">
            <a:xfrm>
              <a:off x="3076" y="4036"/>
              <a:ext cx="36" cy="10"/>
            </a:xfrm>
            <a:custGeom>
              <a:avLst/>
              <a:gdLst>
                <a:gd name="T0" fmla="*/ 0 w 219"/>
                <a:gd name="T1" fmla="*/ 0 h 68"/>
                <a:gd name="T2" fmla="*/ 0 w 219"/>
                <a:gd name="T3" fmla="*/ 0 h 68"/>
                <a:gd name="T4" fmla="*/ 0 w 219"/>
                <a:gd name="T5" fmla="*/ 0 h 68"/>
                <a:gd name="T6" fmla="*/ 0 w 219"/>
                <a:gd name="T7" fmla="*/ 0 h 68"/>
                <a:gd name="T8" fmla="*/ 0 60000 65536"/>
                <a:gd name="T9" fmla="*/ 0 60000 65536"/>
                <a:gd name="T10" fmla="*/ 0 60000 65536"/>
                <a:gd name="T11" fmla="*/ 0 60000 65536"/>
                <a:gd name="T12" fmla="*/ 0 w 219"/>
                <a:gd name="T13" fmla="*/ 0 h 68"/>
                <a:gd name="T14" fmla="*/ 219 w 219"/>
                <a:gd name="T15" fmla="*/ 68 h 68"/>
              </a:gdLst>
              <a:ahLst/>
              <a:cxnLst>
                <a:cxn ang="T8">
                  <a:pos x="T0" y="T1"/>
                </a:cxn>
                <a:cxn ang="T9">
                  <a:pos x="T2" y="T3"/>
                </a:cxn>
                <a:cxn ang="T10">
                  <a:pos x="T4" y="T5"/>
                </a:cxn>
                <a:cxn ang="T11">
                  <a:pos x="T6" y="T7"/>
                </a:cxn>
              </a:cxnLst>
              <a:rect l="T12" t="T13" r="T14" b="T15"/>
              <a:pathLst>
                <a:path w="219" h="68">
                  <a:moveTo>
                    <a:pt x="0" y="65"/>
                  </a:moveTo>
                  <a:cubicBezTo>
                    <a:pt x="19" y="64"/>
                    <a:pt x="81" y="68"/>
                    <a:pt x="112" y="62"/>
                  </a:cubicBezTo>
                  <a:cubicBezTo>
                    <a:pt x="143" y="56"/>
                    <a:pt x="171" y="37"/>
                    <a:pt x="189" y="27"/>
                  </a:cubicBezTo>
                  <a:cubicBezTo>
                    <a:pt x="207" y="17"/>
                    <a:pt x="213" y="6"/>
                    <a:pt x="219" y="0"/>
                  </a:cubicBezTo>
                </a:path>
              </a:pathLst>
            </a:custGeom>
            <a:solidFill>
              <a:schemeClr val="bg2"/>
            </a:solidFill>
            <a:ln w="9525">
              <a:solidFill>
                <a:schemeClr val="tx1"/>
              </a:solidFill>
              <a:round/>
              <a:headEnd/>
              <a:tailEnd/>
            </a:ln>
          </p:spPr>
          <p:txBody>
            <a:bodyPr/>
            <a:lstStyle/>
            <a:p>
              <a:endParaRPr lang="en-US"/>
            </a:p>
          </p:txBody>
        </p:sp>
        <p:sp>
          <p:nvSpPr>
            <p:cNvPr id="13394" name="Freeform 40"/>
            <p:cNvSpPr>
              <a:spLocks/>
            </p:cNvSpPr>
            <p:nvPr/>
          </p:nvSpPr>
          <p:spPr bwMode="auto">
            <a:xfrm>
              <a:off x="3109" y="3983"/>
              <a:ext cx="103" cy="80"/>
            </a:xfrm>
            <a:custGeom>
              <a:avLst/>
              <a:gdLst>
                <a:gd name="T0" fmla="*/ 0 w 623"/>
                <a:gd name="T1" fmla="*/ 0 h 559"/>
                <a:gd name="T2" fmla="*/ 0 w 623"/>
                <a:gd name="T3" fmla="*/ 0 h 559"/>
                <a:gd name="T4" fmla="*/ 0 w 623"/>
                <a:gd name="T5" fmla="*/ 0 h 559"/>
                <a:gd name="T6" fmla="*/ 0 w 623"/>
                <a:gd name="T7" fmla="*/ 0 h 559"/>
                <a:gd name="T8" fmla="*/ 0 w 623"/>
                <a:gd name="T9" fmla="*/ 0 h 559"/>
                <a:gd name="T10" fmla="*/ 0 w 623"/>
                <a:gd name="T11" fmla="*/ 0 h 559"/>
                <a:gd name="T12" fmla="*/ 0 w 623"/>
                <a:gd name="T13" fmla="*/ 0 h 559"/>
                <a:gd name="T14" fmla="*/ 0 w 623"/>
                <a:gd name="T15" fmla="*/ 0 h 559"/>
                <a:gd name="T16" fmla="*/ 0 60000 65536"/>
                <a:gd name="T17" fmla="*/ 0 60000 65536"/>
                <a:gd name="T18" fmla="*/ 0 60000 65536"/>
                <a:gd name="T19" fmla="*/ 0 60000 65536"/>
                <a:gd name="T20" fmla="*/ 0 60000 65536"/>
                <a:gd name="T21" fmla="*/ 0 60000 65536"/>
                <a:gd name="T22" fmla="*/ 0 60000 65536"/>
                <a:gd name="T23" fmla="*/ 0 60000 65536"/>
                <a:gd name="T24" fmla="*/ 0 w 623"/>
                <a:gd name="T25" fmla="*/ 0 h 559"/>
                <a:gd name="T26" fmla="*/ 623 w 623"/>
                <a:gd name="T27" fmla="*/ 559 h 559"/>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623" h="559">
                  <a:moveTo>
                    <a:pt x="0" y="447"/>
                  </a:moveTo>
                  <a:cubicBezTo>
                    <a:pt x="20" y="458"/>
                    <a:pt x="87" y="497"/>
                    <a:pt x="122" y="515"/>
                  </a:cubicBezTo>
                  <a:cubicBezTo>
                    <a:pt x="157" y="533"/>
                    <a:pt x="173" y="551"/>
                    <a:pt x="207" y="555"/>
                  </a:cubicBezTo>
                  <a:cubicBezTo>
                    <a:pt x="241" y="559"/>
                    <a:pt x="279" y="559"/>
                    <a:pt x="324" y="540"/>
                  </a:cubicBezTo>
                  <a:cubicBezTo>
                    <a:pt x="369" y="521"/>
                    <a:pt x="441" y="473"/>
                    <a:pt x="479" y="440"/>
                  </a:cubicBezTo>
                  <a:cubicBezTo>
                    <a:pt x="517" y="407"/>
                    <a:pt x="537" y="373"/>
                    <a:pt x="554" y="341"/>
                  </a:cubicBezTo>
                  <a:cubicBezTo>
                    <a:pt x="571" y="309"/>
                    <a:pt x="573" y="306"/>
                    <a:pt x="584" y="249"/>
                  </a:cubicBezTo>
                  <a:cubicBezTo>
                    <a:pt x="595" y="192"/>
                    <a:pt x="615" y="52"/>
                    <a:pt x="623" y="0"/>
                  </a:cubicBezTo>
                </a:path>
              </a:pathLst>
            </a:custGeom>
            <a:solidFill>
              <a:schemeClr val="bg2"/>
            </a:solidFill>
            <a:ln w="9525">
              <a:solidFill>
                <a:schemeClr val="tx1"/>
              </a:solidFill>
              <a:round/>
              <a:headEnd/>
              <a:tailEnd/>
            </a:ln>
          </p:spPr>
          <p:txBody>
            <a:bodyPr/>
            <a:lstStyle/>
            <a:p>
              <a:endParaRPr lang="en-US"/>
            </a:p>
          </p:txBody>
        </p:sp>
        <p:sp>
          <p:nvSpPr>
            <p:cNvPr id="13395" name="Freeform 41"/>
            <p:cNvSpPr>
              <a:spLocks/>
            </p:cNvSpPr>
            <p:nvPr/>
          </p:nvSpPr>
          <p:spPr bwMode="auto">
            <a:xfrm>
              <a:off x="3123" y="4027"/>
              <a:ext cx="80" cy="25"/>
            </a:xfrm>
            <a:custGeom>
              <a:avLst/>
              <a:gdLst>
                <a:gd name="T0" fmla="*/ 0 w 480"/>
                <a:gd name="T1" fmla="*/ 0 h 177"/>
                <a:gd name="T2" fmla="*/ 0 w 480"/>
                <a:gd name="T3" fmla="*/ 0 h 177"/>
                <a:gd name="T4" fmla="*/ 0 w 480"/>
                <a:gd name="T5" fmla="*/ 0 h 177"/>
                <a:gd name="T6" fmla="*/ 0 w 480"/>
                <a:gd name="T7" fmla="*/ 0 h 177"/>
                <a:gd name="T8" fmla="*/ 0 w 480"/>
                <a:gd name="T9" fmla="*/ 0 h 177"/>
                <a:gd name="T10" fmla="*/ 0 w 480"/>
                <a:gd name="T11" fmla="*/ 0 h 177"/>
                <a:gd name="T12" fmla="*/ 0 w 480"/>
                <a:gd name="T13" fmla="*/ 0 h 177"/>
                <a:gd name="T14" fmla="*/ 0 60000 65536"/>
                <a:gd name="T15" fmla="*/ 0 60000 65536"/>
                <a:gd name="T16" fmla="*/ 0 60000 65536"/>
                <a:gd name="T17" fmla="*/ 0 60000 65536"/>
                <a:gd name="T18" fmla="*/ 0 60000 65536"/>
                <a:gd name="T19" fmla="*/ 0 60000 65536"/>
                <a:gd name="T20" fmla="*/ 0 60000 65536"/>
                <a:gd name="T21" fmla="*/ 0 w 480"/>
                <a:gd name="T22" fmla="*/ 0 h 177"/>
                <a:gd name="T23" fmla="*/ 480 w 480"/>
                <a:gd name="T24" fmla="*/ 177 h 177"/>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480" h="177">
                  <a:moveTo>
                    <a:pt x="0" y="123"/>
                  </a:moveTo>
                  <a:cubicBezTo>
                    <a:pt x="6" y="129"/>
                    <a:pt x="14" y="148"/>
                    <a:pt x="33" y="157"/>
                  </a:cubicBezTo>
                  <a:cubicBezTo>
                    <a:pt x="52" y="166"/>
                    <a:pt x="85" y="177"/>
                    <a:pt x="114" y="176"/>
                  </a:cubicBezTo>
                  <a:cubicBezTo>
                    <a:pt x="143" y="175"/>
                    <a:pt x="182" y="157"/>
                    <a:pt x="208" y="149"/>
                  </a:cubicBezTo>
                  <a:cubicBezTo>
                    <a:pt x="234" y="141"/>
                    <a:pt x="238" y="139"/>
                    <a:pt x="268" y="125"/>
                  </a:cubicBezTo>
                  <a:cubicBezTo>
                    <a:pt x="298" y="111"/>
                    <a:pt x="352" y="83"/>
                    <a:pt x="387" y="62"/>
                  </a:cubicBezTo>
                  <a:cubicBezTo>
                    <a:pt x="422" y="41"/>
                    <a:pt x="461" y="13"/>
                    <a:pt x="480" y="0"/>
                  </a:cubicBezTo>
                </a:path>
              </a:pathLst>
            </a:custGeom>
            <a:solidFill>
              <a:schemeClr val="bg2"/>
            </a:solidFill>
            <a:ln w="9525">
              <a:solidFill>
                <a:schemeClr val="tx1"/>
              </a:solidFill>
              <a:round/>
              <a:headEnd/>
              <a:tailEnd/>
            </a:ln>
          </p:spPr>
          <p:txBody>
            <a:bodyPr/>
            <a:lstStyle/>
            <a:p>
              <a:endParaRPr lang="en-US"/>
            </a:p>
          </p:txBody>
        </p:sp>
        <p:sp>
          <p:nvSpPr>
            <p:cNvPr id="13396" name="Freeform 42"/>
            <p:cNvSpPr>
              <a:spLocks/>
            </p:cNvSpPr>
            <p:nvPr/>
          </p:nvSpPr>
          <p:spPr bwMode="auto">
            <a:xfrm>
              <a:off x="3115" y="4003"/>
              <a:ext cx="94" cy="41"/>
            </a:xfrm>
            <a:custGeom>
              <a:avLst/>
              <a:gdLst>
                <a:gd name="T0" fmla="*/ 0 w 573"/>
                <a:gd name="T1" fmla="*/ 0 h 287"/>
                <a:gd name="T2" fmla="*/ 0 w 573"/>
                <a:gd name="T3" fmla="*/ 0 h 287"/>
                <a:gd name="T4" fmla="*/ 0 w 573"/>
                <a:gd name="T5" fmla="*/ 0 h 287"/>
                <a:gd name="T6" fmla="*/ 0 w 573"/>
                <a:gd name="T7" fmla="*/ 0 h 287"/>
                <a:gd name="T8" fmla="*/ 0 w 573"/>
                <a:gd name="T9" fmla="*/ 0 h 287"/>
                <a:gd name="T10" fmla="*/ 0 w 573"/>
                <a:gd name="T11" fmla="*/ 0 h 287"/>
                <a:gd name="T12" fmla="*/ 0 w 573"/>
                <a:gd name="T13" fmla="*/ 0 h 287"/>
                <a:gd name="T14" fmla="*/ 0 w 573"/>
                <a:gd name="T15" fmla="*/ 0 h 287"/>
                <a:gd name="T16" fmla="*/ 0 w 573"/>
                <a:gd name="T17" fmla="*/ 0 h 287"/>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573"/>
                <a:gd name="T28" fmla="*/ 0 h 287"/>
                <a:gd name="T29" fmla="*/ 573 w 573"/>
                <a:gd name="T30" fmla="*/ 287 h 287"/>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573" h="287">
                  <a:moveTo>
                    <a:pt x="0" y="233"/>
                  </a:moveTo>
                  <a:cubicBezTo>
                    <a:pt x="5" y="239"/>
                    <a:pt x="13" y="261"/>
                    <a:pt x="32" y="270"/>
                  </a:cubicBezTo>
                  <a:cubicBezTo>
                    <a:pt x="51" y="279"/>
                    <a:pt x="84" y="285"/>
                    <a:pt x="114" y="286"/>
                  </a:cubicBezTo>
                  <a:cubicBezTo>
                    <a:pt x="144" y="287"/>
                    <a:pt x="180" y="281"/>
                    <a:pt x="212" y="276"/>
                  </a:cubicBezTo>
                  <a:cubicBezTo>
                    <a:pt x="244" y="271"/>
                    <a:pt x="280" y="262"/>
                    <a:pt x="306" y="256"/>
                  </a:cubicBezTo>
                  <a:cubicBezTo>
                    <a:pt x="332" y="250"/>
                    <a:pt x="350" y="249"/>
                    <a:pt x="369" y="241"/>
                  </a:cubicBezTo>
                  <a:cubicBezTo>
                    <a:pt x="388" y="233"/>
                    <a:pt x="400" y="226"/>
                    <a:pt x="420" y="208"/>
                  </a:cubicBezTo>
                  <a:cubicBezTo>
                    <a:pt x="440" y="190"/>
                    <a:pt x="466" y="170"/>
                    <a:pt x="492" y="135"/>
                  </a:cubicBezTo>
                  <a:cubicBezTo>
                    <a:pt x="518" y="100"/>
                    <a:pt x="556" y="28"/>
                    <a:pt x="573" y="0"/>
                  </a:cubicBezTo>
                </a:path>
              </a:pathLst>
            </a:custGeom>
            <a:solidFill>
              <a:schemeClr val="bg2"/>
            </a:solidFill>
            <a:ln w="9525">
              <a:solidFill>
                <a:schemeClr val="tx1"/>
              </a:solidFill>
              <a:round/>
              <a:headEnd/>
              <a:tailEnd/>
            </a:ln>
          </p:spPr>
          <p:txBody>
            <a:bodyPr/>
            <a:lstStyle/>
            <a:p>
              <a:endParaRPr lang="en-US"/>
            </a:p>
          </p:txBody>
        </p:sp>
        <p:sp>
          <p:nvSpPr>
            <p:cNvPr id="13397" name="Freeform 43"/>
            <p:cNvSpPr>
              <a:spLocks/>
            </p:cNvSpPr>
            <p:nvPr/>
          </p:nvSpPr>
          <p:spPr bwMode="auto">
            <a:xfrm>
              <a:off x="3114" y="3983"/>
              <a:ext cx="96" cy="46"/>
            </a:xfrm>
            <a:custGeom>
              <a:avLst/>
              <a:gdLst>
                <a:gd name="T0" fmla="*/ 0 w 584"/>
                <a:gd name="T1" fmla="*/ 0 h 320"/>
                <a:gd name="T2" fmla="*/ 0 w 584"/>
                <a:gd name="T3" fmla="*/ 0 h 320"/>
                <a:gd name="T4" fmla="*/ 0 w 584"/>
                <a:gd name="T5" fmla="*/ 0 h 320"/>
                <a:gd name="T6" fmla="*/ 0 w 584"/>
                <a:gd name="T7" fmla="*/ 0 h 320"/>
                <a:gd name="T8" fmla="*/ 0 w 584"/>
                <a:gd name="T9" fmla="*/ 0 h 320"/>
                <a:gd name="T10" fmla="*/ 0 w 584"/>
                <a:gd name="T11" fmla="*/ 0 h 320"/>
                <a:gd name="T12" fmla="*/ 0 w 584"/>
                <a:gd name="T13" fmla="*/ 0 h 320"/>
                <a:gd name="T14" fmla="*/ 0 w 584"/>
                <a:gd name="T15" fmla="*/ 0 h 320"/>
                <a:gd name="T16" fmla="*/ 0 w 584"/>
                <a:gd name="T17" fmla="*/ 0 h 320"/>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584"/>
                <a:gd name="T28" fmla="*/ 0 h 320"/>
                <a:gd name="T29" fmla="*/ 584 w 584"/>
                <a:gd name="T30" fmla="*/ 320 h 320"/>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584" h="320">
                  <a:moveTo>
                    <a:pt x="0" y="264"/>
                  </a:moveTo>
                  <a:cubicBezTo>
                    <a:pt x="9" y="267"/>
                    <a:pt x="32" y="275"/>
                    <a:pt x="54" y="281"/>
                  </a:cubicBezTo>
                  <a:cubicBezTo>
                    <a:pt x="76" y="287"/>
                    <a:pt x="102" y="297"/>
                    <a:pt x="132" y="303"/>
                  </a:cubicBezTo>
                  <a:cubicBezTo>
                    <a:pt x="162" y="309"/>
                    <a:pt x="206" y="320"/>
                    <a:pt x="234" y="317"/>
                  </a:cubicBezTo>
                  <a:cubicBezTo>
                    <a:pt x="262" y="314"/>
                    <a:pt x="276" y="303"/>
                    <a:pt x="297" y="287"/>
                  </a:cubicBezTo>
                  <a:cubicBezTo>
                    <a:pt x="318" y="271"/>
                    <a:pt x="339" y="241"/>
                    <a:pt x="360" y="221"/>
                  </a:cubicBezTo>
                  <a:cubicBezTo>
                    <a:pt x="381" y="201"/>
                    <a:pt x="401" y="185"/>
                    <a:pt x="422" y="164"/>
                  </a:cubicBezTo>
                  <a:cubicBezTo>
                    <a:pt x="443" y="143"/>
                    <a:pt x="462" y="120"/>
                    <a:pt x="489" y="93"/>
                  </a:cubicBezTo>
                  <a:cubicBezTo>
                    <a:pt x="516" y="66"/>
                    <a:pt x="564" y="19"/>
                    <a:pt x="584" y="0"/>
                  </a:cubicBezTo>
                </a:path>
              </a:pathLst>
            </a:custGeom>
            <a:solidFill>
              <a:schemeClr val="bg2"/>
            </a:solidFill>
            <a:ln w="9525">
              <a:solidFill>
                <a:schemeClr val="tx1"/>
              </a:solidFill>
              <a:round/>
              <a:headEnd/>
              <a:tailEnd/>
            </a:ln>
          </p:spPr>
          <p:txBody>
            <a:bodyPr/>
            <a:lstStyle/>
            <a:p>
              <a:endParaRPr lang="en-US"/>
            </a:p>
          </p:txBody>
        </p:sp>
        <p:sp>
          <p:nvSpPr>
            <p:cNvPr id="13398" name="Freeform 44"/>
            <p:cNvSpPr>
              <a:spLocks/>
            </p:cNvSpPr>
            <p:nvPr/>
          </p:nvSpPr>
          <p:spPr bwMode="auto">
            <a:xfrm>
              <a:off x="3108" y="3982"/>
              <a:ext cx="74" cy="26"/>
            </a:xfrm>
            <a:custGeom>
              <a:avLst/>
              <a:gdLst>
                <a:gd name="T0" fmla="*/ 0 w 450"/>
                <a:gd name="T1" fmla="*/ 0 h 177"/>
                <a:gd name="T2" fmla="*/ 0 w 450"/>
                <a:gd name="T3" fmla="*/ 0 h 177"/>
                <a:gd name="T4" fmla="*/ 0 w 450"/>
                <a:gd name="T5" fmla="*/ 0 h 177"/>
                <a:gd name="T6" fmla="*/ 0 w 450"/>
                <a:gd name="T7" fmla="*/ 0 h 177"/>
                <a:gd name="T8" fmla="*/ 0 w 450"/>
                <a:gd name="T9" fmla="*/ 0 h 177"/>
                <a:gd name="T10" fmla="*/ 0 w 450"/>
                <a:gd name="T11" fmla="*/ 0 h 177"/>
                <a:gd name="T12" fmla="*/ 0 w 450"/>
                <a:gd name="T13" fmla="*/ 0 h 177"/>
                <a:gd name="T14" fmla="*/ 0 60000 65536"/>
                <a:gd name="T15" fmla="*/ 0 60000 65536"/>
                <a:gd name="T16" fmla="*/ 0 60000 65536"/>
                <a:gd name="T17" fmla="*/ 0 60000 65536"/>
                <a:gd name="T18" fmla="*/ 0 60000 65536"/>
                <a:gd name="T19" fmla="*/ 0 60000 65536"/>
                <a:gd name="T20" fmla="*/ 0 60000 65536"/>
                <a:gd name="T21" fmla="*/ 0 w 450"/>
                <a:gd name="T22" fmla="*/ 0 h 177"/>
                <a:gd name="T23" fmla="*/ 450 w 450"/>
                <a:gd name="T24" fmla="*/ 177 h 177"/>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450" h="177">
                  <a:moveTo>
                    <a:pt x="0" y="171"/>
                  </a:moveTo>
                  <a:cubicBezTo>
                    <a:pt x="11" y="172"/>
                    <a:pt x="40" y="175"/>
                    <a:pt x="64" y="175"/>
                  </a:cubicBezTo>
                  <a:cubicBezTo>
                    <a:pt x="88" y="175"/>
                    <a:pt x="117" y="177"/>
                    <a:pt x="145" y="171"/>
                  </a:cubicBezTo>
                  <a:cubicBezTo>
                    <a:pt x="173" y="165"/>
                    <a:pt x="209" y="151"/>
                    <a:pt x="234" y="141"/>
                  </a:cubicBezTo>
                  <a:cubicBezTo>
                    <a:pt x="259" y="131"/>
                    <a:pt x="275" y="121"/>
                    <a:pt x="297" y="108"/>
                  </a:cubicBezTo>
                  <a:cubicBezTo>
                    <a:pt x="319" y="95"/>
                    <a:pt x="342" y="81"/>
                    <a:pt x="367" y="63"/>
                  </a:cubicBezTo>
                  <a:cubicBezTo>
                    <a:pt x="392" y="45"/>
                    <a:pt x="433" y="13"/>
                    <a:pt x="450" y="0"/>
                  </a:cubicBezTo>
                </a:path>
              </a:pathLst>
            </a:custGeom>
            <a:solidFill>
              <a:schemeClr val="bg2"/>
            </a:solidFill>
            <a:ln w="9525">
              <a:solidFill>
                <a:schemeClr val="tx1"/>
              </a:solidFill>
              <a:round/>
              <a:headEnd/>
              <a:tailEnd/>
            </a:ln>
          </p:spPr>
          <p:txBody>
            <a:bodyPr/>
            <a:lstStyle/>
            <a:p>
              <a:endParaRPr lang="en-US"/>
            </a:p>
          </p:txBody>
        </p:sp>
        <p:sp>
          <p:nvSpPr>
            <p:cNvPr id="13399" name="Freeform 45"/>
            <p:cNvSpPr>
              <a:spLocks/>
            </p:cNvSpPr>
            <p:nvPr/>
          </p:nvSpPr>
          <p:spPr bwMode="auto">
            <a:xfrm>
              <a:off x="3091" y="3984"/>
              <a:ext cx="60" cy="9"/>
            </a:xfrm>
            <a:custGeom>
              <a:avLst/>
              <a:gdLst>
                <a:gd name="T0" fmla="*/ 0 w 362"/>
                <a:gd name="T1" fmla="*/ 0 h 63"/>
                <a:gd name="T2" fmla="*/ 0 w 362"/>
                <a:gd name="T3" fmla="*/ 0 h 63"/>
                <a:gd name="T4" fmla="*/ 0 w 362"/>
                <a:gd name="T5" fmla="*/ 0 h 63"/>
                <a:gd name="T6" fmla="*/ 0 w 362"/>
                <a:gd name="T7" fmla="*/ 0 h 63"/>
                <a:gd name="T8" fmla="*/ 0 w 362"/>
                <a:gd name="T9" fmla="*/ 0 h 63"/>
                <a:gd name="T10" fmla="*/ 0 60000 65536"/>
                <a:gd name="T11" fmla="*/ 0 60000 65536"/>
                <a:gd name="T12" fmla="*/ 0 60000 65536"/>
                <a:gd name="T13" fmla="*/ 0 60000 65536"/>
                <a:gd name="T14" fmla="*/ 0 60000 65536"/>
                <a:gd name="T15" fmla="*/ 0 w 362"/>
                <a:gd name="T16" fmla="*/ 0 h 63"/>
                <a:gd name="T17" fmla="*/ 362 w 362"/>
                <a:gd name="T18" fmla="*/ 63 h 63"/>
              </a:gdLst>
              <a:ahLst/>
              <a:cxnLst>
                <a:cxn ang="T10">
                  <a:pos x="T0" y="T1"/>
                </a:cxn>
                <a:cxn ang="T11">
                  <a:pos x="T2" y="T3"/>
                </a:cxn>
                <a:cxn ang="T12">
                  <a:pos x="T4" y="T5"/>
                </a:cxn>
                <a:cxn ang="T13">
                  <a:pos x="T6" y="T7"/>
                </a:cxn>
                <a:cxn ang="T14">
                  <a:pos x="T8" y="T9"/>
                </a:cxn>
              </a:cxnLst>
              <a:rect l="T15" t="T16" r="T17" b="T18"/>
              <a:pathLst>
                <a:path w="362" h="63">
                  <a:moveTo>
                    <a:pt x="0" y="56"/>
                  </a:moveTo>
                  <a:cubicBezTo>
                    <a:pt x="11" y="57"/>
                    <a:pt x="39" y="63"/>
                    <a:pt x="64" y="60"/>
                  </a:cubicBezTo>
                  <a:cubicBezTo>
                    <a:pt x="89" y="57"/>
                    <a:pt x="114" y="45"/>
                    <a:pt x="150" y="39"/>
                  </a:cubicBezTo>
                  <a:cubicBezTo>
                    <a:pt x="186" y="33"/>
                    <a:pt x="246" y="30"/>
                    <a:pt x="281" y="24"/>
                  </a:cubicBezTo>
                  <a:cubicBezTo>
                    <a:pt x="316" y="18"/>
                    <a:pt x="345" y="5"/>
                    <a:pt x="362" y="0"/>
                  </a:cubicBezTo>
                </a:path>
              </a:pathLst>
            </a:custGeom>
            <a:solidFill>
              <a:schemeClr val="bg2"/>
            </a:solidFill>
            <a:ln w="9525">
              <a:solidFill>
                <a:schemeClr val="tx1"/>
              </a:solidFill>
              <a:round/>
              <a:headEnd/>
              <a:tailEnd/>
            </a:ln>
          </p:spPr>
          <p:txBody>
            <a:bodyPr/>
            <a:lstStyle/>
            <a:p>
              <a:endParaRPr lang="en-US"/>
            </a:p>
          </p:txBody>
        </p:sp>
        <p:sp>
          <p:nvSpPr>
            <p:cNvPr id="13400" name="Freeform 46"/>
            <p:cNvSpPr>
              <a:spLocks/>
            </p:cNvSpPr>
            <p:nvPr/>
          </p:nvSpPr>
          <p:spPr bwMode="auto">
            <a:xfrm>
              <a:off x="3173" y="3983"/>
              <a:ext cx="38" cy="33"/>
            </a:xfrm>
            <a:custGeom>
              <a:avLst/>
              <a:gdLst>
                <a:gd name="T0" fmla="*/ 0 w 234"/>
                <a:gd name="T1" fmla="*/ 0 h 232"/>
                <a:gd name="T2" fmla="*/ 0 w 234"/>
                <a:gd name="T3" fmla="*/ 0 h 232"/>
                <a:gd name="T4" fmla="*/ 0 w 234"/>
                <a:gd name="T5" fmla="*/ 0 h 232"/>
                <a:gd name="T6" fmla="*/ 0 w 234"/>
                <a:gd name="T7" fmla="*/ 0 h 232"/>
                <a:gd name="T8" fmla="*/ 0 w 234"/>
                <a:gd name="T9" fmla="*/ 0 h 232"/>
                <a:gd name="T10" fmla="*/ 0 w 234"/>
                <a:gd name="T11" fmla="*/ 0 h 232"/>
                <a:gd name="T12" fmla="*/ 0 60000 65536"/>
                <a:gd name="T13" fmla="*/ 0 60000 65536"/>
                <a:gd name="T14" fmla="*/ 0 60000 65536"/>
                <a:gd name="T15" fmla="*/ 0 60000 65536"/>
                <a:gd name="T16" fmla="*/ 0 60000 65536"/>
                <a:gd name="T17" fmla="*/ 0 60000 65536"/>
                <a:gd name="T18" fmla="*/ 0 w 234"/>
                <a:gd name="T19" fmla="*/ 0 h 232"/>
                <a:gd name="T20" fmla="*/ 234 w 234"/>
                <a:gd name="T21" fmla="*/ 232 h 232"/>
              </a:gdLst>
              <a:ahLst/>
              <a:cxnLst>
                <a:cxn ang="T12">
                  <a:pos x="T0" y="T1"/>
                </a:cxn>
                <a:cxn ang="T13">
                  <a:pos x="T2" y="T3"/>
                </a:cxn>
                <a:cxn ang="T14">
                  <a:pos x="T4" y="T5"/>
                </a:cxn>
                <a:cxn ang="T15">
                  <a:pos x="T6" y="T7"/>
                </a:cxn>
                <a:cxn ang="T16">
                  <a:pos x="T8" y="T9"/>
                </a:cxn>
                <a:cxn ang="T17">
                  <a:pos x="T10" y="T11"/>
                </a:cxn>
              </a:cxnLst>
              <a:rect l="T18" t="T19" r="T20" b="T21"/>
              <a:pathLst>
                <a:path w="234" h="232">
                  <a:moveTo>
                    <a:pt x="0" y="232"/>
                  </a:moveTo>
                  <a:cubicBezTo>
                    <a:pt x="11" y="227"/>
                    <a:pt x="45" y="213"/>
                    <a:pt x="66" y="199"/>
                  </a:cubicBezTo>
                  <a:cubicBezTo>
                    <a:pt x="87" y="185"/>
                    <a:pt x="109" y="163"/>
                    <a:pt x="128" y="145"/>
                  </a:cubicBezTo>
                  <a:cubicBezTo>
                    <a:pt x="147" y="127"/>
                    <a:pt x="167" y="105"/>
                    <a:pt x="183" y="88"/>
                  </a:cubicBezTo>
                  <a:cubicBezTo>
                    <a:pt x="199" y="71"/>
                    <a:pt x="214" y="55"/>
                    <a:pt x="222" y="40"/>
                  </a:cubicBezTo>
                  <a:cubicBezTo>
                    <a:pt x="230" y="25"/>
                    <a:pt x="231" y="8"/>
                    <a:pt x="234" y="0"/>
                  </a:cubicBezTo>
                </a:path>
              </a:pathLst>
            </a:custGeom>
            <a:solidFill>
              <a:schemeClr val="bg2"/>
            </a:solidFill>
            <a:ln w="9525">
              <a:solidFill>
                <a:schemeClr val="tx1"/>
              </a:solidFill>
              <a:round/>
              <a:headEnd/>
              <a:tailEnd/>
            </a:ln>
          </p:spPr>
          <p:txBody>
            <a:bodyPr/>
            <a:lstStyle/>
            <a:p>
              <a:endParaRPr lang="en-US"/>
            </a:p>
          </p:txBody>
        </p:sp>
        <p:sp>
          <p:nvSpPr>
            <p:cNvPr id="13401" name="Freeform 47"/>
            <p:cNvSpPr>
              <a:spLocks/>
            </p:cNvSpPr>
            <p:nvPr/>
          </p:nvSpPr>
          <p:spPr bwMode="auto">
            <a:xfrm>
              <a:off x="3018" y="4008"/>
              <a:ext cx="25" cy="12"/>
            </a:xfrm>
            <a:custGeom>
              <a:avLst/>
              <a:gdLst>
                <a:gd name="T0" fmla="*/ 0 w 147"/>
                <a:gd name="T1" fmla="*/ 0 h 79"/>
                <a:gd name="T2" fmla="*/ 0 w 147"/>
                <a:gd name="T3" fmla="*/ 0 h 79"/>
                <a:gd name="T4" fmla="*/ 0 w 147"/>
                <a:gd name="T5" fmla="*/ 0 h 79"/>
                <a:gd name="T6" fmla="*/ 0 w 147"/>
                <a:gd name="T7" fmla="*/ 0 h 79"/>
                <a:gd name="T8" fmla="*/ 0 w 147"/>
                <a:gd name="T9" fmla="*/ 0 h 79"/>
                <a:gd name="T10" fmla="*/ 0 60000 65536"/>
                <a:gd name="T11" fmla="*/ 0 60000 65536"/>
                <a:gd name="T12" fmla="*/ 0 60000 65536"/>
                <a:gd name="T13" fmla="*/ 0 60000 65536"/>
                <a:gd name="T14" fmla="*/ 0 60000 65536"/>
                <a:gd name="T15" fmla="*/ 0 w 147"/>
                <a:gd name="T16" fmla="*/ 0 h 79"/>
                <a:gd name="T17" fmla="*/ 147 w 147"/>
                <a:gd name="T18" fmla="*/ 79 h 79"/>
              </a:gdLst>
              <a:ahLst/>
              <a:cxnLst>
                <a:cxn ang="T10">
                  <a:pos x="T0" y="T1"/>
                </a:cxn>
                <a:cxn ang="T11">
                  <a:pos x="T2" y="T3"/>
                </a:cxn>
                <a:cxn ang="T12">
                  <a:pos x="T4" y="T5"/>
                </a:cxn>
                <a:cxn ang="T13">
                  <a:pos x="T6" y="T7"/>
                </a:cxn>
                <a:cxn ang="T14">
                  <a:pos x="T8" y="T9"/>
                </a:cxn>
              </a:cxnLst>
              <a:rect l="T15" t="T16" r="T17" b="T18"/>
              <a:pathLst>
                <a:path w="147" h="79">
                  <a:moveTo>
                    <a:pt x="0" y="0"/>
                  </a:moveTo>
                  <a:cubicBezTo>
                    <a:pt x="4" y="7"/>
                    <a:pt x="14" y="31"/>
                    <a:pt x="24" y="43"/>
                  </a:cubicBezTo>
                  <a:cubicBezTo>
                    <a:pt x="34" y="55"/>
                    <a:pt x="49" y="64"/>
                    <a:pt x="63" y="70"/>
                  </a:cubicBezTo>
                  <a:cubicBezTo>
                    <a:pt x="77" y="76"/>
                    <a:pt x="97" y="77"/>
                    <a:pt x="111" y="78"/>
                  </a:cubicBezTo>
                  <a:cubicBezTo>
                    <a:pt x="125" y="79"/>
                    <a:pt x="140" y="76"/>
                    <a:pt x="147" y="75"/>
                  </a:cubicBezTo>
                </a:path>
              </a:pathLst>
            </a:custGeom>
            <a:solidFill>
              <a:schemeClr val="bg2"/>
            </a:solidFill>
            <a:ln w="9525">
              <a:solidFill>
                <a:schemeClr val="tx1"/>
              </a:solidFill>
              <a:round/>
              <a:headEnd/>
              <a:tailEnd/>
            </a:ln>
          </p:spPr>
          <p:txBody>
            <a:bodyPr/>
            <a:lstStyle/>
            <a:p>
              <a:endParaRPr lang="en-US"/>
            </a:p>
          </p:txBody>
        </p:sp>
        <p:sp>
          <p:nvSpPr>
            <p:cNvPr id="13402" name="Freeform 48"/>
            <p:cNvSpPr>
              <a:spLocks/>
            </p:cNvSpPr>
            <p:nvPr/>
          </p:nvSpPr>
          <p:spPr bwMode="auto">
            <a:xfrm>
              <a:off x="3031" y="4028"/>
              <a:ext cx="22" cy="3"/>
            </a:xfrm>
            <a:custGeom>
              <a:avLst/>
              <a:gdLst>
                <a:gd name="T0" fmla="*/ 0 w 135"/>
                <a:gd name="T1" fmla="*/ 0 h 24"/>
                <a:gd name="T2" fmla="*/ 0 w 135"/>
                <a:gd name="T3" fmla="*/ 0 h 24"/>
                <a:gd name="T4" fmla="*/ 0 w 135"/>
                <a:gd name="T5" fmla="*/ 0 h 24"/>
                <a:gd name="T6" fmla="*/ 0 w 135"/>
                <a:gd name="T7" fmla="*/ 0 h 24"/>
                <a:gd name="T8" fmla="*/ 0 60000 65536"/>
                <a:gd name="T9" fmla="*/ 0 60000 65536"/>
                <a:gd name="T10" fmla="*/ 0 60000 65536"/>
                <a:gd name="T11" fmla="*/ 0 60000 65536"/>
                <a:gd name="T12" fmla="*/ 0 w 135"/>
                <a:gd name="T13" fmla="*/ 0 h 24"/>
                <a:gd name="T14" fmla="*/ 135 w 135"/>
                <a:gd name="T15" fmla="*/ 24 h 24"/>
              </a:gdLst>
              <a:ahLst/>
              <a:cxnLst>
                <a:cxn ang="T8">
                  <a:pos x="T0" y="T1"/>
                </a:cxn>
                <a:cxn ang="T9">
                  <a:pos x="T2" y="T3"/>
                </a:cxn>
                <a:cxn ang="T10">
                  <a:pos x="T4" y="T5"/>
                </a:cxn>
                <a:cxn ang="T11">
                  <a:pos x="T6" y="T7"/>
                </a:cxn>
              </a:cxnLst>
              <a:rect l="T12" t="T13" r="T14" b="T15"/>
              <a:pathLst>
                <a:path w="135" h="24">
                  <a:moveTo>
                    <a:pt x="0" y="0"/>
                  </a:moveTo>
                  <a:cubicBezTo>
                    <a:pt x="10" y="3"/>
                    <a:pt x="47" y="14"/>
                    <a:pt x="64" y="18"/>
                  </a:cubicBezTo>
                  <a:cubicBezTo>
                    <a:pt x="81" y="22"/>
                    <a:pt x="93" y="22"/>
                    <a:pt x="105" y="23"/>
                  </a:cubicBezTo>
                  <a:cubicBezTo>
                    <a:pt x="117" y="24"/>
                    <a:pt x="129" y="23"/>
                    <a:pt x="135" y="23"/>
                  </a:cubicBezTo>
                </a:path>
              </a:pathLst>
            </a:custGeom>
            <a:solidFill>
              <a:schemeClr val="bg2"/>
            </a:solidFill>
            <a:ln w="9525">
              <a:solidFill>
                <a:schemeClr val="tx1"/>
              </a:solidFill>
              <a:round/>
              <a:headEnd/>
              <a:tailEnd/>
            </a:ln>
          </p:spPr>
          <p:txBody>
            <a:bodyPr/>
            <a:lstStyle/>
            <a:p>
              <a:endParaRPr lang="en-US"/>
            </a:p>
          </p:txBody>
        </p:sp>
        <p:sp>
          <p:nvSpPr>
            <p:cNvPr id="13403" name="Freeform 49"/>
            <p:cNvSpPr>
              <a:spLocks/>
            </p:cNvSpPr>
            <p:nvPr/>
          </p:nvSpPr>
          <p:spPr bwMode="auto">
            <a:xfrm>
              <a:off x="3056" y="3931"/>
              <a:ext cx="43" cy="50"/>
            </a:xfrm>
            <a:custGeom>
              <a:avLst/>
              <a:gdLst>
                <a:gd name="T0" fmla="*/ 0 w 265"/>
                <a:gd name="T1" fmla="*/ 0 h 351"/>
                <a:gd name="T2" fmla="*/ 0 w 265"/>
                <a:gd name="T3" fmla="*/ 0 h 351"/>
                <a:gd name="T4" fmla="*/ 0 w 265"/>
                <a:gd name="T5" fmla="*/ 0 h 351"/>
                <a:gd name="T6" fmla="*/ 0 w 265"/>
                <a:gd name="T7" fmla="*/ 0 h 351"/>
                <a:gd name="T8" fmla="*/ 0 w 265"/>
                <a:gd name="T9" fmla="*/ 0 h 351"/>
                <a:gd name="T10" fmla="*/ 0 w 265"/>
                <a:gd name="T11" fmla="*/ 0 h 351"/>
                <a:gd name="T12" fmla="*/ 0 60000 65536"/>
                <a:gd name="T13" fmla="*/ 0 60000 65536"/>
                <a:gd name="T14" fmla="*/ 0 60000 65536"/>
                <a:gd name="T15" fmla="*/ 0 60000 65536"/>
                <a:gd name="T16" fmla="*/ 0 60000 65536"/>
                <a:gd name="T17" fmla="*/ 0 60000 65536"/>
                <a:gd name="T18" fmla="*/ 0 w 265"/>
                <a:gd name="T19" fmla="*/ 0 h 351"/>
                <a:gd name="T20" fmla="*/ 265 w 265"/>
                <a:gd name="T21" fmla="*/ 351 h 351"/>
              </a:gdLst>
              <a:ahLst/>
              <a:cxnLst>
                <a:cxn ang="T12">
                  <a:pos x="T0" y="T1"/>
                </a:cxn>
                <a:cxn ang="T13">
                  <a:pos x="T2" y="T3"/>
                </a:cxn>
                <a:cxn ang="T14">
                  <a:pos x="T4" y="T5"/>
                </a:cxn>
                <a:cxn ang="T15">
                  <a:pos x="T6" y="T7"/>
                </a:cxn>
                <a:cxn ang="T16">
                  <a:pos x="T8" y="T9"/>
                </a:cxn>
                <a:cxn ang="T17">
                  <a:pos x="T10" y="T11"/>
                </a:cxn>
              </a:cxnLst>
              <a:rect l="T18" t="T19" r="T20" b="T21"/>
              <a:pathLst>
                <a:path w="265" h="351">
                  <a:moveTo>
                    <a:pt x="0" y="0"/>
                  </a:moveTo>
                  <a:cubicBezTo>
                    <a:pt x="18" y="2"/>
                    <a:pt x="76" y="2"/>
                    <a:pt x="110" y="11"/>
                  </a:cubicBezTo>
                  <a:cubicBezTo>
                    <a:pt x="144" y="20"/>
                    <a:pt x="182" y="36"/>
                    <a:pt x="206" y="53"/>
                  </a:cubicBezTo>
                  <a:cubicBezTo>
                    <a:pt x="230" y="70"/>
                    <a:pt x="243" y="85"/>
                    <a:pt x="252" y="111"/>
                  </a:cubicBezTo>
                  <a:cubicBezTo>
                    <a:pt x="261" y="137"/>
                    <a:pt x="261" y="172"/>
                    <a:pt x="263" y="212"/>
                  </a:cubicBezTo>
                  <a:cubicBezTo>
                    <a:pt x="265" y="252"/>
                    <a:pt x="261" y="322"/>
                    <a:pt x="261" y="351"/>
                  </a:cubicBezTo>
                </a:path>
              </a:pathLst>
            </a:custGeom>
            <a:noFill/>
            <a:ln w="9525">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3404" name="Freeform 50"/>
            <p:cNvSpPr>
              <a:spLocks/>
            </p:cNvSpPr>
            <p:nvPr/>
          </p:nvSpPr>
          <p:spPr bwMode="auto">
            <a:xfrm>
              <a:off x="2588" y="3890"/>
              <a:ext cx="133" cy="46"/>
            </a:xfrm>
            <a:custGeom>
              <a:avLst/>
              <a:gdLst>
                <a:gd name="T0" fmla="*/ 0 w 805"/>
                <a:gd name="T1" fmla="*/ 0 h 322"/>
                <a:gd name="T2" fmla="*/ 0 w 805"/>
                <a:gd name="T3" fmla="*/ 0 h 322"/>
                <a:gd name="T4" fmla="*/ 0 w 805"/>
                <a:gd name="T5" fmla="*/ 0 h 322"/>
                <a:gd name="T6" fmla="*/ 0 w 805"/>
                <a:gd name="T7" fmla="*/ 0 h 322"/>
                <a:gd name="T8" fmla="*/ 0 w 805"/>
                <a:gd name="T9" fmla="*/ 0 h 322"/>
                <a:gd name="T10" fmla="*/ 0 w 805"/>
                <a:gd name="T11" fmla="*/ 0 h 322"/>
                <a:gd name="T12" fmla="*/ 0 w 805"/>
                <a:gd name="T13" fmla="*/ 0 h 322"/>
                <a:gd name="T14" fmla="*/ 0 w 805"/>
                <a:gd name="T15" fmla="*/ 0 h 322"/>
                <a:gd name="T16" fmla="*/ 0 w 805"/>
                <a:gd name="T17" fmla="*/ 0 h 322"/>
                <a:gd name="T18" fmla="*/ 0 w 805"/>
                <a:gd name="T19" fmla="*/ 0 h 322"/>
                <a:gd name="T20" fmla="*/ 0 w 805"/>
                <a:gd name="T21" fmla="*/ 0 h 322"/>
                <a:gd name="T22" fmla="*/ 0 w 805"/>
                <a:gd name="T23" fmla="*/ 0 h 322"/>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805"/>
                <a:gd name="T37" fmla="*/ 0 h 322"/>
                <a:gd name="T38" fmla="*/ 805 w 805"/>
                <a:gd name="T39" fmla="*/ 322 h 322"/>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805" h="322">
                  <a:moveTo>
                    <a:pt x="0" y="22"/>
                  </a:moveTo>
                  <a:cubicBezTo>
                    <a:pt x="4" y="76"/>
                    <a:pt x="12" y="116"/>
                    <a:pt x="10" y="156"/>
                  </a:cubicBezTo>
                  <a:cubicBezTo>
                    <a:pt x="8" y="196"/>
                    <a:pt x="8" y="264"/>
                    <a:pt x="0" y="292"/>
                  </a:cubicBezTo>
                  <a:cubicBezTo>
                    <a:pt x="42" y="314"/>
                    <a:pt x="206" y="310"/>
                    <a:pt x="264" y="314"/>
                  </a:cubicBezTo>
                  <a:cubicBezTo>
                    <a:pt x="322" y="318"/>
                    <a:pt x="380" y="322"/>
                    <a:pt x="456" y="320"/>
                  </a:cubicBezTo>
                  <a:cubicBezTo>
                    <a:pt x="532" y="318"/>
                    <a:pt x="630" y="304"/>
                    <a:pt x="664" y="302"/>
                  </a:cubicBezTo>
                  <a:cubicBezTo>
                    <a:pt x="698" y="300"/>
                    <a:pt x="782" y="272"/>
                    <a:pt x="802" y="250"/>
                  </a:cubicBezTo>
                  <a:cubicBezTo>
                    <a:pt x="805" y="235"/>
                    <a:pt x="802" y="168"/>
                    <a:pt x="800" y="142"/>
                  </a:cubicBezTo>
                  <a:cubicBezTo>
                    <a:pt x="798" y="116"/>
                    <a:pt x="780" y="51"/>
                    <a:pt x="770" y="14"/>
                  </a:cubicBezTo>
                  <a:cubicBezTo>
                    <a:pt x="742" y="0"/>
                    <a:pt x="577" y="10"/>
                    <a:pt x="484" y="8"/>
                  </a:cubicBezTo>
                  <a:cubicBezTo>
                    <a:pt x="391" y="6"/>
                    <a:pt x="303" y="12"/>
                    <a:pt x="224" y="16"/>
                  </a:cubicBezTo>
                  <a:cubicBezTo>
                    <a:pt x="143" y="18"/>
                    <a:pt x="45" y="19"/>
                    <a:pt x="0" y="22"/>
                  </a:cubicBezTo>
                  <a:close/>
                </a:path>
              </a:pathLst>
            </a:custGeom>
            <a:solidFill>
              <a:srgbClr val="5B0D0D"/>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3405" name="Line 51"/>
            <p:cNvSpPr>
              <a:spLocks noChangeShapeType="1"/>
            </p:cNvSpPr>
            <p:nvPr/>
          </p:nvSpPr>
          <p:spPr bwMode="auto">
            <a:xfrm rot="10800000">
              <a:off x="1920" y="3658"/>
              <a:ext cx="0" cy="511"/>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3406" name="Oval 52"/>
            <p:cNvSpPr>
              <a:spLocks noChangeArrowheads="1"/>
            </p:cNvSpPr>
            <p:nvPr/>
          </p:nvSpPr>
          <p:spPr bwMode="auto">
            <a:xfrm rot="10800000">
              <a:off x="2007" y="3984"/>
              <a:ext cx="8" cy="11"/>
            </a:xfrm>
            <a:prstGeom prst="ellipse">
              <a:avLst/>
            </a:prstGeom>
            <a:solidFill>
              <a:srgbClr val="00A200"/>
            </a:solidFill>
            <a:ln>
              <a:noFill/>
            </a:ln>
            <a:extLst>
              <a:ext uri="{91240B29-F687-4F45-9708-019B960494DF}">
                <a14:hiddenLine xmlns:a14="http://schemas.microsoft.com/office/drawing/2010/main" w="9525">
                  <a:solidFill>
                    <a:srgbClr val="000000"/>
                  </a:solidFill>
                  <a:round/>
                  <a:headEnd/>
                  <a:tailEnd/>
                </a14:hiddenLine>
              </a:ext>
            </a:extLst>
          </p:spPr>
          <p:txBody>
            <a:bodyPr rot="10800000" wrap="none" anchor="ctr"/>
            <a:lstStyle/>
            <a:p>
              <a:endParaRPr lang="en-US"/>
            </a:p>
          </p:txBody>
        </p:sp>
        <p:sp>
          <p:nvSpPr>
            <p:cNvPr id="13407" name="Oval 53"/>
            <p:cNvSpPr>
              <a:spLocks noChangeArrowheads="1"/>
            </p:cNvSpPr>
            <p:nvPr/>
          </p:nvSpPr>
          <p:spPr bwMode="auto">
            <a:xfrm rot="10800000">
              <a:off x="2008" y="3827"/>
              <a:ext cx="7" cy="11"/>
            </a:xfrm>
            <a:prstGeom prst="ellipse">
              <a:avLst/>
            </a:prstGeom>
            <a:solidFill>
              <a:srgbClr val="E9DA17"/>
            </a:solidFill>
            <a:ln>
              <a:noFill/>
            </a:ln>
            <a:extLst>
              <a:ext uri="{91240B29-F687-4F45-9708-019B960494DF}">
                <a14:hiddenLine xmlns:a14="http://schemas.microsoft.com/office/drawing/2010/main" w="9525">
                  <a:solidFill>
                    <a:srgbClr val="000000"/>
                  </a:solidFill>
                  <a:round/>
                  <a:headEnd/>
                  <a:tailEnd/>
                </a14:hiddenLine>
              </a:ext>
            </a:extLst>
          </p:spPr>
          <p:txBody>
            <a:bodyPr rot="10800000" wrap="none" anchor="ctr"/>
            <a:lstStyle/>
            <a:p>
              <a:endParaRPr lang="en-US"/>
            </a:p>
          </p:txBody>
        </p:sp>
        <p:sp>
          <p:nvSpPr>
            <p:cNvPr id="13408" name="Oval 54"/>
            <p:cNvSpPr>
              <a:spLocks noChangeArrowheads="1"/>
            </p:cNvSpPr>
            <p:nvPr/>
          </p:nvSpPr>
          <p:spPr bwMode="auto">
            <a:xfrm rot="10800000">
              <a:off x="2079" y="3970"/>
              <a:ext cx="7" cy="11"/>
            </a:xfrm>
            <a:prstGeom prst="ellipse">
              <a:avLst/>
            </a:prstGeom>
            <a:solidFill>
              <a:srgbClr val="4E90FC"/>
            </a:solidFill>
            <a:ln>
              <a:noFill/>
            </a:ln>
            <a:extLst>
              <a:ext uri="{91240B29-F687-4F45-9708-019B960494DF}">
                <a14:hiddenLine xmlns:a14="http://schemas.microsoft.com/office/drawing/2010/main" w="9525">
                  <a:solidFill>
                    <a:srgbClr val="000000"/>
                  </a:solidFill>
                  <a:round/>
                  <a:headEnd/>
                  <a:tailEnd/>
                </a14:hiddenLine>
              </a:ext>
            </a:extLst>
          </p:spPr>
          <p:txBody>
            <a:bodyPr rot="10800000" wrap="none" anchor="ctr"/>
            <a:lstStyle/>
            <a:p>
              <a:endParaRPr lang="en-US"/>
            </a:p>
          </p:txBody>
        </p:sp>
        <p:sp>
          <p:nvSpPr>
            <p:cNvPr id="13409" name="Oval 55"/>
            <p:cNvSpPr>
              <a:spLocks noChangeArrowheads="1"/>
            </p:cNvSpPr>
            <p:nvPr/>
          </p:nvSpPr>
          <p:spPr bwMode="auto">
            <a:xfrm rot="10800000">
              <a:off x="2007" y="3984"/>
              <a:ext cx="8" cy="11"/>
            </a:xfrm>
            <a:prstGeom prst="ellipse">
              <a:avLst/>
            </a:pr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rot="10800000" wrap="none" anchor="ctr"/>
            <a:lstStyle/>
            <a:p>
              <a:endParaRPr lang="en-US"/>
            </a:p>
          </p:txBody>
        </p:sp>
        <p:sp>
          <p:nvSpPr>
            <p:cNvPr id="13410" name="Oval 56"/>
            <p:cNvSpPr>
              <a:spLocks noChangeArrowheads="1"/>
            </p:cNvSpPr>
            <p:nvPr/>
          </p:nvSpPr>
          <p:spPr bwMode="auto">
            <a:xfrm rot="10800000">
              <a:off x="2007" y="3826"/>
              <a:ext cx="8" cy="12"/>
            </a:xfrm>
            <a:prstGeom prst="ellipse">
              <a:avLst/>
            </a:pr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rot="10800000" wrap="none" anchor="ctr"/>
            <a:lstStyle/>
            <a:p>
              <a:endParaRPr lang="en-US"/>
            </a:p>
          </p:txBody>
        </p:sp>
        <p:sp>
          <p:nvSpPr>
            <p:cNvPr id="13411" name="Oval 57"/>
            <p:cNvSpPr>
              <a:spLocks noChangeArrowheads="1"/>
            </p:cNvSpPr>
            <p:nvPr/>
          </p:nvSpPr>
          <p:spPr bwMode="auto">
            <a:xfrm rot="10800000">
              <a:off x="2079" y="3970"/>
              <a:ext cx="7" cy="11"/>
            </a:xfrm>
            <a:prstGeom prst="ellipse">
              <a:avLst/>
            </a:pr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rot="10800000" wrap="none" anchor="ctr"/>
            <a:lstStyle/>
            <a:p>
              <a:endParaRPr lang="en-US"/>
            </a:p>
          </p:txBody>
        </p:sp>
        <p:sp>
          <p:nvSpPr>
            <p:cNvPr id="13412" name="Line 58"/>
            <p:cNvSpPr>
              <a:spLocks noChangeShapeType="1"/>
            </p:cNvSpPr>
            <p:nvPr/>
          </p:nvSpPr>
          <p:spPr bwMode="auto">
            <a:xfrm flipH="1" flipV="1">
              <a:off x="2062" y="3849"/>
              <a:ext cx="480" cy="60"/>
            </a:xfrm>
            <a:prstGeom prst="line">
              <a:avLst/>
            </a:prstGeom>
            <a:noFill/>
            <a:ln w="9525">
              <a:solidFill>
                <a:schemeClr val="tx1"/>
              </a:solidFill>
              <a:prstDash val="sysDot"/>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13413" name="Line 59"/>
            <p:cNvSpPr>
              <a:spLocks noChangeShapeType="1"/>
            </p:cNvSpPr>
            <p:nvPr/>
          </p:nvSpPr>
          <p:spPr bwMode="auto">
            <a:xfrm flipH="1">
              <a:off x="2087" y="3909"/>
              <a:ext cx="455" cy="60"/>
            </a:xfrm>
            <a:prstGeom prst="line">
              <a:avLst/>
            </a:prstGeom>
            <a:noFill/>
            <a:ln w="9525">
              <a:solidFill>
                <a:schemeClr val="tx1"/>
              </a:solidFill>
              <a:prstDash val="sysDot"/>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13414" name="Oval 60"/>
            <p:cNvSpPr>
              <a:spLocks noChangeArrowheads="1"/>
            </p:cNvSpPr>
            <p:nvPr/>
          </p:nvSpPr>
          <p:spPr bwMode="auto">
            <a:xfrm rot="10800000">
              <a:off x="2077" y="3837"/>
              <a:ext cx="8" cy="11"/>
            </a:xfrm>
            <a:prstGeom prst="ellipse">
              <a:avLst/>
            </a:pr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rot="10800000" wrap="none" anchor="ctr"/>
            <a:lstStyle/>
            <a:p>
              <a:endParaRPr lang="en-US"/>
            </a:p>
          </p:txBody>
        </p:sp>
      </p:grpSp>
      <p:sp>
        <p:nvSpPr>
          <p:cNvPr id="13346" name="Text Box 65"/>
          <p:cNvSpPr txBox="1">
            <a:spLocks noChangeArrowheads="1"/>
          </p:cNvSpPr>
          <p:nvPr/>
        </p:nvSpPr>
        <p:spPr bwMode="auto">
          <a:xfrm>
            <a:off x="4911725" y="12420600"/>
            <a:ext cx="228600" cy="152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1828800" eaLnBrk="0" hangingPunct="0">
              <a:defRPr sz="1200">
                <a:solidFill>
                  <a:schemeClr val="tx1"/>
                </a:solidFill>
                <a:latin typeface="Arial" charset="0"/>
              </a:defRPr>
            </a:lvl1pPr>
            <a:lvl2pPr marL="742950" indent="-285750" defTabSz="1828800" eaLnBrk="0" hangingPunct="0">
              <a:defRPr sz="1200">
                <a:solidFill>
                  <a:schemeClr val="tx1"/>
                </a:solidFill>
                <a:latin typeface="Arial" charset="0"/>
              </a:defRPr>
            </a:lvl2pPr>
            <a:lvl3pPr marL="1143000" indent="-228600" defTabSz="1828800" eaLnBrk="0" hangingPunct="0">
              <a:defRPr sz="1200">
                <a:solidFill>
                  <a:schemeClr val="tx1"/>
                </a:solidFill>
                <a:latin typeface="Arial" charset="0"/>
              </a:defRPr>
            </a:lvl3pPr>
            <a:lvl4pPr marL="1600200" indent="-228600" defTabSz="1828800" eaLnBrk="0" hangingPunct="0">
              <a:defRPr sz="1200">
                <a:solidFill>
                  <a:schemeClr val="tx1"/>
                </a:solidFill>
                <a:latin typeface="Arial" charset="0"/>
              </a:defRPr>
            </a:lvl4pPr>
            <a:lvl5pPr marL="2057400" indent="-228600" defTabSz="1828800" eaLnBrk="0" hangingPunct="0">
              <a:defRPr sz="1200">
                <a:solidFill>
                  <a:schemeClr val="tx1"/>
                </a:solidFill>
                <a:latin typeface="Arial" charset="0"/>
              </a:defRPr>
            </a:lvl5pPr>
            <a:lvl6pPr marL="2514600" indent="-228600" algn="ctr" defTabSz="1828800" eaLnBrk="0" fontAlgn="base" hangingPunct="0">
              <a:spcBef>
                <a:spcPct val="0"/>
              </a:spcBef>
              <a:spcAft>
                <a:spcPct val="0"/>
              </a:spcAft>
              <a:defRPr sz="1200">
                <a:solidFill>
                  <a:schemeClr val="tx1"/>
                </a:solidFill>
                <a:latin typeface="Arial" charset="0"/>
              </a:defRPr>
            </a:lvl6pPr>
            <a:lvl7pPr marL="2971800" indent="-228600" algn="ctr" defTabSz="1828800" eaLnBrk="0" fontAlgn="base" hangingPunct="0">
              <a:spcBef>
                <a:spcPct val="0"/>
              </a:spcBef>
              <a:spcAft>
                <a:spcPct val="0"/>
              </a:spcAft>
              <a:defRPr sz="1200">
                <a:solidFill>
                  <a:schemeClr val="tx1"/>
                </a:solidFill>
                <a:latin typeface="Arial" charset="0"/>
              </a:defRPr>
            </a:lvl7pPr>
            <a:lvl8pPr marL="3429000" indent="-228600" algn="ctr" defTabSz="1828800" eaLnBrk="0" fontAlgn="base" hangingPunct="0">
              <a:spcBef>
                <a:spcPct val="0"/>
              </a:spcBef>
              <a:spcAft>
                <a:spcPct val="0"/>
              </a:spcAft>
              <a:defRPr sz="1200">
                <a:solidFill>
                  <a:schemeClr val="tx1"/>
                </a:solidFill>
                <a:latin typeface="Arial" charset="0"/>
              </a:defRPr>
            </a:lvl8pPr>
            <a:lvl9pPr marL="3886200" indent="-228600" algn="ctr" defTabSz="1828800" eaLnBrk="0" fontAlgn="base" hangingPunct="0">
              <a:spcBef>
                <a:spcPct val="0"/>
              </a:spcBef>
              <a:spcAft>
                <a:spcPct val="0"/>
              </a:spcAft>
              <a:defRPr sz="1200">
                <a:solidFill>
                  <a:schemeClr val="tx1"/>
                </a:solidFill>
                <a:latin typeface="Arial" charset="0"/>
              </a:defRPr>
            </a:lvl9pPr>
          </a:lstStyle>
          <a:p>
            <a:pPr algn="l" eaLnBrk="1" hangingPunct="1">
              <a:spcBef>
                <a:spcPct val="50000"/>
              </a:spcBef>
            </a:pPr>
            <a:r>
              <a:rPr lang="en-US" sz="400"/>
              <a:t> </a:t>
            </a:r>
          </a:p>
        </p:txBody>
      </p:sp>
      <p:sp>
        <p:nvSpPr>
          <p:cNvPr id="13347" name="Text Box 71"/>
          <p:cNvSpPr txBox="1">
            <a:spLocks noChangeArrowheads="1"/>
          </p:cNvSpPr>
          <p:nvPr/>
        </p:nvSpPr>
        <p:spPr bwMode="auto">
          <a:xfrm>
            <a:off x="7575550" y="9829800"/>
            <a:ext cx="1219200"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1828800" eaLnBrk="0" hangingPunct="0">
              <a:defRPr sz="1200">
                <a:solidFill>
                  <a:schemeClr val="tx1"/>
                </a:solidFill>
                <a:latin typeface="Arial" charset="0"/>
              </a:defRPr>
            </a:lvl1pPr>
            <a:lvl2pPr marL="742950" indent="-285750" defTabSz="1828800" eaLnBrk="0" hangingPunct="0">
              <a:defRPr sz="1200">
                <a:solidFill>
                  <a:schemeClr val="tx1"/>
                </a:solidFill>
                <a:latin typeface="Arial" charset="0"/>
              </a:defRPr>
            </a:lvl2pPr>
            <a:lvl3pPr marL="1143000" indent="-228600" defTabSz="1828800" eaLnBrk="0" hangingPunct="0">
              <a:defRPr sz="1200">
                <a:solidFill>
                  <a:schemeClr val="tx1"/>
                </a:solidFill>
                <a:latin typeface="Arial" charset="0"/>
              </a:defRPr>
            </a:lvl3pPr>
            <a:lvl4pPr marL="1600200" indent="-228600" defTabSz="1828800" eaLnBrk="0" hangingPunct="0">
              <a:defRPr sz="1200">
                <a:solidFill>
                  <a:schemeClr val="tx1"/>
                </a:solidFill>
                <a:latin typeface="Arial" charset="0"/>
              </a:defRPr>
            </a:lvl4pPr>
            <a:lvl5pPr marL="2057400" indent="-228600" defTabSz="1828800" eaLnBrk="0" hangingPunct="0">
              <a:defRPr sz="1200">
                <a:solidFill>
                  <a:schemeClr val="tx1"/>
                </a:solidFill>
                <a:latin typeface="Arial" charset="0"/>
              </a:defRPr>
            </a:lvl5pPr>
            <a:lvl6pPr marL="2514600" indent="-228600" algn="ctr" defTabSz="1828800" eaLnBrk="0" fontAlgn="base" hangingPunct="0">
              <a:spcBef>
                <a:spcPct val="0"/>
              </a:spcBef>
              <a:spcAft>
                <a:spcPct val="0"/>
              </a:spcAft>
              <a:defRPr sz="1200">
                <a:solidFill>
                  <a:schemeClr val="tx1"/>
                </a:solidFill>
                <a:latin typeface="Arial" charset="0"/>
              </a:defRPr>
            </a:lvl6pPr>
            <a:lvl7pPr marL="2971800" indent="-228600" algn="ctr" defTabSz="1828800" eaLnBrk="0" fontAlgn="base" hangingPunct="0">
              <a:spcBef>
                <a:spcPct val="0"/>
              </a:spcBef>
              <a:spcAft>
                <a:spcPct val="0"/>
              </a:spcAft>
              <a:defRPr sz="1200">
                <a:solidFill>
                  <a:schemeClr val="tx1"/>
                </a:solidFill>
                <a:latin typeface="Arial" charset="0"/>
              </a:defRPr>
            </a:lvl7pPr>
            <a:lvl8pPr marL="3429000" indent="-228600" algn="ctr" defTabSz="1828800" eaLnBrk="0" fontAlgn="base" hangingPunct="0">
              <a:spcBef>
                <a:spcPct val="0"/>
              </a:spcBef>
              <a:spcAft>
                <a:spcPct val="0"/>
              </a:spcAft>
              <a:defRPr sz="1200">
                <a:solidFill>
                  <a:schemeClr val="tx1"/>
                </a:solidFill>
                <a:latin typeface="Arial" charset="0"/>
              </a:defRPr>
            </a:lvl8pPr>
            <a:lvl9pPr marL="3886200" indent="-228600" algn="ctr" defTabSz="1828800" eaLnBrk="0" fontAlgn="base" hangingPunct="0">
              <a:spcBef>
                <a:spcPct val="0"/>
              </a:spcBef>
              <a:spcAft>
                <a:spcPct val="0"/>
              </a:spcAft>
              <a:defRPr sz="1200">
                <a:solidFill>
                  <a:schemeClr val="tx1"/>
                </a:solidFill>
                <a:latin typeface="Arial" charset="0"/>
              </a:defRPr>
            </a:lvl9pPr>
          </a:lstStyle>
          <a:p>
            <a:pPr eaLnBrk="1" hangingPunct="1">
              <a:spcBef>
                <a:spcPct val="50000"/>
              </a:spcBef>
            </a:pPr>
            <a:r>
              <a:rPr lang="en-US"/>
              <a:t> Amp / Filter</a:t>
            </a:r>
          </a:p>
        </p:txBody>
      </p:sp>
      <p:sp>
        <p:nvSpPr>
          <p:cNvPr id="13348" name="Rectangle 83"/>
          <p:cNvSpPr>
            <a:spLocks noChangeArrowheads="1"/>
          </p:cNvSpPr>
          <p:nvPr/>
        </p:nvSpPr>
        <p:spPr bwMode="auto">
          <a:xfrm>
            <a:off x="7921625" y="11353800"/>
            <a:ext cx="457200" cy="152400"/>
          </a:xfrm>
          <a:prstGeom prst="rect">
            <a:avLst/>
          </a:prstGeom>
          <a:solidFill>
            <a:srgbClr val="D6C070"/>
          </a:solidFill>
          <a:ln w="9525">
            <a:solidFill>
              <a:schemeClr val="tx1"/>
            </a:solidFill>
            <a:miter lim="800000"/>
            <a:headEnd/>
            <a:tailEnd/>
          </a:ln>
        </p:spPr>
        <p:txBody>
          <a:bodyPr wrap="none" anchor="ctr"/>
          <a:lstStyle/>
          <a:p>
            <a:endParaRPr lang="en-US"/>
          </a:p>
        </p:txBody>
      </p:sp>
      <p:sp>
        <p:nvSpPr>
          <p:cNvPr id="13349" name="Text Box 86"/>
          <p:cNvSpPr txBox="1">
            <a:spLocks noChangeArrowheads="1"/>
          </p:cNvSpPr>
          <p:nvPr/>
        </p:nvSpPr>
        <p:spPr bwMode="auto">
          <a:xfrm>
            <a:off x="6388100" y="13182600"/>
            <a:ext cx="609600" cy="285750"/>
          </a:xfrm>
          <a:prstGeom prst="rect">
            <a:avLst/>
          </a:prstGeom>
          <a:noFill/>
          <a:ln w="9525">
            <a:solidFill>
              <a:srgbClr val="0066FF"/>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defTabSz="1828800" eaLnBrk="0" hangingPunct="0">
              <a:defRPr sz="1200">
                <a:solidFill>
                  <a:schemeClr val="tx1"/>
                </a:solidFill>
                <a:latin typeface="Arial" charset="0"/>
              </a:defRPr>
            </a:lvl1pPr>
            <a:lvl2pPr marL="742950" indent="-285750" defTabSz="1828800" eaLnBrk="0" hangingPunct="0">
              <a:defRPr sz="1200">
                <a:solidFill>
                  <a:schemeClr val="tx1"/>
                </a:solidFill>
                <a:latin typeface="Arial" charset="0"/>
              </a:defRPr>
            </a:lvl2pPr>
            <a:lvl3pPr marL="1143000" indent="-228600" defTabSz="1828800" eaLnBrk="0" hangingPunct="0">
              <a:defRPr sz="1200">
                <a:solidFill>
                  <a:schemeClr val="tx1"/>
                </a:solidFill>
                <a:latin typeface="Arial" charset="0"/>
              </a:defRPr>
            </a:lvl3pPr>
            <a:lvl4pPr marL="1600200" indent="-228600" defTabSz="1828800" eaLnBrk="0" hangingPunct="0">
              <a:defRPr sz="1200">
                <a:solidFill>
                  <a:schemeClr val="tx1"/>
                </a:solidFill>
                <a:latin typeface="Arial" charset="0"/>
              </a:defRPr>
            </a:lvl4pPr>
            <a:lvl5pPr marL="2057400" indent="-228600" defTabSz="1828800" eaLnBrk="0" hangingPunct="0">
              <a:defRPr sz="1200">
                <a:solidFill>
                  <a:schemeClr val="tx1"/>
                </a:solidFill>
                <a:latin typeface="Arial" charset="0"/>
              </a:defRPr>
            </a:lvl5pPr>
            <a:lvl6pPr marL="2514600" indent="-228600" algn="ctr" defTabSz="1828800" eaLnBrk="0" fontAlgn="base" hangingPunct="0">
              <a:spcBef>
                <a:spcPct val="0"/>
              </a:spcBef>
              <a:spcAft>
                <a:spcPct val="0"/>
              </a:spcAft>
              <a:defRPr sz="1200">
                <a:solidFill>
                  <a:schemeClr val="tx1"/>
                </a:solidFill>
                <a:latin typeface="Arial" charset="0"/>
              </a:defRPr>
            </a:lvl6pPr>
            <a:lvl7pPr marL="2971800" indent="-228600" algn="ctr" defTabSz="1828800" eaLnBrk="0" fontAlgn="base" hangingPunct="0">
              <a:spcBef>
                <a:spcPct val="0"/>
              </a:spcBef>
              <a:spcAft>
                <a:spcPct val="0"/>
              </a:spcAft>
              <a:defRPr sz="1200">
                <a:solidFill>
                  <a:schemeClr val="tx1"/>
                </a:solidFill>
                <a:latin typeface="Arial" charset="0"/>
              </a:defRPr>
            </a:lvl7pPr>
            <a:lvl8pPr marL="3429000" indent="-228600" algn="ctr" defTabSz="1828800" eaLnBrk="0" fontAlgn="base" hangingPunct="0">
              <a:spcBef>
                <a:spcPct val="0"/>
              </a:spcBef>
              <a:spcAft>
                <a:spcPct val="0"/>
              </a:spcAft>
              <a:defRPr sz="1200">
                <a:solidFill>
                  <a:schemeClr val="tx1"/>
                </a:solidFill>
                <a:latin typeface="Arial" charset="0"/>
              </a:defRPr>
            </a:lvl8pPr>
            <a:lvl9pPr marL="3886200" indent="-228600" algn="ctr" defTabSz="1828800" eaLnBrk="0" fontAlgn="base" hangingPunct="0">
              <a:spcBef>
                <a:spcPct val="0"/>
              </a:spcBef>
              <a:spcAft>
                <a:spcPct val="0"/>
              </a:spcAft>
              <a:defRPr sz="1200">
                <a:solidFill>
                  <a:schemeClr val="tx1"/>
                </a:solidFill>
                <a:latin typeface="Arial" charset="0"/>
              </a:defRPr>
            </a:lvl9pPr>
          </a:lstStyle>
          <a:p>
            <a:pPr eaLnBrk="1" hangingPunct="1">
              <a:spcBef>
                <a:spcPct val="50000"/>
              </a:spcBef>
            </a:pPr>
            <a:r>
              <a:rPr lang="en-US"/>
              <a:t>Juice</a:t>
            </a:r>
          </a:p>
        </p:txBody>
      </p:sp>
      <p:cxnSp>
        <p:nvCxnSpPr>
          <p:cNvPr id="13350" name="AutoShape 87"/>
          <p:cNvCxnSpPr>
            <a:cxnSpLocks noChangeShapeType="1"/>
            <a:endCxn id="13349" idx="3"/>
          </p:cNvCxnSpPr>
          <p:nvPr/>
        </p:nvCxnSpPr>
        <p:spPr bwMode="auto">
          <a:xfrm flipH="1">
            <a:off x="6997700" y="13325475"/>
            <a:ext cx="4979988" cy="0"/>
          </a:xfrm>
          <a:prstGeom prst="straightConnector1">
            <a:avLst/>
          </a:prstGeom>
          <a:noFill/>
          <a:ln w="9525">
            <a:solidFill>
              <a:srgbClr val="0066FF"/>
            </a:solidFill>
            <a:round/>
            <a:headEnd/>
            <a:tailEnd type="triangle" w="med" len="med"/>
          </a:ln>
          <a:extLst>
            <a:ext uri="{909E8E84-426E-40DD-AFC4-6F175D3DCCD1}">
              <a14:hiddenFill xmlns:a14="http://schemas.microsoft.com/office/drawing/2010/main">
                <a:noFill/>
              </a14:hiddenFill>
            </a:ext>
          </a:extLst>
        </p:spPr>
      </p:cxnSp>
      <p:sp>
        <p:nvSpPr>
          <p:cNvPr id="13351" name="Rectangle 89"/>
          <p:cNvSpPr>
            <a:spLocks noChangeArrowheads="1"/>
          </p:cNvSpPr>
          <p:nvPr/>
        </p:nvSpPr>
        <p:spPr bwMode="auto">
          <a:xfrm rot="2166390">
            <a:off x="8540750" y="11620500"/>
            <a:ext cx="457200" cy="152400"/>
          </a:xfrm>
          <a:prstGeom prst="rect">
            <a:avLst/>
          </a:prstGeom>
          <a:solidFill>
            <a:srgbClr val="D6C070"/>
          </a:solidFill>
          <a:ln w="9525">
            <a:solidFill>
              <a:schemeClr val="tx1"/>
            </a:solidFill>
            <a:miter lim="800000"/>
            <a:headEnd/>
            <a:tailEnd/>
          </a:ln>
        </p:spPr>
        <p:txBody>
          <a:bodyPr wrap="none" anchor="ctr"/>
          <a:lstStyle/>
          <a:p>
            <a:endParaRPr lang="en-US"/>
          </a:p>
        </p:txBody>
      </p:sp>
      <p:cxnSp>
        <p:nvCxnSpPr>
          <p:cNvPr id="13352" name="AutoShape 87"/>
          <p:cNvCxnSpPr>
            <a:cxnSpLocks noChangeShapeType="1"/>
            <a:stCxn id="13348" idx="0"/>
            <a:endCxn id="13316" idx="2"/>
          </p:cNvCxnSpPr>
          <p:nvPr/>
        </p:nvCxnSpPr>
        <p:spPr bwMode="auto">
          <a:xfrm flipV="1">
            <a:off x="8150225" y="10125075"/>
            <a:ext cx="4763" cy="1228725"/>
          </a:xfrm>
          <a:prstGeom prst="straightConnector1">
            <a:avLst/>
          </a:prstGeom>
          <a:noFill/>
          <a:ln w="9525">
            <a:solidFill>
              <a:srgbClr val="0066FF"/>
            </a:solidFill>
            <a:round/>
            <a:headEnd/>
            <a:tailEnd type="triangle" w="med" len="med"/>
          </a:ln>
          <a:extLst>
            <a:ext uri="{909E8E84-426E-40DD-AFC4-6F175D3DCCD1}">
              <a14:hiddenFill xmlns:a14="http://schemas.microsoft.com/office/drawing/2010/main">
                <a:noFill/>
              </a14:hiddenFill>
            </a:ext>
          </a:extLst>
        </p:spPr>
      </p:cxnSp>
      <p:cxnSp>
        <p:nvCxnSpPr>
          <p:cNvPr id="13353" name="AutoShape 87"/>
          <p:cNvCxnSpPr>
            <a:cxnSpLocks noChangeShapeType="1"/>
            <a:stCxn id="13317" idx="2"/>
            <a:endCxn id="13351" idx="0"/>
          </p:cNvCxnSpPr>
          <p:nvPr/>
        </p:nvCxnSpPr>
        <p:spPr bwMode="auto">
          <a:xfrm flipH="1">
            <a:off x="8813800" y="10125075"/>
            <a:ext cx="1322388" cy="1509713"/>
          </a:xfrm>
          <a:prstGeom prst="straightConnector1">
            <a:avLst/>
          </a:prstGeom>
          <a:noFill/>
          <a:ln w="9525">
            <a:solidFill>
              <a:srgbClr val="0066FF"/>
            </a:solidFill>
            <a:round/>
            <a:headEnd/>
            <a:tailEnd type="triangle" w="med" len="med"/>
          </a:ln>
          <a:extLst>
            <a:ext uri="{909E8E84-426E-40DD-AFC4-6F175D3DCCD1}">
              <a14:hiddenFill xmlns:a14="http://schemas.microsoft.com/office/drawing/2010/main">
                <a:noFill/>
              </a14:hiddenFill>
            </a:ext>
          </a:extLst>
        </p:spPr>
      </p:cxnSp>
      <p:cxnSp>
        <p:nvCxnSpPr>
          <p:cNvPr id="13354" name="AutoShape 87"/>
          <p:cNvCxnSpPr>
            <a:cxnSpLocks noChangeShapeType="1"/>
            <a:endCxn id="13318" idx="2"/>
          </p:cNvCxnSpPr>
          <p:nvPr/>
        </p:nvCxnSpPr>
        <p:spPr bwMode="auto">
          <a:xfrm flipH="1" flipV="1">
            <a:off x="6915150" y="10120313"/>
            <a:ext cx="19050" cy="1462087"/>
          </a:xfrm>
          <a:prstGeom prst="straightConnector1">
            <a:avLst/>
          </a:prstGeom>
          <a:noFill/>
          <a:ln w="9525">
            <a:solidFill>
              <a:srgbClr val="0066FF"/>
            </a:solidFill>
            <a:round/>
            <a:headEnd/>
            <a:tailEnd type="triangle" w="med" len="med"/>
          </a:ln>
          <a:extLst>
            <a:ext uri="{909E8E84-426E-40DD-AFC4-6F175D3DCCD1}">
              <a14:hiddenFill xmlns:a14="http://schemas.microsoft.com/office/drawing/2010/main">
                <a:noFill/>
              </a14:hiddenFill>
            </a:ext>
          </a:extLst>
        </p:spPr>
      </p:cxnSp>
      <p:sp>
        <p:nvSpPr>
          <p:cNvPr id="13355" name="Text Box 33"/>
          <p:cNvSpPr txBox="1">
            <a:spLocks noChangeArrowheads="1"/>
          </p:cNvSpPr>
          <p:nvPr/>
        </p:nvSpPr>
        <p:spPr bwMode="auto">
          <a:xfrm>
            <a:off x="2819400" y="2835275"/>
            <a:ext cx="22098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eaLnBrk="0" hangingPunct="0">
              <a:defRPr sz="1200">
                <a:solidFill>
                  <a:schemeClr val="tx1"/>
                </a:solidFill>
                <a:latin typeface="Arial" charset="0"/>
              </a:defRPr>
            </a:lvl1pPr>
            <a:lvl2pPr marL="742950" indent="-285750" eaLnBrk="0" hangingPunct="0">
              <a:defRPr sz="1200">
                <a:solidFill>
                  <a:schemeClr val="tx1"/>
                </a:solidFill>
                <a:latin typeface="Arial" charset="0"/>
              </a:defRPr>
            </a:lvl2pPr>
            <a:lvl3pPr marL="1143000" indent="-228600" eaLnBrk="0" hangingPunct="0">
              <a:defRPr sz="1200">
                <a:solidFill>
                  <a:schemeClr val="tx1"/>
                </a:solidFill>
                <a:latin typeface="Arial" charset="0"/>
              </a:defRPr>
            </a:lvl3pPr>
            <a:lvl4pPr marL="1600200" indent="-228600" eaLnBrk="0" hangingPunct="0">
              <a:defRPr sz="1200">
                <a:solidFill>
                  <a:schemeClr val="tx1"/>
                </a:solidFill>
                <a:latin typeface="Arial" charset="0"/>
              </a:defRPr>
            </a:lvl4pPr>
            <a:lvl5pPr marL="2057400" indent="-228600" eaLnBrk="0" hangingPunct="0">
              <a:defRPr sz="1200">
                <a:solidFill>
                  <a:schemeClr val="tx1"/>
                </a:solidFill>
                <a:latin typeface="Arial" charset="0"/>
              </a:defRPr>
            </a:lvl5pPr>
            <a:lvl6pPr marL="2514600" indent="-228600" algn="ctr" eaLnBrk="0" fontAlgn="base" hangingPunct="0">
              <a:spcBef>
                <a:spcPct val="0"/>
              </a:spcBef>
              <a:spcAft>
                <a:spcPct val="0"/>
              </a:spcAft>
              <a:defRPr sz="1200">
                <a:solidFill>
                  <a:schemeClr val="tx1"/>
                </a:solidFill>
                <a:latin typeface="Arial" charset="0"/>
              </a:defRPr>
            </a:lvl6pPr>
            <a:lvl7pPr marL="2971800" indent="-228600" algn="ctr" eaLnBrk="0" fontAlgn="base" hangingPunct="0">
              <a:spcBef>
                <a:spcPct val="0"/>
              </a:spcBef>
              <a:spcAft>
                <a:spcPct val="0"/>
              </a:spcAft>
              <a:defRPr sz="1200">
                <a:solidFill>
                  <a:schemeClr val="tx1"/>
                </a:solidFill>
                <a:latin typeface="Arial" charset="0"/>
              </a:defRPr>
            </a:lvl7pPr>
            <a:lvl8pPr marL="3429000" indent="-228600" algn="ctr" eaLnBrk="0" fontAlgn="base" hangingPunct="0">
              <a:spcBef>
                <a:spcPct val="0"/>
              </a:spcBef>
              <a:spcAft>
                <a:spcPct val="0"/>
              </a:spcAft>
              <a:defRPr sz="1200">
                <a:solidFill>
                  <a:schemeClr val="tx1"/>
                </a:solidFill>
                <a:latin typeface="Arial" charset="0"/>
              </a:defRPr>
            </a:lvl8pPr>
            <a:lvl9pPr marL="3886200" indent="-228600" algn="ctr" eaLnBrk="0" fontAlgn="base" hangingPunct="0">
              <a:spcBef>
                <a:spcPct val="0"/>
              </a:spcBef>
              <a:spcAft>
                <a:spcPct val="0"/>
              </a:spcAft>
              <a:defRPr sz="1200">
                <a:solidFill>
                  <a:schemeClr val="tx1"/>
                </a:solidFill>
                <a:latin typeface="Arial" charset="0"/>
              </a:defRPr>
            </a:lvl9pPr>
          </a:lstStyle>
          <a:p>
            <a:pPr eaLnBrk="1" hangingPunct="1">
              <a:spcBef>
                <a:spcPct val="50000"/>
              </a:spcBef>
            </a:pPr>
            <a:r>
              <a:rPr lang="en-US" sz="1800"/>
              <a:t>Computer</a:t>
            </a:r>
          </a:p>
        </p:txBody>
      </p:sp>
      <p:cxnSp>
        <p:nvCxnSpPr>
          <p:cNvPr id="13356" name="AutoShape 87"/>
          <p:cNvCxnSpPr>
            <a:cxnSpLocks noChangeShapeType="1"/>
            <a:stCxn id="13314" idx="3"/>
            <a:endCxn id="13346" idx="3"/>
          </p:cNvCxnSpPr>
          <p:nvPr/>
        </p:nvCxnSpPr>
        <p:spPr bwMode="auto">
          <a:xfrm>
            <a:off x="1392238" y="12487275"/>
            <a:ext cx="3748087" cy="9525"/>
          </a:xfrm>
          <a:prstGeom prst="straightConnector1">
            <a:avLst/>
          </a:prstGeom>
          <a:noFill/>
          <a:ln w="9525">
            <a:solidFill>
              <a:srgbClr val="0066FF"/>
            </a:solidFill>
            <a:round/>
            <a:headEnd/>
            <a:tailEnd type="triangle" w="med" len="med"/>
          </a:ln>
          <a:extLst>
            <a:ext uri="{909E8E84-426E-40DD-AFC4-6F175D3DCCD1}">
              <a14:hiddenFill xmlns:a14="http://schemas.microsoft.com/office/drawing/2010/main">
                <a:noFill/>
              </a14:hiddenFill>
            </a:ext>
          </a:extLst>
        </p:spPr>
      </p:cxnSp>
      <p:cxnSp>
        <p:nvCxnSpPr>
          <p:cNvPr id="13357" name="AutoShape 87"/>
          <p:cNvCxnSpPr>
            <a:cxnSpLocks noChangeShapeType="1"/>
            <a:endCxn id="13314" idx="0"/>
          </p:cNvCxnSpPr>
          <p:nvPr/>
        </p:nvCxnSpPr>
        <p:spPr bwMode="auto">
          <a:xfrm rot="16200000" flipH="1">
            <a:off x="-3144838" y="8212138"/>
            <a:ext cx="8081963" cy="192088"/>
          </a:xfrm>
          <a:prstGeom prst="bentConnector3">
            <a:avLst>
              <a:gd name="adj1" fmla="val 50000"/>
            </a:avLst>
          </a:prstGeom>
          <a:noFill/>
          <a:ln w="9525">
            <a:solidFill>
              <a:srgbClr val="0066FF"/>
            </a:solidFill>
            <a:miter lim="800000"/>
            <a:headEnd/>
            <a:tailEnd type="triangle" w="med" len="med"/>
          </a:ln>
          <a:extLst>
            <a:ext uri="{909E8E84-426E-40DD-AFC4-6F175D3DCCD1}">
              <a14:hiddenFill xmlns:a14="http://schemas.microsoft.com/office/drawing/2010/main">
                <a:noFill/>
              </a14:hiddenFill>
            </a:ext>
          </a:extLst>
        </p:spPr>
      </p:cxnSp>
      <p:sp>
        <p:nvSpPr>
          <p:cNvPr id="13358" name="AutoShape 2"/>
          <p:cNvSpPr>
            <a:spLocks noChangeArrowheads="1"/>
          </p:cNvSpPr>
          <p:nvPr/>
        </p:nvSpPr>
        <p:spPr bwMode="auto">
          <a:xfrm rot="10800000">
            <a:off x="2667000" y="1066800"/>
            <a:ext cx="2590800" cy="1752600"/>
          </a:xfrm>
          <a:prstGeom prst="bevel">
            <a:avLst>
              <a:gd name="adj" fmla="val 4722"/>
            </a:avLst>
          </a:prstGeom>
          <a:solidFill>
            <a:srgbClr val="EAEAEA"/>
          </a:solidFill>
          <a:ln w="9525">
            <a:solidFill>
              <a:schemeClr val="tx1"/>
            </a:solidFill>
            <a:miter lim="800000"/>
            <a:headEnd/>
            <a:tailEnd/>
          </a:ln>
        </p:spPr>
        <p:txBody>
          <a:bodyPr rot="10800000" wrap="none" anchor="ctr"/>
          <a:lstStyle/>
          <a:p>
            <a:endParaRPr lang="en-US"/>
          </a:p>
        </p:txBody>
      </p:sp>
      <p:sp>
        <p:nvSpPr>
          <p:cNvPr id="13359" name="AutoShape 2"/>
          <p:cNvSpPr>
            <a:spLocks noChangeArrowheads="1"/>
          </p:cNvSpPr>
          <p:nvPr/>
        </p:nvSpPr>
        <p:spPr bwMode="auto">
          <a:xfrm rot="10800000">
            <a:off x="1524000" y="1447800"/>
            <a:ext cx="1066800" cy="990600"/>
          </a:xfrm>
          <a:prstGeom prst="bevel">
            <a:avLst>
              <a:gd name="adj" fmla="val 4722"/>
            </a:avLst>
          </a:prstGeom>
          <a:solidFill>
            <a:srgbClr val="EAEAEA"/>
          </a:solidFill>
          <a:ln w="9525">
            <a:solidFill>
              <a:schemeClr val="tx1"/>
            </a:solidFill>
            <a:miter lim="800000"/>
            <a:headEnd/>
            <a:tailEnd/>
          </a:ln>
        </p:spPr>
        <p:txBody>
          <a:bodyPr rot="10800000" wrap="none" anchor="ctr"/>
          <a:lstStyle/>
          <a:p>
            <a:endParaRPr lang="en-US"/>
          </a:p>
        </p:txBody>
      </p:sp>
      <p:cxnSp>
        <p:nvCxnSpPr>
          <p:cNvPr id="13360" name="AutoShape 87"/>
          <p:cNvCxnSpPr>
            <a:cxnSpLocks noChangeShapeType="1"/>
            <a:endCxn id="13359" idx="0"/>
          </p:cNvCxnSpPr>
          <p:nvPr/>
        </p:nvCxnSpPr>
        <p:spPr bwMode="auto">
          <a:xfrm rot="5400000" flipH="1" flipV="1">
            <a:off x="237331" y="2505869"/>
            <a:ext cx="1849438" cy="723900"/>
          </a:xfrm>
          <a:prstGeom prst="bentConnector2">
            <a:avLst/>
          </a:prstGeom>
          <a:noFill/>
          <a:ln w="9525">
            <a:solidFill>
              <a:srgbClr val="0066FF"/>
            </a:solidFill>
            <a:miter lim="800000"/>
            <a:headEnd/>
            <a:tailEnd type="triangle" w="med" len="med"/>
          </a:ln>
          <a:extLst>
            <a:ext uri="{909E8E84-426E-40DD-AFC4-6F175D3DCCD1}">
              <a14:hiddenFill xmlns:a14="http://schemas.microsoft.com/office/drawing/2010/main">
                <a:noFill/>
              </a14:hiddenFill>
            </a:ext>
          </a:extLst>
        </p:spPr>
      </p:cxnSp>
      <p:pic>
        <p:nvPicPr>
          <p:cNvPr id="13361" name="Picture 11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88925" y="3124200"/>
            <a:ext cx="1022350" cy="474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13362" name="Rectangle 118"/>
          <p:cNvSpPr>
            <a:spLocks noChangeArrowheads="1"/>
          </p:cNvSpPr>
          <p:nvPr/>
        </p:nvSpPr>
        <p:spPr bwMode="auto">
          <a:xfrm>
            <a:off x="76200" y="3657600"/>
            <a:ext cx="1676400" cy="554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en-US" sz="1000"/>
              <a:t>VGA Video Splitter, 2-Channel, </a:t>
            </a:r>
          </a:p>
          <a:p>
            <a:r>
              <a:rPr lang="en-US" sz="1000"/>
              <a:t>by Black Box  </a:t>
            </a:r>
          </a:p>
        </p:txBody>
      </p:sp>
      <p:cxnSp>
        <p:nvCxnSpPr>
          <p:cNvPr id="13363" name="AutoShape 87"/>
          <p:cNvCxnSpPr>
            <a:cxnSpLocks noChangeShapeType="1"/>
            <a:endCxn id="13315" idx="1"/>
          </p:cNvCxnSpPr>
          <p:nvPr/>
        </p:nvCxnSpPr>
        <p:spPr bwMode="auto">
          <a:xfrm>
            <a:off x="1311275" y="3360738"/>
            <a:ext cx="441325" cy="68262"/>
          </a:xfrm>
          <a:prstGeom prst="bentConnector3">
            <a:avLst>
              <a:gd name="adj1" fmla="val 50000"/>
            </a:avLst>
          </a:prstGeom>
          <a:noFill/>
          <a:ln w="9525">
            <a:solidFill>
              <a:srgbClr val="0066FF"/>
            </a:solidFill>
            <a:miter lim="800000"/>
            <a:headEnd type="triangle" w="med" len="med"/>
            <a:tailEnd/>
          </a:ln>
          <a:extLst>
            <a:ext uri="{909E8E84-426E-40DD-AFC4-6F175D3DCCD1}">
              <a14:hiddenFill xmlns:a14="http://schemas.microsoft.com/office/drawing/2010/main">
                <a:noFill/>
              </a14:hiddenFill>
            </a:ext>
          </a:extLst>
        </p:spPr>
      </p:cxnSp>
      <p:sp>
        <p:nvSpPr>
          <p:cNvPr id="13364" name="Text Box 39"/>
          <p:cNvSpPr txBox="1">
            <a:spLocks noChangeArrowheads="1"/>
          </p:cNvSpPr>
          <p:nvPr/>
        </p:nvSpPr>
        <p:spPr bwMode="auto">
          <a:xfrm>
            <a:off x="11049000" y="12877800"/>
            <a:ext cx="1371600" cy="584200"/>
          </a:xfrm>
          <a:prstGeom prst="rect">
            <a:avLst/>
          </a:prstGeom>
          <a:solidFill>
            <a:srgbClr val="EBF0AE"/>
          </a:solidFill>
          <a:ln w="9525" algn="ctr">
            <a:solidFill>
              <a:schemeClr val="tx1"/>
            </a:solidFill>
            <a:miter lim="800000"/>
            <a:headEnd/>
            <a:tailEnd/>
          </a:ln>
        </p:spPr>
        <p:txBody>
          <a:bodyPr>
            <a:spAutoFit/>
          </a:bodyPr>
          <a:lstStyle>
            <a:lvl1pPr defTabSz="1828800" eaLnBrk="0" hangingPunct="0">
              <a:defRPr sz="1200">
                <a:solidFill>
                  <a:schemeClr val="tx1"/>
                </a:solidFill>
                <a:latin typeface="Arial" charset="0"/>
              </a:defRPr>
            </a:lvl1pPr>
            <a:lvl2pPr marL="742950" indent="-285750" defTabSz="1828800" eaLnBrk="0" hangingPunct="0">
              <a:defRPr sz="1200">
                <a:solidFill>
                  <a:schemeClr val="tx1"/>
                </a:solidFill>
                <a:latin typeface="Arial" charset="0"/>
              </a:defRPr>
            </a:lvl2pPr>
            <a:lvl3pPr marL="1143000" indent="-228600" defTabSz="1828800" eaLnBrk="0" hangingPunct="0">
              <a:defRPr sz="1200">
                <a:solidFill>
                  <a:schemeClr val="tx1"/>
                </a:solidFill>
                <a:latin typeface="Arial" charset="0"/>
              </a:defRPr>
            </a:lvl3pPr>
            <a:lvl4pPr marL="1600200" indent="-228600" defTabSz="1828800" eaLnBrk="0" hangingPunct="0">
              <a:defRPr sz="1200">
                <a:solidFill>
                  <a:schemeClr val="tx1"/>
                </a:solidFill>
                <a:latin typeface="Arial" charset="0"/>
              </a:defRPr>
            </a:lvl4pPr>
            <a:lvl5pPr marL="2057400" indent="-228600" defTabSz="1828800" eaLnBrk="0" hangingPunct="0">
              <a:defRPr sz="1200">
                <a:solidFill>
                  <a:schemeClr val="tx1"/>
                </a:solidFill>
                <a:latin typeface="Arial" charset="0"/>
              </a:defRPr>
            </a:lvl5pPr>
            <a:lvl6pPr marL="2514600" indent="-228600" algn="ctr" defTabSz="1828800" eaLnBrk="0" fontAlgn="base" hangingPunct="0">
              <a:spcBef>
                <a:spcPct val="0"/>
              </a:spcBef>
              <a:spcAft>
                <a:spcPct val="0"/>
              </a:spcAft>
              <a:defRPr sz="1200">
                <a:solidFill>
                  <a:schemeClr val="tx1"/>
                </a:solidFill>
                <a:latin typeface="Arial" charset="0"/>
              </a:defRPr>
            </a:lvl6pPr>
            <a:lvl7pPr marL="2971800" indent="-228600" algn="ctr" defTabSz="1828800" eaLnBrk="0" fontAlgn="base" hangingPunct="0">
              <a:spcBef>
                <a:spcPct val="0"/>
              </a:spcBef>
              <a:spcAft>
                <a:spcPct val="0"/>
              </a:spcAft>
              <a:defRPr sz="1200">
                <a:solidFill>
                  <a:schemeClr val="tx1"/>
                </a:solidFill>
                <a:latin typeface="Arial" charset="0"/>
              </a:defRPr>
            </a:lvl7pPr>
            <a:lvl8pPr marL="3429000" indent="-228600" algn="ctr" defTabSz="1828800" eaLnBrk="0" fontAlgn="base" hangingPunct="0">
              <a:spcBef>
                <a:spcPct val="0"/>
              </a:spcBef>
              <a:spcAft>
                <a:spcPct val="0"/>
              </a:spcAft>
              <a:defRPr sz="1200">
                <a:solidFill>
                  <a:schemeClr val="tx1"/>
                </a:solidFill>
                <a:latin typeface="Arial" charset="0"/>
              </a:defRPr>
            </a:lvl8pPr>
            <a:lvl9pPr marL="3886200" indent="-228600" algn="ctr" defTabSz="1828800" eaLnBrk="0" fontAlgn="base" hangingPunct="0">
              <a:spcBef>
                <a:spcPct val="0"/>
              </a:spcBef>
              <a:spcAft>
                <a:spcPct val="0"/>
              </a:spcAft>
              <a:defRPr sz="1200">
                <a:solidFill>
                  <a:schemeClr val="tx1"/>
                </a:solidFill>
                <a:latin typeface="Arial" charset="0"/>
              </a:defRPr>
            </a:lvl9pPr>
          </a:lstStyle>
          <a:p>
            <a:pPr eaLnBrk="1" hangingPunct="1">
              <a:spcBef>
                <a:spcPct val="50000"/>
              </a:spcBef>
            </a:pPr>
            <a:r>
              <a:rPr lang="en-US" sz="1600"/>
              <a:t>Juice dispenser</a:t>
            </a:r>
          </a:p>
        </p:txBody>
      </p:sp>
      <p:sp>
        <p:nvSpPr>
          <p:cNvPr id="13365" name="Rectangle 118"/>
          <p:cNvSpPr>
            <a:spLocks noChangeArrowheads="1"/>
          </p:cNvSpPr>
          <p:nvPr/>
        </p:nvSpPr>
        <p:spPr bwMode="auto">
          <a:xfrm>
            <a:off x="9220200" y="10444163"/>
            <a:ext cx="911225" cy="276225"/>
          </a:xfrm>
          <a:prstGeom prst="rect">
            <a:avLst/>
          </a:prstGeom>
          <a:solidFill>
            <a:srgbClr val="DDDDDD"/>
          </a:solidFill>
          <a:ln w="9525" algn="ctr">
            <a:solidFill>
              <a:schemeClr val="bg2"/>
            </a:solidFill>
            <a:miter lim="800000"/>
            <a:headEnd/>
            <a:tailEnd/>
          </a:ln>
        </p:spPr>
        <p:txBody>
          <a:bodyPr anchor="ctr">
            <a:spAutoFit/>
          </a:bodyPr>
          <a:lstStyle/>
          <a:p>
            <a:r>
              <a:rPr lang="en-US"/>
              <a:t>Isolator</a:t>
            </a:r>
          </a:p>
        </p:txBody>
      </p:sp>
      <p:sp>
        <p:nvSpPr>
          <p:cNvPr id="2" name="Rectangle 1"/>
          <p:cNvSpPr/>
          <p:nvPr/>
        </p:nvSpPr>
        <p:spPr>
          <a:xfrm>
            <a:off x="1517822" y="4047004"/>
            <a:ext cx="3775393" cy="276999"/>
          </a:xfrm>
          <a:prstGeom prst="rect">
            <a:avLst/>
          </a:prstGeom>
        </p:spPr>
        <p:txBody>
          <a:bodyPr wrap="none">
            <a:spAutoFit/>
          </a:bodyPr>
          <a:lstStyle/>
          <a:p>
            <a:r>
              <a:rPr lang="en-US" dirty="0">
                <a:hlinkClick r:id="rId8"/>
              </a:rPr>
              <a:t>http://sine.ni.com/nips/cds/view/p/lang/en/nid/207410</a:t>
            </a:r>
            <a:endParaRPr lang="en-US" dirty="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8" name="Picture 60" descr="Universal screw-terminal board, 50-pi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525500" y="6502400"/>
            <a:ext cx="4648200" cy="4648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14339" name="Group 25"/>
          <p:cNvGrpSpPr>
            <a:grpSpLocks/>
          </p:cNvGrpSpPr>
          <p:nvPr/>
        </p:nvGrpSpPr>
        <p:grpSpPr bwMode="auto">
          <a:xfrm>
            <a:off x="3200400" y="1447800"/>
            <a:ext cx="10013950" cy="11430000"/>
            <a:chOff x="2016" y="912"/>
            <a:chExt cx="6307" cy="7199"/>
          </a:xfrm>
        </p:grpSpPr>
        <p:pic>
          <p:nvPicPr>
            <p:cNvPr id="14369" name="Picture 7"/>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016" y="912"/>
              <a:ext cx="6307" cy="71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370" name="Rectangle 24"/>
            <p:cNvSpPr>
              <a:spLocks noChangeArrowheads="1"/>
            </p:cNvSpPr>
            <p:nvPr/>
          </p:nvSpPr>
          <p:spPr bwMode="auto">
            <a:xfrm>
              <a:off x="2043" y="5238"/>
              <a:ext cx="1557" cy="173"/>
            </a:xfrm>
            <a:prstGeom prst="rect">
              <a:avLst/>
            </a:prstGeom>
            <a:solidFill>
              <a:schemeClr val="bg1"/>
            </a:solidFill>
            <a:ln>
              <a:noFill/>
            </a:ln>
            <a:extLst>
              <a:ext uri="{91240B29-F687-4F45-9708-019B960494DF}">
                <a14:hiddenLine xmlns:a14="http://schemas.microsoft.com/office/drawing/2010/main" w="9525" algn="ctr">
                  <a:solidFill>
                    <a:srgbClr val="000000"/>
                  </a:solidFill>
                  <a:miter lim="800000"/>
                  <a:headEnd/>
                  <a:tailEnd/>
                </a14:hiddenLine>
              </a:ext>
            </a:extLst>
          </p:spPr>
          <p:txBody>
            <a:bodyPr anchor="ctr">
              <a:spAutoFit/>
            </a:bodyPr>
            <a:lstStyle/>
            <a:p>
              <a:endParaRPr lang="en-US"/>
            </a:p>
          </p:txBody>
        </p:sp>
      </p:grpSp>
      <p:sp>
        <p:nvSpPr>
          <p:cNvPr id="14340" name="Rectangle 6"/>
          <p:cNvSpPr>
            <a:spLocks noChangeArrowheads="1"/>
          </p:cNvSpPr>
          <p:nvPr/>
        </p:nvSpPr>
        <p:spPr bwMode="auto">
          <a:xfrm>
            <a:off x="0" y="0"/>
            <a:ext cx="18288000" cy="990600"/>
          </a:xfrm>
          <a:prstGeom prst="rect">
            <a:avLst/>
          </a:prstGeom>
          <a:gradFill rotWithShape="1">
            <a:gsLst>
              <a:gs pos="0">
                <a:srgbClr val="CACACA"/>
              </a:gs>
              <a:gs pos="50000">
                <a:srgbClr val="EAEAEA"/>
              </a:gs>
              <a:gs pos="100000">
                <a:srgbClr val="CACACA"/>
              </a:gs>
            </a:gsLst>
            <a:lin ang="5400000" scaled="1"/>
          </a:gradFill>
          <a:ln>
            <a:noFill/>
          </a:ln>
          <a:extLst>
            <a:ext uri="{91240B29-F687-4F45-9708-019B960494DF}">
              <a14:hiddenLine xmlns:a14="http://schemas.microsoft.com/office/drawing/2010/main" w="9525" algn="ctr">
                <a:solidFill>
                  <a:srgbClr val="000000"/>
                </a:solidFill>
                <a:miter lim="800000"/>
                <a:headEnd/>
                <a:tailEnd/>
              </a14:hiddenLine>
            </a:ext>
          </a:extLst>
        </p:spPr>
        <p:txBody>
          <a:bodyPr lIns="182880" tIns="91440" rIns="182880" bIns="91440" anchor="ctr"/>
          <a:lstStyle/>
          <a:p>
            <a:pPr defTabSz="1828800"/>
            <a:r>
              <a:rPr lang="en-US" sz="3600" b="1">
                <a:solidFill>
                  <a:srgbClr val="A50021"/>
                </a:solidFill>
              </a:rPr>
              <a:t>NI SCB-68 (connector block) Pinout &amp; an example of connections</a:t>
            </a:r>
          </a:p>
        </p:txBody>
      </p:sp>
      <p:pic>
        <p:nvPicPr>
          <p:cNvPr id="14341" name="Picture 11"/>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6200" y="1371600"/>
            <a:ext cx="2908300" cy="3200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342" name="Line 12"/>
          <p:cNvSpPr>
            <a:spLocks noChangeShapeType="1"/>
          </p:cNvSpPr>
          <p:nvPr/>
        </p:nvSpPr>
        <p:spPr bwMode="auto">
          <a:xfrm flipV="1">
            <a:off x="2362200" y="3962400"/>
            <a:ext cx="3962400" cy="1219200"/>
          </a:xfrm>
          <a:prstGeom prst="line">
            <a:avLst/>
          </a:prstGeom>
          <a:noFill/>
          <a:ln w="38100">
            <a:solidFill>
              <a:srgbClr val="CC0000"/>
            </a:solidFill>
            <a:round/>
            <a:headEnd/>
            <a:tailEnd type="triangle" w="med" len="med"/>
          </a:ln>
          <a:extLst>
            <a:ext uri="{909E8E84-426E-40DD-AFC4-6F175D3DCCD1}">
              <a14:hiddenFill xmlns:a14="http://schemas.microsoft.com/office/drawing/2010/main">
                <a:noFill/>
              </a14:hiddenFill>
            </a:ext>
          </a:extLst>
        </p:spPr>
        <p:txBody>
          <a:bodyPr anchor="ctr">
            <a:spAutoFit/>
          </a:bodyPr>
          <a:lstStyle/>
          <a:p>
            <a:endParaRPr lang="en-US"/>
          </a:p>
        </p:txBody>
      </p:sp>
      <p:sp>
        <p:nvSpPr>
          <p:cNvPr id="14343" name="Line 13"/>
          <p:cNvSpPr>
            <a:spLocks noChangeShapeType="1"/>
          </p:cNvSpPr>
          <p:nvPr/>
        </p:nvSpPr>
        <p:spPr bwMode="auto">
          <a:xfrm>
            <a:off x="5410200" y="4267200"/>
            <a:ext cx="914400" cy="457200"/>
          </a:xfrm>
          <a:prstGeom prst="line">
            <a:avLst/>
          </a:prstGeom>
          <a:noFill/>
          <a:ln w="38100">
            <a:solidFill>
              <a:schemeClr val="hlink"/>
            </a:solidFill>
            <a:round/>
            <a:headEnd/>
            <a:tailEnd type="triangle" w="med" len="med"/>
          </a:ln>
          <a:extLst>
            <a:ext uri="{909E8E84-426E-40DD-AFC4-6F175D3DCCD1}">
              <a14:hiddenFill xmlns:a14="http://schemas.microsoft.com/office/drawing/2010/main">
                <a:noFill/>
              </a14:hiddenFill>
            </a:ext>
          </a:extLst>
        </p:spPr>
        <p:txBody>
          <a:bodyPr anchor="ctr">
            <a:spAutoFit/>
          </a:bodyPr>
          <a:lstStyle/>
          <a:p>
            <a:endParaRPr lang="en-US"/>
          </a:p>
        </p:txBody>
      </p:sp>
      <p:sp>
        <p:nvSpPr>
          <p:cNvPr id="14344" name="Line 14"/>
          <p:cNvSpPr>
            <a:spLocks noChangeShapeType="1"/>
          </p:cNvSpPr>
          <p:nvPr/>
        </p:nvSpPr>
        <p:spPr bwMode="auto">
          <a:xfrm flipV="1">
            <a:off x="2438400" y="5105400"/>
            <a:ext cx="3886200" cy="1143000"/>
          </a:xfrm>
          <a:prstGeom prst="line">
            <a:avLst/>
          </a:prstGeom>
          <a:noFill/>
          <a:ln w="38100">
            <a:solidFill>
              <a:srgbClr val="CC0000"/>
            </a:solidFill>
            <a:round/>
            <a:headEnd/>
            <a:tailEnd type="triangle" w="med" len="med"/>
          </a:ln>
          <a:extLst>
            <a:ext uri="{909E8E84-426E-40DD-AFC4-6F175D3DCCD1}">
              <a14:hiddenFill xmlns:a14="http://schemas.microsoft.com/office/drawing/2010/main">
                <a:noFill/>
              </a14:hiddenFill>
            </a:ext>
          </a:extLst>
        </p:spPr>
        <p:txBody>
          <a:bodyPr anchor="ctr">
            <a:spAutoFit/>
          </a:bodyPr>
          <a:lstStyle/>
          <a:p>
            <a:endParaRPr lang="en-US"/>
          </a:p>
        </p:txBody>
      </p:sp>
      <p:sp>
        <p:nvSpPr>
          <p:cNvPr id="14345" name="Line 15"/>
          <p:cNvSpPr>
            <a:spLocks noChangeShapeType="1"/>
          </p:cNvSpPr>
          <p:nvPr/>
        </p:nvSpPr>
        <p:spPr bwMode="auto">
          <a:xfrm>
            <a:off x="5562600" y="5334000"/>
            <a:ext cx="762000" cy="533400"/>
          </a:xfrm>
          <a:prstGeom prst="line">
            <a:avLst/>
          </a:prstGeom>
          <a:noFill/>
          <a:ln w="38100">
            <a:solidFill>
              <a:schemeClr val="hlink"/>
            </a:solidFill>
            <a:round/>
            <a:headEnd/>
            <a:tailEnd type="triangle" w="med" len="med"/>
          </a:ln>
          <a:extLst>
            <a:ext uri="{909E8E84-426E-40DD-AFC4-6F175D3DCCD1}">
              <a14:hiddenFill xmlns:a14="http://schemas.microsoft.com/office/drawing/2010/main">
                <a:noFill/>
              </a14:hiddenFill>
            </a:ext>
          </a:extLst>
        </p:spPr>
        <p:txBody>
          <a:bodyPr anchor="ctr">
            <a:spAutoFit/>
          </a:bodyPr>
          <a:lstStyle/>
          <a:p>
            <a:endParaRPr lang="en-US"/>
          </a:p>
        </p:txBody>
      </p:sp>
      <p:sp>
        <p:nvSpPr>
          <p:cNvPr id="14346" name="Text Box 16"/>
          <p:cNvSpPr txBox="1">
            <a:spLocks noChangeArrowheads="1"/>
          </p:cNvSpPr>
          <p:nvPr/>
        </p:nvSpPr>
        <p:spPr bwMode="auto">
          <a:xfrm>
            <a:off x="381000" y="5029200"/>
            <a:ext cx="1981200" cy="285750"/>
          </a:xfrm>
          <a:prstGeom prst="rect">
            <a:avLst/>
          </a:prstGeom>
          <a:noFill/>
          <a:ln w="9525" algn="ctr">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eaLnBrk="0" hangingPunct="0">
              <a:defRPr sz="1200">
                <a:solidFill>
                  <a:schemeClr val="tx1"/>
                </a:solidFill>
                <a:latin typeface="Arial" charset="0"/>
              </a:defRPr>
            </a:lvl1pPr>
            <a:lvl2pPr marL="742950" indent="-285750" eaLnBrk="0" hangingPunct="0">
              <a:defRPr sz="1200">
                <a:solidFill>
                  <a:schemeClr val="tx1"/>
                </a:solidFill>
                <a:latin typeface="Arial" charset="0"/>
              </a:defRPr>
            </a:lvl2pPr>
            <a:lvl3pPr marL="1143000" indent="-228600" eaLnBrk="0" hangingPunct="0">
              <a:defRPr sz="1200">
                <a:solidFill>
                  <a:schemeClr val="tx1"/>
                </a:solidFill>
                <a:latin typeface="Arial" charset="0"/>
              </a:defRPr>
            </a:lvl3pPr>
            <a:lvl4pPr marL="1600200" indent="-228600" eaLnBrk="0" hangingPunct="0">
              <a:defRPr sz="1200">
                <a:solidFill>
                  <a:schemeClr val="tx1"/>
                </a:solidFill>
                <a:latin typeface="Arial" charset="0"/>
              </a:defRPr>
            </a:lvl4pPr>
            <a:lvl5pPr marL="2057400" indent="-228600" eaLnBrk="0" hangingPunct="0">
              <a:defRPr sz="1200">
                <a:solidFill>
                  <a:schemeClr val="tx1"/>
                </a:solidFill>
                <a:latin typeface="Arial" charset="0"/>
              </a:defRPr>
            </a:lvl5pPr>
            <a:lvl6pPr marL="2514600" indent="-228600" algn="ctr" eaLnBrk="0" fontAlgn="base" hangingPunct="0">
              <a:spcBef>
                <a:spcPct val="0"/>
              </a:spcBef>
              <a:spcAft>
                <a:spcPct val="0"/>
              </a:spcAft>
              <a:defRPr sz="1200">
                <a:solidFill>
                  <a:schemeClr val="tx1"/>
                </a:solidFill>
                <a:latin typeface="Arial" charset="0"/>
              </a:defRPr>
            </a:lvl6pPr>
            <a:lvl7pPr marL="2971800" indent="-228600" algn="ctr" eaLnBrk="0" fontAlgn="base" hangingPunct="0">
              <a:spcBef>
                <a:spcPct val="0"/>
              </a:spcBef>
              <a:spcAft>
                <a:spcPct val="0"/>
              </a:spcAft>
              <a:defRPr sz="1200">
                <a:solidFill>
                  <a:schemeClr val="tx1"/>
                </a:solidFill>
                <a:latin typeface="Arial" charset="0"/>
              </a:defRPr>
            </a:lvl7pPr>
            <a:lvl8pPr marL="3429000" indent="-228600" algn="ctr" eaLnBrk="0" fontAlgn="base" hangingPunct="0">
              <a:spcBef>
                <a:spcPct val="0"/>
              </a:spcBef>
              <a:spcAft>
                <a:spcPct val="0"/>
              </a:spcAft>
              <a:defRPr sz="1200">
                <a:solidFill>
                  <a:schemeClr val="tx1"/>
                </a:solidFill>
                <a:latin typeface="Arial" charset="0"/>
              </a:defRPr>
            </a:lvl8pPr>
            <a:lvl9pPr marL="3886200" indent="-228600" algn="ctr" eaLnBrk="0" fontAlgn="base" hangingPunct="0">
              <a:spcBef>
                <a:spcPct val="0"/>
              </a:spcBef>
              <a:spcAft>
                <a:spcPct val="0"/>
              </a:spcAft>
              <a:defRPr sz="1200">
                <a:solidFill>
                  <a:schemeClr val="tx1"/>
                </a:solidFill>
                <a:latin typeface="Arial" charset="0"/>
              </a:defRPr>
            </a:lvl9pPr>
          </a:lstStyle>
          <a:p>
            <a:pPr eaLnBrk="1" hangingPunct="1">
              <a:spcBef>
                <a:spcPct val="50000"/>
              </a:spcBef>
            </a:pPr>
            <a:r>
              <a:rPr lang="en-US"/>
              <a:t>Neuroal signal 1</a:t>
            </a:r>
          </a:p>
        </p:txBody>
      </p:sp>
      <p:sp>
        <p:nvSpPr>
          <p:cNvPr id="14347" name="Text Box 17"/>
          <p:cNvSpPr txBox="1">
            <a:spLocks noChangeArrowheads="1"/>
          </p:cNvSpPr>
          <p:nvPr/>
        </p:nvSpPr>
        <p:spPr bwMode="auto">
          <a:xfrm>
            <a:off x="390525" y="6172200"/>
            <a:ext cx="1981200" cy="285750"/>
          </a:xfrm>
          <a:prstGeom prst="rect">
            <a:avLst/>
          </a:prstGeom>
          <a:noFill/>
          <a:ln w="9525" algn="ctr">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eaLnBrk="0" hangingPunct="0">
              <a:defRPr sz="1200">
                <a:solidFill>
                  <a:schemeClr val="tx1"/>
                </a:solidFill>
                <a:latin typeface="Arial" charset="0"/>
              </a:defRPr>
            </a:lvl1pPr>
            <a:lvl2pPr marL="742950" indent="-285750" eaLnBrk="0" hangingPunct="0">
              <a:defRPr sz="1200">
                <a:solidFill>
                  <a:schemeClr val="tx1"/>
                </a:solidFill>
                <a:latin typeface="Arial" charset="0"/>
              </a:defRPr>
            </a:lvl2pPr>
            <a:lvl3pPr marL="1143000" indent="-228600" eaLnBrk="0" hangingPunct="0">
              <a:defRPr sz="1200">
                <a:solidFill>
                  <a:schemeClr val="tx1"/>
                </a:solidFill>
                <a:latin typeface="Arial" charset="0"/>
              </a:defRPr>
            </a:lvl3pPr>
            <a:lvl4pPr marL="1600200" indent="-228600" eaLnBrk="0" hangingPunct="0">
              <a:defRPr sz="1200">
                <a:solidFill>
                  <a:schemeClr val="tx1"/>
                </a:solidFill>
                <a:latin typeface="Arial" charset="0"/>
              </a:defRPr>
            </a:lvl4pPr>
            <a:lvl5pPr marL="2057400" indent="-228600" eaLnBrk="0" hangingPunct="0">
              <a:defRPr sz="1200">
                <a:solidFill>
                  <a:schemeClr val="tx1"/>
                </a:solidFill>
                <a:latin typeface="Arial" charset="0"/>
              </a:defRPr>
            </a:lvl5pPr>
            <a:lvl6pPr marL="2514600" indent="-228600" algn="ctr" eaLnBrk="0" fontAlgn="base" hangingPunct="0">
              <a:spcBef>
                <a:spcPct val="0"/>
              </a:spcBef>
              <a:spcAft>
                <a:spcPct val="0"/>
              </a:spcAft>
              <a:defRPr sz="1200">
                <a:solidFill>
                  <a:schemeClr val="tx1"/>
                </a:solidFill>
                <a:latin typeface="Arial" charset="0"/>
              </a:defRPr>
            </a:lvl6pPr>
            <a:lvl7pPr marL="2971800" indent="-228600" algn="ctr" eaLnBrk="0" fontAlgn="base" hangingPunct="0">
              <a:spcBef>
                <a:spcPct val="0"/>
              </a:spcBef>
              <a:spcAft>
                <a:spcPct val="0"/>
              </a:spcAft>
              <a:defRPr sz="1200">
                <a:solidFill>
                  <a:schemeClr val="tx1"/>
                </a:solidFill>
                <a:latin typeface="Arial" charset="0"/>
              </a:defRPr>
            </a:lvl7pPr>
            <a:lvl8pPr marL="3429000" indent="-228600" algn="ctr" eaLnBrk="0" fontAlgn="base" hangingPunct="0">
              <a:spcBef>
                <a:spcPct val="0"/>
              </a:spcBef>
              <a:spcAft>
                <a:spcPct val="0"/>
              </a:spcAft>
              <a:defRPr sz="1200">
                <a:solidFill>
                  <a:schemeClr val="tx1"/>
                </a:solidFill>
                <a:latin typeface="Arial" charset="0"/>
              </a:defRPr>
            </a:lvl8pPr>
            <a:lvl9pPr marL="3886200" indent="-228600" algn="ctr" eaLnBrk="0" fontAlgn="base" hangingPunct="0">
              <a:spcBef>
                <a:spcPct val="0"/>
              </a:spcBef>
              <a:spcAft>
                <a:spcPct val="0"/>
              </a:spcAft>
              <a:defRPr sz="1200">
                <a:solidFill>
                  <a:schemeClr val="tx1"/>
                </a:solidFill>
                <a:latin typeface="Arial" charset="0"/>
              </a:defRPr>
            </a:lvl9pPr>
          </a:lstStyle>
          <a:p>
            <a:pPr eaLnBrk="1" hangingPunct="1">
              <a:spcBef>
                <a:spcPct val="50000"/>
              </a:spcBef>
            </a:pPr>
            <a:r>
              <a:rPr lang="en-US"/>
              <a:t>Neuroal signal 2</a:t>
            </a:r>
          </a:p>
        </p:txBody>
      </p:sp>
      <p:sp>
        <p:nvSpPr>
          <p:cNvPr id="14348" name="Text Box 18"/>
          <p:cNvSpPr txBox="1">
            <a:spLocks noChangeArrowheads="1"/>
          </p:cNvSpPr>
          <p:nvPr/>
        </p:nvSpPr>
        <p:spPr bwMode="auto">
          <a:xfrm>
            <a:off x="381000" y="8382000"/>
            <a:ext cx="1981200" cy="285750"/>
          </a:xfrm>
          <a:prstGeom prst="rect">
            <a:avLst/>
          </a:prstGeom>
          <a:noFill/>
          <a:ln w="9525" algn="ctr">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eaLnBrk="0" hangingPunct="0">
              <a:defRPr sz="1200">
                <a:solidFill>
                  <a:schemeClr val="tx1"/>
                </a:solidFill>
                <a:latin typeface="Arial" charset="0"/>
              </a:defRPr>
            </a:lvl1pPr>
            <a:lvl2pPr marL="742950" indent="-285750" eaLnBrk="0" hangingPunct="0">
              <a:defRPr sz="1200">
                <a:solidFill>
                  <a:schemeClr val="tx1"/>
                </a:solidFill>
                <a:latin typeface="Arial" charset="0"/>
              </a:defRPr>
            </a:lvl2pPr>
            <a:lvl3pPr marL="1143000" indent="-228600" eaLnBrk="0" hangingPunct="0">
              <a:defRPr sz="1200">
                <a:solidFill>
                  <a:schemeClr val="tx1"/>
                </a:solidFill>
                <a:latin typeface="Arial" charset="0"/>
              </a:defRPr>
            </a:lvl3pPr>
            <a:lvl4pPr marL="1600200" indent="-228600" eaLnBrk="0" hangingPunct="0">
              <a:defRPr sz="1200">
                <a:solidFill>
                  <a:schemeClr val="tx1"/>
                </a:solidFill>
                <a:latin typeface="Arial" charset="0"/>
              </a:defRPr>
            </a:lvl4pPr>
            <a:lvl5pPr marL="2057400" indent="-228600" eaLnBrk="0" hangingPunct="0">
              <a:defRPr sz="1200">
                <a:solidFill>
                  <a:schemeClr val="tx1"/>
                </a:solidFill>
                <a:latin typeface="Arial" charset="0"/>
              </a:defRPr>
            </a:lvl5pPr>
            <a:lvl6pPr marL="2514600" indent="-228600" algn="ctr" eaLnBrk="0" fontAlgn="base" hangingPunct="0">
              <a:spcBef>
                <a:spcPct val="0"/>
              </a:spcBef>
              <a:spcAft>
                <a:spcPct val="0"/>
              </a:spcAft>
              <a:defRPr sz="1200">
                <a:solidFill>
                  <a:schemeClr val="tx1"/>
                </a:solidFill>
                <a:latin typeface="Arial" charset="0"/>
              </a:defRPr>
            </a:lvl6pPr>
            <a:lvl7pPr marL="2971800" indent="-228600" algn="ctr" eaLnBrk="0" fontAlgn="base" hangingPunct="0">
              <a:spcBef>
                <a:spcPct val="0"/>
              </a:spcBef>
              <a:spcAft>
                <a:spcPct val="0"/>
              </a:spcAft>
              <a:defRPr sz="1200">
                <a:solidFill>
                  <a:schemeClr val="tx1"/>
                </a:solidFill>
                <a:latin typeface="Arial" charset="0"/>
              </a:defRPr>
            </a:lvl7pPr>
            <a:lvl8pPr marL="3429000" indent="-228600" algn="ctr" eaLnBrk="0" fontAlgn="base" hangingPunct="0">
              <a:spcBef>
                <a:spcPct val="0"/>
              </a:spcBef>
              <a:spcAft>
                <a:spcPct val="0"/>
              </a:spcAft>
              <a:defRPr sz="1200">
                <a:solidFill>
                  <a:schemeClr val="tx1"/>
                </a:solidFill>
                <a:latin typeface="Arial" charset="0"/>
              </a:defRPr>
            </a:lvl8pPr>
            <a:lvl9pPr marL="3886200" indent="-228600" algn="ctr" eaLnBrk="0" fontAlgn="base" hangingPunct="0">
              <a:spcBef>
                <a:spcPct val="0"/>
              </a:spcBef>
              <a:spcAft>
                <a:spcPct val="0"/>
              </a:spcAft>
              <a:defRPr sz="1200">
                <a:solidFill>
                  <a:schemeClr val="tx1"/>
                </a:solidFill>
                <a:latin typeface="Arial" charset="0"/>
              </a:defRPr>
            </a:lvl9pPr>
          </a:lstStyle>
          <a:p>
            <a:pPr eaLnBrk="1" hangingPunct="1">
              <a:spcBef>
                <a:spcPct val="50000"/>
              </a:spcBef>
            </a:pPr>
            <a:r>
              <a:rPr lang="en-US"/>
              <a:t>Eye vertidal</a:t>
            </a:r>
          </a:p>
        </p:txBody>
      </p:sp>
      <p:sp>
        <p:nvSpPr>
          <p:cNvPr id="14349" name="Text Box 19"/>
          <p:cNvSpPr txBox="1">
            <a:spLocks noChangeArrowheads="1"/>
          </p:cNvSpPr>
          <p:nvPr/>
        </p:nvSpPr>
        <p:spPr bwMode="auto">
          <a:xfrm>
            <a:off x="381000" y="7315200"/>
            <a:ext cx="1981200" cy="285750"/>
          </a:xfrm>
          <a:prstGeom prst="rect">
            <a:avLst/>
          </a:prstGeom>
          <a:noFill/>
          <a:ln w="9525" algn="ctr">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eaLnBrk="0" hangingPunct="0">
              <a:defRPr sz="1200">
                <a:solidFill>
                  <a:schemeClr val="tx1"/>
                </a:solidFill>
                <a:latin typeface="Arial" charset="0"/>
              </a:defRPr>
            </a:lvl1pPr>
            <a:lvl2pPr marL="742950" indent="-285750" eaLnBrk="0" hangingPunct="0">
              <a:defRPr sz="1200">
                <a:solidFill>
                  <a:schemeClr val="tx1"/>
                </a:solidFill>
                <a:latin typeface="Arial" charset="0"/>
              </a:defRPr>
            </a:lvl2pPr>
            <a:lvl3pPr marL="1143000" indent="-228600" eaLnBrk="0" hangingPunct="0">
              <a:defRPr sz="1200">
                <a:solidFill>
                  <a:schemeClr val="tx1"/>
                </a:solidFill>
                <a:latin typeface="Arial" charset="0"/>
              </a:defRPr>
            </a:lvl3pPr>
            <a:lvl4pPr marL="1600200" indent="-228600" eaLnBrk="0" hangingPunct="0">
              <a:defRPr sz="1200">
                <a:solidFill>
                  <a:schemeClr val="tx1"/>
                </a:solidFill>
                <a:latin typeface="Arial" charset="0"/>
              </a:defRPr>
            </a:lvl4pPr>
            <a:lvl5pPr marL="2057400" indent="-228600" eaLnBrk="0" hangingPunct="0">
              <a:defRPr sz="1200">
                <a:solidFill>
                  <a:schemeClr val="tx1"/>
                </a:solidFill>
                <a:latin typeface="Arial" charset="0"/>
              </a:defRPr>
            </a:lvl5pPr>
            <a:lvl6pPr marL="2514600" indent="-228600" algn="ctr" eaLnBrk="0" fontAlgn="base" hangingPunct="0">
              <a:spcBef>
                <a:spcPct val="0"/>
              </a:spcBef>
              <a:spcAft>
                <a:spcPct val="0"/>
              </a:spcAft>
              <a:defRPr sz="1200">
                <a:solidFill>
                  <a:schemeClr val="tx1"/>
                </a:solidFill>
                <a:latin typeface="Arial" charset="0"/>
              </a:defRPr>
            </a:lvl6pPr>
            <a:lvl7pPr marL="2971800" indent="-228600" algn="ctr" eaLnBrk="0" fontAlgn="base" hangingPunct="0">
              <a:spcBef>
                <a:spcPct val="0"/>
              </a:spcBef>
              <a:spcAft>
                <a:spcPct val="0"/>
              </a:spcAft>
              <a:defRPr sz="1200">
                <a:solidFill>
                  <a:schemeClr val="tx1"/>
                </a:solidFill>
                <a:latin typeface="Arial" charset="0"/>
              </a:defRPr>
            </a:lvl7pPr>
            <a:lvl8pPr marL="3429000" indent="-228600" algn="ctr" eaLnBrk="0" fontAlgn="base" hangingPunct="0">
              <a:spcBef>
                <a:spcPct val="0"/>
              </a:spcBef>
              <a:spcAft>
                <a:spcPct val="0"/>
              </a:spcAft>
              <a:defRPr sz="1200">
                <a:solidFill>
                  <a:schemeClr val="tx1"/>
                </a:solidFill>
                <a:latin typeface="Arial" charset="0"/>
              </a:defRPr>
            </a:lvl8pPr>
            <a:lvl9pPr marL="3886200" indent="-228600" algn="ctr" eaLnBrk="0" fontAlgn="base" hangingPunct="0">
              <a:spcBef>
                <a:spcPct val="0"/>
              </a:spcBef>
              <a:spcAft>
                <a:spcPct val="0"/>
              </a:spcAft>
              <a:defRPr sz="1200">
                <a:solidFill>
                  <a:schemeClr val="tx1"/>
                </a:solidFill>
                <a:latin typeface="Arial" charset="0"/>
              </a:defRPr>
            </a:lvl9pPr>
          </a:lstStyle>
          <a:p>
            <a:pPr eaLnBrk="1" hangingPunct="1">
              <a:spcBef>
                <a:spcPct val="50000"/>
              </a:spcBef>
            </a:pPr>
            <a:r>
              <a:rPr lang="en-US"/>
              <a:t>Eye horizontal</a:t>
            </a:r>
          </a:p>
        </p:txBody>
      </p:sp>
      <p:sp>
        <p:nvSpPr>
          <p:cNvPr id="14350" name="Line 20"/>
          <p:cNvSpPr>
            <a:spLocks noChangeShapeType="1"/>
          </p:cNvSpPr>
          <p:nvPr/>
        </p:nvSpPr>
        <p:spPr bwMode="auto">
          <a:xfrm flipV="1">
            <a:off x="2362200" y="6257925"/>
            <a:ext cx="3962400" cy="1219200"/>
          </a:xfrm>
          <a:prstGeom prst="line">
            <a:avLst/>
          </a:prstGeom>
          <a:noFill/>
          <a:ln w="38100">
            <a:solidFill>
              <a:srgbClr val="CC0000"/>
            </a:solidFill>
            <a:round/>
            <a:headEnd/>
            <a:tailEnd type="triangle" w="med" len="med"/>
          </a:ln>
          <a:extLst>
            <a:ext uri="{909E8E84-426E-40DD-AFC4-6F175D3DCCD1}">
              <a14:hiddenFill xmlns:a14="http://schemas.microsoft.com/office/drawing/2010/main">
                <a:noFill/>
              </a14:hiddenFill>
            </a:ext>
          </a:extLst>
        </p:spPr>
        <p:txBody>
          <a:bodyPr anchor="ctr">
            <a:spAutoFit/>
          </a:bodyPr>
          <a:lstStyle/>
          <a:p>
            <a:endParaRPr lang="en-US"/>
          </a:p>
        </p:txBody>
      </p:sp>
      <p:sp>
        <p:nvSpPr>
          <p:cNvPr id="14351" name="Line 21"/>
          <p:cNvSpPr>
            <a:spLocks noChangeShapeType="1"/>
          </p:cNvSpPr>
          <p:nvPr/>
        </p:nvSpPr>
        <p:spPr bwMode="auto">
          <a:xfrm>
            <a:off x="5410200" y="6562725"/>
            <a:ext cx="914400" cy="457200"/>
          </a:xfrm>
          <a:prstGeom prst="line">
            <a:avLst/>
          </a:prstGeom>
          <a:noFill/>
          <a:ln w="38100">
            <a:solidFill>
              <a:schemeClr val="hlink"/>
            </a:solidFill>
            <a:round/>
            <a:headEnd/>
            <a:tailEnd type="triangle" w="med" len="med"/>
          </a:ln>
          <a:extLst>
            <a:ext uri="{909E8E84-426E-40DD-AFC4-6F175D3DCCD1}">
              <a14:hiddenFill xmlns:a14="http://schemas.microsoft.com/office/drawing/2010/main">
                <a:noFill/>
              </a14:hiddenFill>
            </a:ext>
          </a:extLst>
        </p:spPr>
        <p:txBody>
          <a:bodyPr anchor="ctr">
            <a:spAutoFit/>
          </a:bodyPr>
          <a:lstStyle/>
          <a:p>
            <a:endParaRPr lang="en-US"/>
          </a:p>
        </p:txBody>
      </p:sp>
      <p:sp>
        <p:nvSpPr>
          <p:cNvPr id="14352" name="Line 22"/>
          <p:cNvSpPr>
            <a:spLocks noChangeShapeType="1"/>
          </p:cNvSpPr>
          <p:nvPr/>
        </p:nvSpPr>
        <p:spPr bwMode="auto">
          <a:xfrm flipV="1">
            <a:off x="9677400" y="6759575"/>
            <a:ext cx="4648200" cy="2841625"/>
          </a:xfrm>
          <a:prstGeom prst="line">
            <a:avLst/>
          </a:prstGeom>
          <a:noFill/>
          <a:ln w="38100">
            <a:solidFill>
              <a:srgbClr val="CC0000"/>
            </a:solidFill>
            <a:round/>
            <a:headEnd/>
            <a:tailEnd type="triangle" w="med" len="med"/>
          </a:ln>
          <a:extLst>
            <a:ext uri="{909E8E84-426E-40DD-AFC4-6F175D3DCCD1}">
              <a14:hiddenFill xmlns:a14="http://schemas.microsoft.com/office/drawing/2010/main">
                <a:noFill/>
              </a14:hiddenFill>
            </a:ext>
          </a:extLst>
        </p:spPr>
        <p:txBody>
          <a:bodyPr anchor="ctr">
            <a:spAutoFit/>
          </a:bodyPr>
          <a:lstStyle/>
          <a:p>
            <a:endParaRPr lang="en-US"/>
          </a:p>
        </p:txBody>
      </p:sp>
      <p:sp>
        <p:nvSpPr>
          <p:cNvPr id="14353" name="Line 26"/>
          <p:cNvSpPr>
            <a:spLocks noChangeShapeType="1"/>
          </p:cNvSpPr>
          <p:nvPr/>
        </p:nvSpPr>
        <p:spPr bwMode="auto">
          <a:xfrm flipV="1">
            <a:off x="9677400" y="7162800"/>
            <a:ext cx="4648200" cy="1295400"/>
          </a:xfrm>
          <a:prstGeom prst="line">
            <a:avLst/>
          </a:prstGeom>
          <a:noFill/>
          <a:ln w="38100">
            <a:solidFill>
              <a:srgbClr val="FFC000"/>
            </a:solidFill>
            <a:round/>
            <a:headEnd/>
            <a:tailEnd type="triangle" w="med" len="med"/>
          </a:ln>
          <a:extLst>
            <a:ext uri="{909E8E84-426E-40DD-AFC4-6F175D3DCCD1}">
              <a14:hiddenFill xmlns:a14="http://schemas.microsoft.com/office/drawing/2010/main">
                <a:noFill/>
              </a14:hiddenFill>
            </a:ext>
          </a:extLst>
        </p:spPr>
        <p:txBody>
          <a:bodyPr anchor="ctr">
            <a:spAutoFit/>
          </a:bodyPr>
          <a:lstStyle/>
          <a:p>
            <a:endParaRPr lang="en-US"/>
          </a:p>
        </p:txBody>
      </p:sp>
      <p:sp>
        <p:nvSpPr>
          <p:cNvPr id="14354" name="Line 27"/>
          <p:cNvSpPr>
            <a:spLocks noChangeShapeType="1"/>
          </p:cNvSpPr>
          <p:nvPr/>
        </p:nvSpPr>
        <p:spPr bwMode="auto">
          <a:xfrm>
            <a:off x="9677400" y="7391400"/>
            <a:ext cx="4572000" cy="263525"/>
          </a:xfrm>
          <a:prstGeom prst="line">
            <a:avLst/>
          </a:prstGeom>
          <a:noFill/>
          <a:ln w="38100">
            <a:solidFill>
              <a:srgbClr val="CCCC00"/>
            </a:solidFill>
            <a:round/>
            <a:headEnd/>
            <a:tailEnd type="triangle" w="med" len="med"/>
          </a:ln>
          <a:extLst>
            <a:ext uri="{909E8E84-426E-40DD-AFC4-6F175D3DCCD1}">
              <a14:hiddenFill xmlns:a14="http://schemas.microsoft.com/office/drawing/2010/main">
                <a:noFill/>
              </a14:hiddenFill>
            </a:ext>
          </a:extLst>
        </p:spPr>
        <p:txBody>
          <a:bodyPr anchor="ctr">
            <a:spAutoFit/>
          </a:bodyPr>
          <a:lstStyle/>
          <a:p>
            <a:endParaRPr lang="en-US"/>
          </a:p>
        </p:txBody>
      </p:sp>
      <p:sp>
        <p:nvSpPr>
          <p:cNvPr id="14355" name="Line 28"/>
          <p:cNvSpPr>
            <a:spLocks noChangeShapeType="1"/>
          </p:cNvSpPr>
          <p:nvPr/>
        </p:nvSpPr>
        <p:spPr bwMode="auto">
          <a:xfrm flipV="1">
            <a:off x="12268200" y="11811000"/>
            <a:ext cx="1828800" cy="533400"/>
          </a:xfrm>
          <a:prstGeom prst="line">
            <a:avLst/>
          </a:prstGeom>
          <a:noFill/>
          <a:ln w="38100">
            <a:solidFill>
              <a:srgbClr val="CC0000"/>
            </a:solidFill>
            <a:round/>
            <a:headEnd/>
            <a:tailEnd type="triangle" w="med" len="med"/>
          </a:ln>
          <a:extLst>
            <a:ext uri="{909E8E84-426E-40DD-AFC4-6F175D3DCCD1}">
              <a14:hiddenFill xmlns:a14="http://schemas.microsoft.com/office/drawing/2010/main">
                <a:noFill/>
              </a14:hiddenFill>
            </a:ext>
          </a:extLst>
        </p:spPr>
        <p:txBody>
          <a:bodyPr anchor="ctr">
            <a:spAutoFit/>
          </a:bodyPr>
          <a:lstStyle/>
          <a:p>
            <a:endParaRPr lang="en-US"/>
          </a:p>
        </p:txBody>
      </p:sp>
      <p:sp>
        <p:nvSpPr>
          <p:cNvPr id="14356" name="Text Box 29"/>
          <p:cNvSpPr txBox="1">
            <a:spLocks noChangeArrowheads="1"/>
          </p:cNvSpPr>
          <p:nvPr/>
        </p:nvSpPr>
        <p:spPr bwMode="auto">
          <a:xfrm>
            <a:off x="14097000" y="11658600"/>
            <a:ext cx="1981200" cy="285750"/>
          </a:xfrm>
          <a:prstGeom prst="rect">
            <a:avLst/>
          </a:prstGeom>
          <a:noFill/>
          <a:ln w="9525" algn="ctr">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eaLnBrk="0" hangingPunct="0">
              <a:defRPr sz="1200">
                <a:solidFill>
                  <a:schemeClr val="tx1"/>
                </a:solidFill>
                <a:latin typeface="Arial" charset="0"/>
              </a:defRPr>
            </a:lvl1pPr>
            <a:lvl2pPr marL="742950" indent="-285750" eaLnBrk="0" hangingPunct="0">
              <a:defRPr sz="1200">
                <a:solidFill>
                  <a:schemeClr val="tx1"/>
                </a:solidFill>
                <a:latin typeface="Arial" charset="0"/>
              </a:defRPr>
            </a:lvl2pPr>
            <a:lvl3pPr marL="1143000" indent="-228600" eaLnBrk="0" hangingPunct="0">
              <a:defRPr sz="1200">
                <a:solidFill>
                  <a:schemeClr val="tx1"/>
                </a:solidFill>
                <a:latin typeface="Arial" charset="0"/>
              </a:defRPr>
            </a:lvl3pPr>
            <a:lvl4pPr marL="1600200" indent="-228600" eaLnBrk="0" hangingPunct="0">
              <a:defRPr sz="1200">
                <a:solidFill>
                  <a:schemeClr val="tx1"/>
                </a:solidFill>
                <a:latin typeface="Arial" charset="0"/>
              </a:defRPr>
            </a:lvl4pPr>
            <a:lvl5pPr marL="2057400" indent="-228600" eaLnBrk="0" hangingPunct="0">
              <a:defRPr sz="1200">
                <a:solidFill>
                  <a:schemeClr val="tx1"/>
                </a:solidFill>
                <a:latin typeface="Arial" charset="0"/>
              </a:defRPr>
            </a:lvl5pPr>
            <a:lvl6pPr marL="2514600" indent="-228600" algn="ctr" eaLnBrk="0" fontAlgn="base" hangingPunct="0">
              <a:spcBef>
                <a:spcPct val="0"/>
              </a:spcBef>
              <a:spcAft>
                <a:spcPct val="0"/>
              </a:spcAft>
              <a:defRPr sz="1200">
                <a:solidFill>
                  <a:schemeClr val="tx1"/>
                </a:solidFill>
                <a:latin typeface="Arial" charset="0"/>
              </a:defRPr>
            </a:lvl6pPr>
            <a:lvl7pPr marL="2971800" indent="-228600" algn="ctr" eaLnBrk="0" fontAlgn="base" hangingPunct="0">
              <a:spcBef>
                <a:spcPct val="0"/>
              </a:spcBef>
              <a:spcAft>
                <a:spcPct val="0"/>
              </a:spcAft>
              <a:defRPr sz="1200">
                <a:solidFill>
                  <a:schemeClr val="tx1"/>
                </a:solidFill>
                <a:latin typeface="Arial" charset="0"/>
              </a:defRPr>
            </a:lvl7pPr>
            <a:lvl8pPr marL="3429000" indent="-228600" algn="ctr" eaLnBrk="0" fontAlgn="base" hangingPunct="0">
              <a:spcBef>
                <a:spcPct val="0"/>
              </a:spcBef>
              <a:spcAft>
                <a:spcPct val="0"/>
              </a:spcAft>
              <a:defRPr sz="1200">
                <a:solidFill>
                  <a:schemeClr val="tx1"/>
                </a:solidFill>
                <a:latin typeface="Arial" charset="0"/>
              </a:defRPr>
            </a:lvl8pPr>
            <a:lvl9pPr marL="3886200" indent="-228600" algn="ctr" eaLnBrk="0" fontAlgn="base" hangingPunct="0">
              <a:spcBef>
                <a:spcPct val="0"/>
              </a:spcBef>
              <a:spcAft>
                <a:spcPct val="0"/>
              </a:spcAft>
              <a:defRPr sz="1200">
                <a:solidFill>
                  <a:schemeClr val="tx1"/>
                </a:solidFill>
                <a:latin typeface="Arial" charset="0"/>
              </a:defRPr>
            </a:lvl9pPr>
          </a:lstStyle>
          <a:p>
            <a:pPr eaLnBrk="1" hangingPunct="1">
              <a:spcBef>
                <a:spcPct val="50000"/>
              </a:spcBef>
            </a:pPr>
            <a:r>
              <a:rPr lang="en-US"/>
              <a:t>Stimulator</a:t>
            </a:r>
          </a:p>
        </p:txBody>
      </p:sp>
      <p:sp>
        <p:nvSpPr>
          <p:cNvPr id="14357" name="Line 33"/>
          <p:cNvSpPr>
            <a:spLocks noChangeShapeType="1"/>
          </p:cNvSpPr>
          <p:nvPr/>
        </p:nvSpPr>
        <p:spPr bwMode="auto">
          <a:xfrm flipV="1">
            <a:off x="2352675" y="7350125"/>
            <a:ext cx="3962400" cy="1219200"/>
          </a:xfrm>
          <a:prstGeom prst="line">
            <a:avLst/>
          </a:prstGeom>
          <a:noFill/>
          <a:ln w="38100">
            <a:solidFill>
              <a:srgbClr val="CC0000"/>
            </a:solidFill>
            <a:round/>
            <a:headEnd/>
            <a:tailEnd type="triangle" w="med" len="med"/>
          </a:ln>
          <a:extLst>
            <a:ext uri="{909E8E84-426E-40DD-AFC4-6F175D3DCCD1}">
              <a14:hiddenFill xmlns:a14="http://schemas.microsoft.com/office/drawing/2010/main">
                <a:noFill/>
              </a14:hiddenFill>
            </a:ext>
          </a:extLst>
        </p:spPr>
        <p:txBody>
          <a:bodyPr anchor="ctr">
            <a:spAutoFit/>
          </a:bodyPr>
          <a:lstStyle/>
          <a:p>
            <a:endParaRPr lang="en-US"/>
          </a:p>
        </p:txBody>
      </p:sp>
      <p:sp>
        <p:nvSpPr>
          <p:cNvPr id="14358" name="Line 34"/>
          <p:cNvSpPr>
            <a:spLocks noChangeShapeType="1"/>
          </p:cNvSpPr>
          <p:nvPr/>
        </p:nvSpPr>
        <p:spPr bwMode="auto">
          <a:xfrm>
            <a:off x="5400675" y="7654925"/>
            <a:ext cx="914400" cy="457200"/>
          </a:xfrm>
          <a:prstGeom prst="line">
            <a:avLst/>
          </a:prstGeom>
          <a:noFill/>
          <a:ln w="38100">
            <a:solidFill>
              <a:schemeClr val="hlink"/>
            </a:solidFill>
            <a:round/>
            <a:headEnd/>
            <a:tailEnd type="triangle" w="med" len="med"/>
          </a:ln>
          <a:extLst>
            <a:ext uri="{909E8E84-426E-40DD-AFC4-6F175D3DCCD1}">
              <a14:hiddenFill xmlns:a14="http://schemas.microsoft.com/office/drawing/2010/main">
                <a:noFill/>
              </a14:hiddenFill>
            </a:ext>
          </a:extLst>
        </p:spPr>
        <p:txBody>
          <a:bodyPr anchor="ctr">
            <a:spAutoFit/>
          </a:bodyPr>
          <a:lstStyle/>
          <a:p>
            <a:endParaRPr lang="en-US"/>
          </a:p>
        </p:txBody>
      </p:sp>
      <p:sp>
        <p:nvSpPr>
          <p:cNvPr id="14359" name="Rectangle 24"/>
          <p:cNvSpPr>
            <a:spLocks noChangeArrowheads="1"/>
          </p:cNvSpPr>
          <p:nvPr/>
        </p:nvSpPr>
        <p:spPr bwMode="auto">
          <a:xfrm>
            <a:off x="14401800" y="5943600"/>
            <a:ext cx="3886200" cy="48895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tIns="45582" bIns="45582"/>
          <a:lstStyle/>
          <a:p>
            <a:pPr algn="l"/>
            <a:r>
              <a:rPr lang="en-US" b="1">
                <a:solidFill>
                  <a:srgbClr val="000080"/>
                </a:solidFill>
              </a:rPr>
              <a:t>Team-Solutions.com</a:t>
            </a:r>
          </a:p>
          <a:p>
            <a:pPr algn="l"/>
            <a:r>
              <a:rPr lang="en-US" b="1">
                <a:solidFill>
                  <a:srgbClr val="000080"/>
                </a:solidFill>
              </a:rPr>
              <a:t>CIO-Mini50 (</a:t>
            </a:r>
            <a:r>
              <a:rPr lang="en-US" sz="1400" b="1">
                <a:solidFill>
                  <a:srgbClr val="000000"/>
                </a:solidFill>
                <a:latin typeface="Times New Roman" pitchFamily="18" charset="0"/>
                <a:cs typeface="Times New Roman" pitchFamily="18" charset="0"/>
              </a:rPr>
              <a:t>50 Pin Universal Screw Terminal)</a:t>
            </a:r>
          </a:p>
        </p:txBody>
      </p:sp>
      <p:sp>
        <p:nvSpPr>
          <p:cNvPr id="14360" name="Text Box 54"/>
          <p:cNvSpPr txBox="1">
            <a:spLocks noChangeArrowheads="1"/>
          </p:cNvSpPr>
          <p:nvPr/>
        </p:nvSpPr>
        <p:spPr bwMode="auto">
          <a:xfrm>
            <a:off x="14681200" y="6616700"/>
            <a:ext cx="1981200" cy="285750"/>
          </a:xfrm>
          <a:prstGeom prst="rect">
            <a:avLst/>
          </a:prstGeom>
          <a:solidFill>
            <a:schemeClr val="bg1"/>
          </a:solidFill>
          <a:ln w="9525" algn="ctr">
            <a:solidFill>
              <a:schemeClr val="tx1"/>
            </a:solidFill>
            <a:miter lim="800000"/>
            <a:headEnd/>
            <a:tailEnd/>
          </a:ln>
        </p:spPr>
        <p:txBody>
          <a:bodyPr>
            <a:spAutoFit/>
          </a:bodyPr>
          <a:lstStyle>
            <a:lvl1pPr eaLnBrk="0" hangingPunct="0">
              <a:defRPr sz="1200">
                <a:solidFill>
                  <a:schemeClr val="tx1"/>
                </a:solidFill>
                <a:latin typeface="Arial" charset="0"/>
              </a:defRPr>
            </a:lvl1pPr>
            <a:lvl2pPr marL="742950" indent="-285750" eaLnBrk="0" hangingPunct="0">
              <a:defRPr sz="1200">
                <a:solidFill>
                  <a:schemeClr val="tx1"/>
                </a:solidFill>
                <a:latin typeface="Arial" charset="0"/>
              </a:defRPr>
            </a:lvl2pPr>
            <a:lvl3pPr marL="1143000" indent="-228600" eaLnBrk="0" hangingPunct="0">
              <a:defRPr sz="1200">
                <a:solidFill>
                  <a:schemeClr val="tx1"/>
                </a:solidFill>
                <a:latin typeface="Arial" charset="0"/>
              </a:defRPr>
            </a:lvl3pPr>
            <a:lvl4pPr marL="1600200" indent="-228600" eaLnBrk="0" hangingPunct="0">
              <a:defRPr sz="1200">
                <a:solidFill>
                  <a:schemeClr val="tx1"/>
                </a:solidFill>
                <a:latin typeface="Arial" charset="0"/>
              </a:defRPr>
            </a:lvl4pPr>
            <a:lvl5pPr marL="2057400" indent="-228600" eaLnBrk="0" hangingPunct="0">
              <a:defRPr sz="1200">
                <a:solidFill>
                  <a:schemeClr val="tx1"/>
                </a:solidFill>
                <a:latin typeface="Arial" charset="0"/>
              </a:defRPr>
            </a:lvl5pPr>
            <a:lvl6pPr marL="2514600" indent="-228600" algn="ctr" eaLnBrk="0" fontAlgn="base" hangingPunct="0">
              <a:spcBef>
                <a:spcPct val="0"/>
              </a:spcBef>
              <a:spcAft>
                <a:spcPct val="0"/>
              </a:spcAft>
              <a:defRPr sz="1200">
                <a:solidFill>
                  <a:schemeClr val="tx1"/>
                </a:solidFill>
                <a:latin typeface="Arial" charset="0"/>
              </a:defRPr>
            </a:lvl6pPr>
            <a:lvl7pPr marL="2971800" indent="-228600" algn="ctr" eaLnBrk="0" fontAlgn="base" hangingPunct="0">
              <a:spcBef>
                <a:spcPct val="0"/>
              </a:spcBef>
              <a:spcAft>
                <a:spcPct val="0"/>
              </a:spcAft>
              <a:defRPr sz="1200">
                <a:solidFill>
                  <a:schemeClr val="tx1"/>
                </a:solidFill>
                <a:latin typeface="Arial" charset="0"/>
              </a:defRPr>
            </a:lvl7pPr>
            <a:lvl8pPr marL="3429000" indent="-228600" algn="ctr" eaLnBrk="0" fontAlgn="base" hangingPunct="0">
              <a:spcBef>
                <a:spcPct val="0"/>
              </a:spcBef>
              <a:spcAft>
                <a:spcPct val="0"/>
              </a:spcAft>
              <a:defRPr sz="1200">
                <a:solidFill>
                  <a:schemeClr val="tx1"/>
                </a:solidFill>
                <a:latin typeface="Arial" charset="0"/>
              </a:defRPr>
            </a:lvl8pPr>
            <a:lvl9pPr marL="3886200" indent="-228600" algn="ctr" eaLnBrk="0" fontAlgn="base" hangingPunct="0">
              <a:spcBef>
                <a:spcPct val="0"/>
              </a:spcBef>
              <a:spcAft>
                <a:spcPct val="0"/>
              </a:spcAft>
              <a:defRPr sz="1200">
                <a:solidFill>
                  <a:schemeClr val="tx1"/>
                </a:solidFill>
                <a:latin typeface="Arial" charset="0"/>
              </a:defRPr>
            </a:lvl9pPr>
          </a:lstStyle>
          <a:p>
            <a:pPr eaLnBrk="1" hangingPunct="1">
              <a:spcBef>
                <a:spcPct val="50000"/>
              </a:spcBef>
            </a:pPr>
            <a:r>
              <a:rPr lang="en-US"/>
              <a:t>Relay 0: Juice</a:t>
            </a:r>
          </a:p>
        </p:txBody>
      </p:sp>
      <p:sp>
        <p:nvSpPr>
          <p:cNvPr id="14361" name="Text Box 55"/>
          <p:cNvSpPr txBox="1">
            <a:spLocks noChangeArrowheads="1"/>
          </p:cNvSpPr>
          <p:nvPr/>
        </p:nvSpPr>
        <p:spPr bwMode="auto">
          <a:xfrm>
            <a:off x="14681200" y="7099300"/>
            <a:ext cx="1981200" cy="285750"/>
          </a:xfrm>
          <a:prstGeom prst="rect">
            <a:avLst/>
          </a:prstGeom>
          <a:solidFill>
            <a:schemeClr val="bg1"/>
          </a:solidFill>
          <a:ln w="9525" algn="ctr">
            <a:solidFill>
              <a:schemeClr val="tx1"/>
            </a:solidFill>
            <a:miter lim="800000"/>
            <a:headEnd/>
            <a:tailEnd/>
          </a:ln>
        </p:spPr>
        <p:txBody>
          <a:bodyPr>
            <a:spAutoFit/>
          </a:bodyPr>
          <a:lstStyle>
            <a:lvl1pPr eaLnBrk="0" hangingPunct="0">
              <a:defRPr sz="1200">
                <a:solidFill>
                  <a:schemeClr val="tx1"/>
                </a:solidFill>
                <a:latin typeface="Arial" charset="0"/>
              </a:defRPr>
            </a:lvl1pPr>
            <a:lvl2pPr marL="742950" indent="-285750" eaLnBrk="0" hangingPunct="0">
              <a:defRPr sz="1200">
                <a:solidFill>
                  <a:schemeClr val="tx1"/>
                </a:solidFill>
                <a:latin typeface="Arial" charset="0"/>
              </a:defRPr>
            </a:lvl2pPr>
            <a:lvl3pPr marL="1143000" indent="-228600" eaLnBrk="0" hangingPunct="0">
              <a:defRPr sz="1200">
                <a:solidFill>
                  <a:schemeClr val="tx1"/>
                </a:solidFill>
                <a:latin typeface="Arial" charset="0"/>
              </a:defRPr>
            </a:lvl3pPr>
            <a:lvl4pPr marL="1600200" indent="-228600" eaLnBrk="0" hangingPunct="0">
              <a:defRPr sz="1200">
                <a:solidFill>
                  <a:schemeClr val="tx1"/>
                </a:solidFill>
                <a:latin typeface="Arial" charset="0"/>
              </a:defRPr>
            </a:lvl4pPr>
            <a:lvl5pPr marL="2057400" indent="-228600" eaLnBrk="0" hangingPunct="0">
              <a:defRPr sz="1200">
                <a:solidFill>
                  <a:schemeClr val="tx1"/>
                </a:solidFill>
                <a:latin typeface="Arial" charset="0"/>
              </a:defRPr>
            </a:lvl5pPr>
            <a:lvl6pPr marL="2514600" indent="-228600" algn="ctr" eaLnBrk="0" fontAlgn="base" hangingPunct="0">
              <a:spcBef>
                <a:spcPct val="0"/>
              </a:spcBef>
              <a:spcAft>
                <a:spcPct val="0"/>
              </a:spcAft>
              <a:defRPr sz="1200">
                <a:solidFill>
                  <a:schemeClr val="tx1"/>
                </a:solidFill>
                <a:latin typeface="Arial" charset="0"/>
              </a:defRPr>
            </a:lvl6pPr>
            <a:lvl7pPr marL="2971800" indent="-228600" algn="ctr" eaLnBrk="0" fontAlgn="base" hangingPunct="0">
              <a:spcBef>
                <a:spcPct val="0"/>
              </a:spcBef>
              <a:spcAft>
                <a:spcPct val="0"/>
              </a:spcAft>
              <a:defRPr sz="1200">
                <a:solidFill>
                  <a:schemeClr val="tx1"/>
                </a:solidFill>
                <a:latin typeface="Arial" charset="0"/>
              </a:defRPr>
            </a:lvl7pPr>
            <a:lvl8pPr marL="3429000" indent="-228600" algn="ctr" eaLnBrk="0" fontAlgn="base" hangingPunct="0">
              <a:spcBef>
                <a:spcPct val="0"/>
              </a:spcBef>
              <a:spcAft>
                <a:spcPct val="0"/>
              </a:spcAft>
              <a:defRPr sz="1200">
                <a:solidFill>
                  <a:schemeClr val="tx1"/>
                </a:solidFill>
                <a:latin typeface="Arial" charset="0"/>
              </a:defRPr>
            </a:lvl8pPr>
            <a:lvl9pPr marL="3886200" indent="-228600" algn="ctr" eaLnBrk="0" fontAlgn="base" hangingPunct="0">
              <a:spcBef>
                <a:spcPct val="0"/>
              </a:spcBef>
              <a:spcAft>
                <a:spcPct val="0"/>
              </a:spcAft>
              <a:defRPr sz="1200">
                <a:solidFill>
                  <a:schemeClr val="tx1"/>
                </a:solidFill>
                <a:latin typeface="Arial" charset="0"/>
              </a:defRPr>
            </a:lvl9pPr>
          </a:lstStyle>
          <a:p>
            <a:pPr eaLnBrk="1" hangingPunct="1">
              <a:spcBef>
                <a:spcPct val="50000"/>
              </a:spcBef>
            </a:pPr>
            <a:r>
              <a:rPr lang="en-US"/>
              <a:t>Relay 1: Correct tone</a:t>
            </a:r>
          </a:p>
        </p:txBody>
      </p:sp>
      <p:sp>
        <p:nvSpPr>
          <p:cNvPr id="14362" name="Text Box 56"/>
          <p:cNvSpPr txBox="1">
            <a:spLocks noChangeArrowheads="1"/>
          </p:cNvSpPr>
          <p:nvPr/>
        </p:nvSpPr>
        <p:spPr bwMode="auto">
          <a:xfrm>
            <a:off x="14681200" y="7518400"/>
            <a:ext cx="1981200" cy="285750"/>
          </a:xfrm>
          <a:prstGeom prst="rect">
            <a:avLst/>
          </a:prstGeom>
          <a:solidFill>
            <a:schemeClr val="bg1"/>
          </a:solidFill>
          <a:ln w="9525" algn="ctr">
            <a:solidFill>
              <a:schemeClr val="tx1"/>
            </a:solidFill>
            <a:miter lim="800000"/>
            <a:headEnd/>
            <a:tailEnd/>
          </a:ln>
        </p:spPr>
        <p:txBody>
          <a:bodyPr>
            <a:spAutoFit/>
          </a:bodyPr>
          <a:lstStyle>
            <a:lvl1pPr eaLnBrk="0" hangingPunct="0">
              <a:defRPr sz="1200">
                <a:solidFill>
                  <a:schemeClr val="tx1"/>
                </a:solidFill>
                <a:latin typeface="Arial" charset="0"/>
              </a:defRPr>
            </a:lvl1pPr>
            <a:lvl2pPr marL="742950" indent="-285750" eaLnBrk="0" hangingPunct="0">
              <a:defRPr sz="1200">
                <a:solidFill>
                  <a:schemeClr val="tx1"/>
                </a:solidFill>
                <a:latin typeface="Arial" charset="0"/>
              </a:defRPr>
            </a:lvl2pPr>
            <a:lvl3pPr marL="1143000" indent="-228600" eaLnBrk="0" hangingPunct="0">
              <a:defRPr sz="1200">
                <a:solidFill>
                  <a:schemeClr val="tx1"/>
                </a:solidFill>
                <a:latin typeface="Arial" charset="0"/>
              </a:defRPr>
            </a:lvl3pPr>
            <a:lvl4pPr marL="1600200" indent="-228600" eaLnBrk="0" hangingPunct="0">
              <a:defRPr sz="1200">
                <a:solidFill>
                  <a:schemeClr val="tx1"/>
                </a:solidFill>
                <a:latin typeface="Arial" charset="0"/>
              </a:defRPr>
            </a:lvl4pPr>
            <a:lvl5pPr marL="2057400" indent="-228600" eaLnBrk="0" hangingPunct="0">
              <a:defRPr sz="1200">
                <a:solidFill>
                  <a:schemeClr val="tx1"/>
                </a:solidFill>
                <a:latin typeface="Arial" charset="0"/>
              </a:defRPr>
            </a:lvl5pPr>
            <a:lvl6pPr marL="2514600" indent="-228600" algn="ctr" eaLnBrk="0" fontAlgn="base" hangingPunct="0">
              <a:spcBef>
                <a:spcPct val="0"/>
              </a:spcBef>
              <a:spcAft>
                <a:spcPct val="0"/>
              </a:spcAft>
              <a:defRPr sz="1200">
                <a:solidFill>
                  <a:schemeClr val="tx1"/>
                </a:solidFill>
                <a:latin typeface="Arial" charset="0"/>
              </a:defRPr>
            </a:lvl6pPr>
            <a:lvl7pPr marL="2971800" indent="-228600" algn="ctr" eaLnBrk="0" fontAlgn="base" hangingPunct="0">
              <a:spcBef>
                <a:spcPct val="0"/>
              </a:spcBef>
              <a:spcAft>
                <a:spcPct val="0"/>
              </a:spcAft>
              <a:defRPr sz="1200">
                <a:solidFill>
                  <a:schemeClr val="tx1"/>
                </a:solidFill>
                <a:latin typeface="Arial" charset="0"/>
              </a:defRPr>
            </a:lvl7pPr>
            <a:lvl8pPr marL="3429000" indent="-228600" algn="ctr" eaLnBrk="0" fontAlgn="base" hangingPunct="0">
              <a:spcBef>
                <a:spcPct val="0"/>
              </a:spcBef>
              <a:spcAft>
                <a:spcPct val="0"/>
              </a:spcAft>
              <a:defRPr sz="1200">
                <a:solidFill>
                  <a:schemeClr val="tx1"/>
                </a:solidFill>
                <a:latin typeface="Arial" charset="0"/>
              </a:defRPr>
            </a:lvl8pPr>
            <a:lvl9pPr marL="3886200" indent="-228600" algn="ctr" eaLnBrk="0" fontAlgn="base" hangingPunct="0">
              <a:spcBef>
                <a:spcPct val="0"/>
              </a:spcBef>
              <a:spcAft>
                <a:spcPct val="0"/>
              </a:spcAft>
              <a:defRPr sz="1200">
                <a:solidFill>
                  <a:schemeClr val="tx1"/>
                </a:solidFill>
                <a:latin typeface="Arial" charset="0"/>
              </a:defRPr>
            </a:lvl9pPr>
          </a:lstStyle>
          <a:p>
            <a:pPr eaLnBrk="1" hangingPunct="1">
              <a:spcBef>
                <a:spcPct val="50000"/>
              </a:spcBef>
            </a:pPr>
            <a:r>
              <a:rPr lang="en-US"/>
              <a:t>Relay 2: Wrong beep</a:t>
            </a:r>
          </a:p>
        </p:txBody>
      </p:sp>
      <p:sp>
        <p:nvSpPr>
          <p:cNvPr id="14363" name="Line 70"/>
          <p:cNvSpPr>
            <a:spLocks noChangeShapeType="1"/>
          </p:cNvSpPr>
          <p:nvPr/>
        </p:nvSpPr>
        <p:spPr bwMode="auto">
          <a:xfrm flipV="1">
            <a:off x="9702800" y="6902450"/>
            <a:ext cx="4622800" cy="2346325"/>
          </a:xfrm>
          <a:prstGeom prst="line">
            <a:avLst/>
          </a:prstGeom>
          <a:noFill/>
          <a:ln w="38100">
            <a:solidFill>
              <a:schemeClr val="hlink"/>
            </a:solidFill>
            <a:round/>
            <a:headEnd/>
            <a:tailEnd type="triangle" w="med" len="med"/>
          </a:ln>
          <a:extLst>
            <a:ext uri="{909E8E84-426E-40DD-AFC4-6F175D3DCCD1}">
              <a14:hiddenFill xmlns:a14="http://schemas.microsoft.com/office/drawing/2010/main">
                <a:noFill/>
              </a14:hiddenFill>
            </a:ext>
          </a:extLst>
        </p:spPr>
        <p:txBody>
          <a:bodyPr anchor="ctr">
            <a:spAutoFit/>
          </a:bodyPr>
          <a:lstStyle/>
          <a:p>
            <a:endParaRPr lang="en-US"/>
          </a:p>
        </p:txBody>
      </p:sp>
      <p:sp>
        <p:nvSpPr>
          <p:cNvPr id="14364" name="Line 72"/>
          <p:cNvSpPr>
            <a:spLocks noChangeShapeType="1"/>
          </p:cNvSpPr>
          <p:nvPr/>
        </p:nvSpPr>
        <p:spPr bwMode="auto">
          <a:xfrm flipV="1">
            <a:off x="12192000" y="8534400"/>
            <a:ext cx="1828800" cy="3048000"/>
          </a:xfrm>
          <a:prstGeom prst="line">
            <a:avLst/>
          </a:prstGeom>
          <a:noFill/>
          <a:ln w="38100">
            <a:solidFill>
              <a:srgbClr val="FF9900"/>
            </a:solidFill>
            <a:round/>
            <a:headEnd/>
            <a:tailEnd type="triangle" w="med" len="med"/>
          </a:ln>
          <a:extLst>
            <a:ext uri="{909E8E84-426E-40DD-AFC4-6F175D3DCCD1}">
              <a14:hiddenFill xmlns:a14="http://schemas.microsoft.com/office/drawing/2010/main">
                <a:noFill/>
              </a14:hiddenFill>
            </a:ext>
          </a:extLst>
        </p:spPr>
        <p:txBody>
          <a:bodyPr anchor="ctr">
            <a:spAutoFit/>
          </a:bodyPr>
          <a:lstStyle/>
          <a:p>
            <a:endParaRPr lang="en-US"/>
          </a:p>
        </p:txBody>
      </p:sp>
      <p:sp>
        <p:nvSpPr>
          <p:cNvPr id="14365" name="Line 73"/>
          <p:cNvSpPr>
            <a:spLocks noChangeShapeType="1"/>
          </p:cNvSpPr>
          <p:nvPr/>
        </p:nvSpPr>
        <p:spPr bwMode="auto">
          <a:xfrm flipV="1">
            <a:off x="12268200" y="8991600"/>
            <a:ext cx="1752600" cy="2133600"/>
          </a:xfrm>
          <a:prstGeom prst="line">
            <a:avLst/>
          </a:prstGeom>
          <a:noFill/>
          <a:ln w="38100">
            <a:solidFill>
              <a:srgbClr val="FF66CC"/>
            </a:solidFill>
            <a:round/>
            <a:headEnd/>
            <a:tailEnd type="triangle" w="med" len="med"/>
          </a:ln>
          <a:extLst>
            <a:ext uri="{909E8E84-426E-40DD-AFC4-6F175D3DCCD1}">
              <a14:hiddenFill xmlns:a14="http://schemas.microsoft.com/office/drawing/2010/main">
                <a:noFill/>
              </a14:hiddenFill>
            </a:ext>
          </a:extLst>
        </p:spPr>
        <p:txBody>
          <a:bodyPr anchor="ctr">
            <a:spAutoFit/>
          </a:bodyPr>
          <a:lstStyle/>
          <a:p>
            <a:endParaRPr lang="en-US"/>
          </a:p>
        </p:txBody>
      </p:sp>
      <p:sp>
        <p:nvSpPr>
          <p:cNvPr id="14366" name="Line 74"/>
          <p:cNvSpPr>
            <a:spLocks noChangeShapeType="1"/>
          </p:cNvSpPr>
          <p:nvPr/>
        </p:nvSpPr>
        <p:spPr bwMode="auto">
          <a:xfrm flipV="1">
            <a:off x="12192000" y="9448800"/>
            <a:ext cx="1905000" cy="990600"/>
          </a:xfrm>
          <a:prstGeom prst="line">
            <a:avLst/>
          </a:prstGeom>
          <a:noFill/>
          <a:ln w="38100">
            <a:solidFill>
              <a:srgbClr val="996633"/>
            </a:solidFill>
            <a:round/>
            <a:headEnd/>
            <a:tailEnd type="triangle" w="med" len="med"/>
          </a:ln>
          <a:extLst>
            <a:ext uri="{909E8E84-426E-40DD-AFC4-6F175D3DCCD1}">
              <a14:hiddenFill xmlns:a14="http://schemas.microsoft.com/office/drawing/2010/main">
                <a:noFill/>
              </a14:hiddenFill>
            </a:ext>
          </a:extLst>
        </p:spPr>
        <p:txBody>
          <a:bodyPr anchor="ctr">
            <a:spAutoFit/>
          </a:bodyPr>
          <a:lstStyle/>
          <a:p>
            <a:endParaRPr lang="en-US"/>
          </a:p>
        </p:txBody>
      </p:sp>
      <p:sp>
        <p:nvSpPr>
          <p:cNvPr id="14367" name="Text Box 29"/>
          <p:cNvSpPr txBox="1">
            <a:spLocks noChangeArrowheads="1"/>
          </p:cNvSpPr>
          <p:nvPr/>
        </p:nvSpPr>
        <p:spPr bwMode="auto">
          <a:xfrm>
            <a:off x="12617450" y="9775825"/>
            <a:ext cx="1479550" cy="282575"/>
          </a:xfrm>
          <a:prstGeom prst="rect">
            <a:avLst/>
          </a:prstGeom>
          <a:noFill/>
          <a:ln w="9525" algn="ctr">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eaLnBrk="0" hangingPunct="0">
              <a:defRPr sz="1200">
                <a:solidFill>
                  <a:schemeClr val="tx1"/>
                </a:solidFill>
                <a:latin typeface="Arial" charset="0"/>
              </a:defRPr>
            </a:lvl1pPr>
            <a:lvl2pPr marL="742950" indent="-285750" eaLnBrk="0" hangingPunct="0">
              <a:defRPr sz="1200">
                <a:solidFill>
                  <a:schemeClr val="tx1"/>
                </a:solidFill>
                <a:latin typeface="Arial" charset="0"/>
              </a:defRPr>
            </a:lvl2pPr>
            <a:lvl3pPr marL="1143000" indent="-228600" eaLnBrk="0" hangingPunct="0">
              <a:defRPr sz="1200">
                <a:solidFill>
                  <a:schemeClr val="tx1"/>
                </a:solidFill>
                <a:latin typeface="Arial" charset="0"/>
              </a:defRPr>
            </a:lvl3pPr>
            <a:lvl4pPr marL="1600200" indent="-228600" eaLnBrk="0" hangingPunct="0">
              <a:defRPr sz="1200">
                <a:solidFill>
                  <a:schemeClr val="tx1"/>
                </a:solidFill>
                <a:latin typeface="Arial" charset="0"/>
              </a:defRPr>
            </a:lvl4pPr>
            <a:lvl5pPr marL="2057400" indent="-228600" eaLnBrk="0" hangingPunct="0">
              <a:defRPr sz="1200">
                <a:solidFill>
                  <a:schemeClr val="tx1"/>
                </a:solidFill>
                <a:latin typeface="Arial" charset="0"/>
              </a:defRPr>
            </a:lvl5pPr>
            <a:lvl6pPr marL="2514600" indent="-228600" algn="ctr" eaLnBrk="0" fontAlgn="base" hangingPunct="0">
              <a:spcBef>
                <a:spcPct val="0"/>
              </a:spcBef>
              <a:spcAft>
                <a:spcPct val="0"/>
              </a:spcAft>
              <a:defRPr sz="1200">
                <a:solidFill>
                  <a:schemeClr val="tx1"/>
                </a:solidFill>
                <a:latin typeface="Arial" charset="0"/>
              </a:defRPr>
            </a:lvl6pPr>
            <a:lvl7pPr marL="2971800" indent="-228600" algn="ctr" eaLnBrk="0" fontAlgn="base" hangingPunct="0">
              <a:spcBef>
                <a:spcPct val="0"/>
              </a:spcBef>
              <a:spcAft>
                <a:spcPct val="0"/>
              </a:spcAft>
              <a:defRPr sz="1200">
                <a:solidFill>
                  <a:schemeClr val="tx1"/>
                </a:solidFill>
                <a:latin typeface="Arial" charset="0"/>
              </a:defRPr>
            </a:lvl7pPr>
            <a:lvl8pPr marL="3429000" indent="-228600" algn="ctr" eaLnBrk="0" fontAlgn="base" hangingPunct="0">
              <a:spcBef>
                <a:spcPct val="0"/>
              </a:spcBef>
              <a:spcAft>
                <a:spcPct val="0"/>
              </a:spcAft>
              <a:defRPr sz="1200">
                <a:solidFill>
                  <a:schemeClr val="tx1"/>
                </a:solidFill>
                <a:latin typeface="Arial" charset="0"/>
              </a:defRPr>
            </a:lvl8pPr>
            <a:lvl9pPr marL="3886200" indent="-228600" algn="ctr" eaLnBrk="0" fontAlgn="base" hangingPunct="0">
              <a:spcBef>
                <a:spcPct val="0"/>
              </a:spcBef>
              <a:spcAft>
                <a:spcPct val="0"/>
              </a:spcAft>
              <a:defRPr sz="1200">
                <a:solidFill>
                  <a:schemeClr val="tx1"/>
                </a:solidFill>
                <a:latin typeface="Arial" charset="0"/>
              </a:defRPr>
            </a:lvl9pPr>
          </a:lstStyle>
          <a:p>
            <a:pPr eaLnBrk="1" hangingPunct="1">
              <a:spcBef>
                <a:spcPct val="50000"/>
              </a:spcBef>
            </a:pPr>
            <a:r>
              <a:rPr lang="en-US"/>
              <a:t>3 gating signals</a:t>
            </a:r>
          </a:p>
        </p:txBody>
      </p:sp>
      <p:sp>
        <p:nvSpPr>
          <p:cNvPr id="14368" name="Rectangle 24"/>
          <p:cNvSpPr>
            <a:spLocks noChangeArrowheads="1"/>
          </p:cNvSpPr>
          <p:nvPr/>
        </p:nvSpPr>
        <p:spPr bwMode="auto">
          <a:xfrm>
            <a:off x="3657600" y="13260388"/>
            <a:ext cx="9829800" cy="38100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tIns="45582" bIns="45582"/>
          <a:lstStyle/>
          <a:p>
            <a:pPr algn="l"/>
            <a:r>
              <a:rPr lang="en-US" b="1">
                <a:solidFill>
                  <a:srgbClr val="000080"/>
                </a:solidFill>
              </a:rPr>
              <a:t>* While the SCP-68 pinout label above is for the M series, it also applies to the X series which includes the PCIe/USB-6353.</a:t>
            </a:r>
            <a:endParaRPr lang="en-US" sz="1400" b="1">
              <a:solidFill>
                <a:srgbClr val="000000"/>
              </a:solidFill>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23"/>
          <p:cNvSpPr>
            <a:spLocks noChangeArrowheads="1"/>
          </p:cNvSpPr>
          <p:nvPr/>
        </p:nvSpPr>
        <p:spPr bwMode="auto">
          <a:xfrm>
            <a:off x="914400" y="10217150"/>
            <a:ext cx="835025" cy="647700"/>
          </a:xfrm>
          <a:prstGeom prst="rect">
            <a:avLst/>
          </a:prstGeom>
          <a:solidFill>
            <a:schemeClr val="accent1"/>
          </a:solidFill>
          <a:ln w="9525" algn="ctr">
            <a:solidFill>
              <a:schemeClr val="tx1"/>
            </a:solidFill>
            <a:miter lim="800000"/>
            <a:headEnd/>
            <a:tailEnd/>
          </a:ln>
        </p:spPr>
        <p:txBody>
          <a:bodyPr anchor="ctr">
            <a:spAutoFit/>
          </a:bodyPr>
          <a:lstStyle/>
          <a:p>
            <a:endParaRPr lang="en-US"/>
          </a:p>
          <a:p>
            <a:r>
              <a:rPr lang="en-US"/>
              <a:t>NI</a:t>
            </a:r>
          </a:p>
          <a:p>
            <a:endParaRPr lang="en-US"/>
          </a:p>
        </p:txBody>
      </p:sp>
      <p:sp>
        <p:nvSpPr>
          <p:cNvPr id="15363" name="Rectangle 2"/>
          <p:cNvSpPr>
            <a:spLocks noChangeArrowheads="1"/>
          </p:cNvSpPr>
          <p:nvPr/>
        </p:nvSpPr>
        <p:spPr bwMode="auto">
          <a:xfrm>
            <a:off x="0" y="0"/>
            <a:ext cx="18288000" cy="990600"/>
          </a:xfrm>
          <a:prstGeom prst="rect">
            <a:avLst/>
          </a:prstGeom>
          <a:gradFill rotWithShape="1">
            <a:gsLst>
              <a:gs pos="0">
                <a:srgbClr val="CACACA"/>
              </a:gs>
              <a:gs pos="50000">
                <a:srgbClr val="EAEAEA"/>
              </a:gs>
              <a:gs pos="100000">
                <a:srgbClr val="CACACA"/>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lIns="182880" tIns="91440" rIns="182880" bIns="91440" anchor="ctr"/>
          <a:lstStyle/>
          <a:p>
            <a:pPr defTabSz="1828800"/>
            <a:r>
              <a:rPr lang="en-US" sz="3600" b="1">
                <a:solidFill>
                  <a:srgbClr val="A50021"/>
                </a:solidFill>
              </a:rPr>
              <a:t>Relay Circuit: NI input acts as a voltage sink to trigger the relay</a:t>
            </a:r>
          </a:p>
        </p:txBody>
      </p:sp>
      <p:pic>
        <p:nvPicPr>
          <p:cNvPr id="15364" name="Picture 1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971800" y="5235575"/>
            <a:ext cx="14478000" cy="7032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365" name="Freeform 18"/>
          <p:cNvSpPr>
            <a:spLocks/>
          </p:cNvSpPr>
          <p:nvPr/>
        </p:nvSpPr>
        <p:spPr bwMode="auto">
          <a:xfrm>
            <a:off x="4314825" y="6772275"/>
            <a:ext cx="11341100" cy="4572000"/>
          </a:xfrm>
          <a:custGeom>
            <a:avLst/>
            <a:gdLst>
              <a:gd name="T0" fmla="*/ 0 w 7144"/>
              <a:gd name="T1" fmla="*/ 0 h 2880"/>
              <a:gd name="T2" fmla="*/ 2147483647 w 7144"/>
              <a:gd name="T3" fmla="*/ 0 h 2880"/>
              <a:gd name="T4" fmla="*/ 2147483647 w 7144"/>
              <a:gd name="T5" fmla="*/ 2147483647 h 2880"/>
              <a:gd name="T6" fmla="*/ 2147483647 w 7144"/>
              <a:gd name="T7" fmla="*/ 2147483647 h 2880"/>
              <a:gd name="T8" fmla="*/ 2147483647 w 7144"/>
              <a:gd name="T9" fmla="*/ 2147483647 h 2880"/>
              <a:gd name="T10" fmla="*/ 2147483647 w 7144"/>
              <a:gd name="T11" fmla="*/ 2147483647 h 2880"/>
              <a:gd name="T12" fmla="*/ 0 60000 65536"/>
              <a:gd name="T13" fmla="*/ 0 60000 65536"/>
              <a:gd name="T14" fmla="*/ 0 60000 65536"/>
              <a:gd name="T15" fmla="*/ 0 60000 65536"/>
              <a:gd name="T16" fmla="*/ 0 60000 65536"/>
              <a:gd name="T17" fmla="*/ 0 60000 65536"/>
              <a:gd name="T18" fmla="*/ 0 w 7144"/>
              <a:gd name="T19" fmla="*/ 0 h 2880"/>
              <a:gd name="T20" fmla="*/ 7144 w 7144"/>
              <a:gd name="T21" fmla="*/ 2880 h 2880"/>
            </a:gdLst>
            <a:ahLst/>
            <a:cxnLst>
              <a:cxn ang="T12">
                <a:pos x="T0" y="T1"/>
              </a:cxn>
              <a:cxn ang="T13">
                <a:pos x="T2" y="T3"/>
              </a:cxn>
              <a:cxn ang="T14">
                <a:pos x="T4" y="T5"/>
              </a:cxn>
              <a:cxn ang="T15">
                <a:pos x="T6" y="T7"/>
              </a:cxn>
              <a:cxn ang="T16">
                <a:pos x="T8" y="T9"/>
              </a:cxn>
              <a:cxn ang="T17">
                <a:pos x="T10" y="T11"/>
              </a:cxn>
            </a:cxnLst>
            <a:rect l="T18" t="T19" r="T20" b="T21"/>
            <a:pathLst>
              <a:path w="7144" h="2880">
                <a:moveTo>
                  <a:pt x="0" y="0"/>
                </a:moveTo>
                <a:lnTo>
                  <a:pt x="347" y="0"/>
                </a:lnTo>
                <a:lnTo>
                  <a:pt x="347" y="2880"/>
                </a:lnTo>
                <a:lnTo>
                  <a:pt x="7144" y="2880"/>
                </a:lnTo>
                <a:lnTo>
                  <a:pt x="7144" y="528"/>
                </a:lnTo>
                <a:lnTo>
                  <a:pt x="7096" y="528"/>
                </a:lnTo>
              </a:path>
            </a:pathLst>
          </a:custGeom>
          <a:noFill/>
          <a:ln w="28575" cap="flat" cmpd="sng">
            <a:solidFill>
              <a:srgbClr val="CC0000"/>
            </a:solidFill>
            <a:prstDash val="solid"/>
            <a:round/>
            <a:headEnd type="none" w="med" len="med"/>
            <a:tailEnd type="triangle" w="med" len="med"/>
          </a:ln>
          <a:extLst>
            <a:ext uri="{909E8E84-426E-40DD-AFC4-6F175D3DCCD1}">
              <a14:hiddenFill xmlns:a14="http://schemas.microsoft.com/office/drawing/2010/main">
                <a:solidFill>
                  <a:srgbClr val="FFFFFF"/>
                </a:solidFill>
              </a14:hiddenFill>
            </a:ext>
          </a:extLst>
        </p:spPr>
        <p:txBody>
          <a:bodyPr anchor="ctr">
            <a:spAutoFit/>
          </a:bodyPr>
          <a:lstStyle/>
          <a:p>
            <a:endParaRPr lang="en-US"/>
          </a:p>
        </p:txBody>
      </p:sp>
      <p:sp>
        <p:nvSpPr>
          <p:cNvPr id="15366" name="Freeform 19"/>
          <p:cNvSpPr>
            <a:spLocks/>
          </p:cNvSpPr>
          <p:nvPr/>
        </p:nvSpPr>
        <p:spPr bwMode="auto">
          <a:xfrm>
            <a:off x="4267200" y="7791450"/>
            <a:ext cx="11201400" cy="2590800"/>
          </a:xfrm>
          <a:custGeom>
            <a:avLst/>
            <a:gdLst>
              <a:gd name="T0" fmla="*/ 0 w 7056"/>
              <a:gd name="T1" fmla="*/ 2147483647 h 1632"/>
              <a:gd name="T2" fmla="*/ 2147483647 w 7056"/>
              <a:gd name="T3" fmla="*/ 2147483647 h 1632"/>
              <a:gd name="T4" fmla="*/ 2147483647 w 7056"/>
              <a:gd name="T5" fmla="*/ 0 h 1632"/>
              <a:gd name="T6" fmla="*/ 2147483647 w 7056"/>
              <a:gd name="T7" fmla="*/ 0 h 1632"/>
              <a:gd name="T8" fmla="*/ 0 60000 65536"/>
              <a:gd name="T9" fmla="*/ 0 60000 65536"/>
              <a:gd name="T10" fmla="*/ 0 60000 65536"/>
              <a:gd name="T11" fmla="*/ 0 60000 65536"/>
              <a:gd name="T12" fmla="*/ 0 w 7056"/>
              <a:gd name="T13" fmla="*/ 0 h 1632"/>
              <a:gd name="T14" fmla="*/ 7056 w 7056"/>
              <a:gd name="T15" fmla="*/ 1632 h 1632"/>
            </a:gdLst>
            <a:ahLst/>
            <a:cxnLst>
              <a:cxn ang="T8">
                <a:pos x="T0" y="T1"/>
              </a:cxn>
              <a:cxn ang="T9">
                <a:pos x="T2" y="T3"/>
              </a:cxn>
              <a:cxn ang="T10">
                <a:pos x="T4" y="T5"/>
              </a:cxn>
              <a:cxn ang="T11">
                <a:pos x="T6" y="T7"/>
              </a:cxn>
            </a:cxnLst>
            <a:rect l="T12" t="T13" r="T14" b="T15"/>
            <a:pathLst>
              <a:path w="7056" h="1632">
                <a:moveTo>
                  <a:pt x="0" y="1632"/>
                </a:moveTo>
                <a:lnTo>
                  <a:pt x="7008" y="1632"/>
                </a:lnTo>
                <a:lnTo>
                  <a:pt x="7008" y="0"/>
                </a:lnTo>
                <a:lnTo>
                  <a:pt x="7056" y="0"/>
                </a:lnTo>
              </a:path>
            </a:pathLst>
          </a:custGeom>
          <a:noFill/>
          <a:ln w="28575" cap="flat" cmpd="sng">
            <a:solidFill>
              <a:srgbClr val="FF3399"/>
            </a:solidFill>
            <a:prstDash val="solid"/>
            <a:round/>
            <a:headEnd type="none" w="med" len="med"/>
            <a:tailEnd type="triangle" w="med" len="med"/>
          </a:ln>
          <a:extLst>
            <a:ext uri="{909E8E84-426E-40DD-AFC4-6F175D3DCCD1}">
              <a14:hiddenFill xmlns:a14="http://schemas.microsoft.com/office/drawing/2010/main">
                <a:solidFill>
                  <a:srgbClr val="FFFFFF"/>
                </a:solidFill>
              </a14:hiddenFill>
            </a:ext>
          </a:extLst>
        </p:spPr>
        <p:txBody>
          <a:bodyPr wrap="none" anchor="ctr">
            <a:spAutoFit/>
          </a:bodyPr>
          <a:lstStyle/>
          <a:p>
            <a:endParaRPr lang="en-US"/>
          </a:p>
        </p:txBody>
      </p:sp>
      <p:sp>
        <p:nvSpPr>
          <p:cNvPr id="15367" name="Freeform 20"/>
          <p:cNvSpPr>
            <a:spLocks/>
          </p:cNvSpPr>
          <p:nvPr/>
        </p:nvSpPr>
        <p:spPr bwMode="auto">
          <a:xfrm>
            <a:off x="4010025" y="6534150"/>
            <a:ext cx="1225550" cy="3863975"/>
          </a:xfrm>
          <a:custGeom>
            <a:avLst/>
            <a:gdLst>
              <a:gd name="T0" fmla="*/ 2147483647 w 773"/>
              <a:gd name="T1" fmla="*/ 0 h 2434"/>
              <a:gd name="T2" fmla="*/ 2147483647 w 773"/>
              <a:gd name="T3" fmla="*/ 0 h 2434"/>
              <a:gd name="T4" fmla="*/ 2147483647 w 773"/>
              <a:gd name="T5" fmla="*/ 2147483647 h 2434"/>
              <a:gd name="T6" fmla="*/ 0 w 773"/>
              <a:gd name="T7" fmla="*/ 2147483647 h 2434"/>
              <a:gd name="T8" fmla="*/ 0 w 773"/>
              <a:gd name="T9" fmla="*/ 2147483647 h 2434"/>
              <a:gd name="T10" fmla="*/ 0 60000 65536"/>
              <a:gd name="T11" fmla="*/ 0 60000 65536"/>
              <a:gd name="T12" fmla="*/ 0 60000 65536"/>
              <a:gd name="T13" fmla="*/ 0 60000 65536"/>
              <a:gd name="T14" fmla="*/ 0 60000 65536"/>
              <a:gd name="T15" fmla="*/ 0 w 773"/>
              <a:gd name="T16" fmla="*/ 0 h 2434"/>
              <a:gd name="T17" fmla="*/ 773 w 773"/>
              <a:gd name="T18" fmla="*/ 2434 h 2434"/>
            </a:gdLst>
            <a:ahLst/>
            <a:cxnLst>
              <a:cxn ang="T10">
                <a:pos x="T0" y="T1"/>
              </a:cxn>
              <a:cxn ang="T11">
                <a:pos x="T2" y="T3"/>
              </a:cxn>
              <a:cxn ang="T12">
                <a:pos x="T4" y="T5"/>
              </a:cxn>
              <a:cxn ang="T13">
                <a:pos x="T6" y="T7"/>
              </a:cxn>
              <a:cxn ang="T14">
                <a:pos x="T8" y="T9"/>
              </a:cxn>
            </a:cxnLst>
            <a:rect l="T15" t="T16" r="T17" b="T18"/>
            <a:pathLst>
              <a:path w="773" h="2434">
                <a:moveTo>
                  <a:pt x="196" y="0"/>
                </a:moveTo>
                <a:lnTo>
                  <a:pt x="772" y="0"/>
                </a:lnTo>
                <a:lnTo>
                  <a:pt x="773" y="720"/>
                </a:lnTo>
                <a:lnTo>
                  <a:pt x="0" y="720"/>
                </a:lnTo>
                <a:lnTo>
                  <a:pt x="0" y="2434"/>
                </a:lnTo>
              </a:path>
            </a:pathLst>
          </a:custGeom>
          <a:noFill/>
          <a:ln w="28575" cap="flat" cmpd="sng">
            <a:solidFill>
              <a:srgbClr val="0066FF"/>
            </a:solidFill>
            <a:prstDash val="solid"/>
            <a:round/>
            <a:headEnd type="triangle" w="med" len="med"/>
            <a:tailEnd type="none" w="med" len="med"/>
          </a:ln>
          <a:extLst>
            <a:ext uri="{909E8E84-426E-40DD-AFC4-6F175D3DCCD1}">
              <a14:hiddenFill xmlns:a14="http://schemas.microsoft.com/office/drawing/2010/main">
                <a:solidFill>
                  <a:srgbClr val="FFFFFF"/>
                </a:solidFill>
              </a14:hiddenFill>
            </a:ext>
          </a:extLst>
        </p:spPr>
        <p:txBody>
          <a:bodyPr anchor="ctr">
            <a:spAutoFit/>
          </a:bodyPr>
          <a:lstStyle/>
          <a:p>
            <a:endParaRPr lang="en-US"/>
          </a:p>
        </p:txBody>
      </p:sp>
      <p:sp>
        <p:nvSpPr>
          <p:cNvPr id="15368" name="Line 21"/>
          <p:cNvSpPr>
            <a:spLocks noChangeShapeType="1"/>
          </p:cNvSpPr>
          <p:nvPr/>
        </p:nvSpPr>
        <p:spPr bwMode="auto">
          <a:xfrm>
            <a:off x="1597025" y="10391775"/>
            <a:ext cx="2209800" cy="0"/>
          </a:xfrm>
          <a:prstGeom prst="line">
            <a:avLst/>
          </a:prstGeom>
          <a:noFill/>
          <a:ln w="28575">
            <a:solidFill>
              <a:schemeClr val="folHlink"/>
            </a:solidFill>
            <a:round/>
            <a:headEnd/>
            <a:tailEnd/>
          </a:ln>
          <a:extLst>
            <a:ext uri="{909E8E84-426E-40DD-AFC4-6F175D3DCCD1}">
              <a14:hiddenFill xmlns:a14="http://schemas.microsoft.com/office/drawing/2010/main">
                <a:noFill/>
              </a14:hiddenFill>
            </a:ext>
          </a:extLst>
        </p:spPr>
        <p:txBody>
          <a:bodyPr wrap="none" anchor="ctr">
            <a:spAutoFit/>
          </a:bodyPr>
          <a:lstStyle/>
          <a:p>
            <a:endParaRPr lang="en-US"/>
          </a:p>
        </p:txBody>
      </p:sp>
      <p:sp>
        <p:nvSpPr>
          <p:cNvPr id="15369" name="Freeform 22"/>
          <p:cNvSpPr>
            <a:spLocks/>
          </p:cNvSpPr>
          <p:nvPr/>
        </p:nvSpPr>
        <p:spPr bwMode="auto">
          <a:xfrm>
            <a:off x="1593850" y="10439400"/>
            <a:ext cx="2616200" cy="298450"/>
          </a:xfrm>
          <a:custGeom>
            <a:avLst/>
            <a:gdLst>
              <a:gd name="T0" fmla="*/ 0 w 1648"/>
              <a:gd name="T1" fmla="*/ 2147483647 h 187"/>
              <a:gd name="T2" fmla="*/ 2147483647 w 1648"/>
              <a:gd name="T3" fmla="*/ 2147483647 h 187"/>
              <a:gd name="T4" fmla="*/ 2147483647 w 1648"/>
              <a:gd name="T5" fmla="*/ 0 h 187"/>
              <a:gd name="T6" fmla="*/ 0 60000 65536"/>
              <a:gd name="T7" fmla="*/ 0 60000 65536"/>
              <a:gd name="T8" fmla="*/ 0 60000 65536"/>
              <a:gd name="T9" fmla="*/ 0 w 1648"/>
              <a:gd name="T10" fmla="*/ 0 h 187"/>
              <a:gd name="T11" fmla="*/ 1648 w 1648"/>
              <a:gd name="T12" fmla="*/ 187 h 187"/>
            </a:gdLst>
            <a:ahLst/>
            <a:cxnLst>
              <a:cxn ang="T6">
                <a:pos x="T0" y="T1"/>
              </a:cxn>
              <a:cxn ang="T7">
                <a:pos x="T2" y="T3"/>
              </a:cxn>
              <a:cxn ang="T8">
                <a:pos x="T4" y="T5"/>
              </a:cxn>
            </a:cxnLst>
            <a:rect l="T9" t="T10" r="T11" b="T12"/>
            <a:pathLst>
              <a:path w="1648" h="187">
                <a:moveTo>
                  <a:pt x="0" y="185"/>
                </a:moveTo>
                <a:lnTo>
                  <a:pt x="1648" y="187"/>
                </a:lnTo>
                <a:lnTo>
                  <a:pt x="1648" y="0"/>
                </a:lnTo>
              </a:path>
            </a:pathLst>
          </a:custGeom>
          <a:noFill/>
          <a:ln w="28575" cap="flat" cmpd="sng">
            <a:solidFill>
              <a:srgbClr val="FF3399"/>
            </a:solidFill>
            <a:prstDash val="solid"/>
            <a:round/>
            <a:headEnd type="none" w="med" len="med"/>
            <a:tailEnd type="none" w="med" len="med"/>
          </a:ln>
          <a:extLst>
            <a:ext uri="{909E8E84-426E-40DD-AFC4-6F175D3DCCD1}">
              <a14:hiddenFill xmlns:a14="http://schemas.microsoft.com/office/drawing/2010/main">
                <a:solidFill>
                  <a:srgbClr val="FFFFFF"/>
                </a:solidFill>
              </a14:hiddenFill>
            </a:ext>
          </a:extLst>
        </p:spPr>
        <p:txBody>
          <a:bodyPr wrap="none" anchor="ctr">
            <a:spAutoFit/>
          </a:bodyPr>
          <a:lstStyle/>
          <a:p>
            <a:endParaRPr lang="en-US"/>
          </a:p>
        </p:txBody>
      </p:sp>
      <p:sp>
        <p:nvSpPr>
          <p:cNvPr id="15370" name="Freeform 24"/>
          <p:cNvSpPr>
            <a:spLocks/>
          </p:cNvSpPr>
          <p:nvPr/>
        </p:nvSpPr>
        <p:spPr bwMode="auto">
          <a:xfrm>
            <a:off x="1584325" y="10417175"/>
            <a:ext cx="76200" cy="304800"/>
          </a:xfrm>
          <a:custGeom>
            <a:avLst/>
            <a:gdLst>
              <a:gd name="T0" fmla="*/ 2147483647 w 144"/>
              <a:gd name="T1" fmla="*/ 0 h 768"/>
              <a:gd name="T2" fmla="*/ 2147483647 w 144"/>
              <a:gd name="T3" fmla="*/ 2147483647 h 768"/>
              <a:gd name="T4" fmla="*/ 0 w 144"/>
              <a:gd name="T5" fmla="*/ 2147483647 h 768"/>
              <a:gd name="T6" fmla="*/ 2147483647 w 144"/>
              <a:gd name="T7" fmla="*/ 2147483647 h 768"/>
              <a:gd name="T8" fmla="*/ 0 w 144"/>
              <a:gd name="T9" fmla="*/ 2147483647 h 768"/>
              <a:gd name="T10" fmla="*/ 2147483647 w 144"/>
              <a:gd name="T11" fmla="*/ 2147483647 h 768"/>
              <a:gd name="T12" fmla="*/ 0 w 144"/>
              <a:gd name="T13" fmla="*/ 2147483647 h 768"/>
              <a:gd name="T14" fmla="*/ 2147483647 w 144"/>
              <a:gd name="T15" fmla="*/ 2147483647 h 768"/>
              <a:gd name="T16" fmla="*/ 0 w 144"/>
              <a:gd name="T17" fmla="*/ 2147483647 h 768"/>
              <a:gd name="T18" fmla="*/ 2147483647 w 144"/>
              <a:gd name="T19" fmla="*/ 2147483647 h 768"/>
              <a:gd name="T20" fmla="*/ 2147483647 w 144"/>
              <a:gd name="T21" fmla="*/ 2147483647 h 768"/>
              <a:gd name="T22" fmla="*/ 2147483647 w 144"/>
              <a:gd name="T23" fmla="*/ 2147483647 h 768"/>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144"/>
              <a:gd name="T37" fmla="*/ 0 h 768"/>
              <a:gd name="T38" fmla="*/ 144 w 144"/>
              <a:gd name="T39" fmla="*/ 768 h 768"/>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144" h="768">
                <a:moveTo>
                  <a:pt x="96" y="0"/>
                </a:moveTo>
                <a:lnTo>
                  <a:pt x="96" y="192"/>
                </a:lnTo>
                <a:lnTo>
                  <a:pt x="0" y="240"/>
                </a:lnTo>
                <a:lnTo>
                  <a:pt x="144" y="288"/>
                </a:lnTo>
                <a:lnTo>
                  <a:pt x="0" y="336"/>
                </a:lnTo>
                <a:lnTo>
                  <a:pt x="144" y="384"/>
                </a:lnTo>
                <a:lnTo>
                  <a:pt x="0" y="432"/>
                </a:lnTo>
                <a:lnTo>
                  <a:pt x="144" y="480"/>
                </a:lnTo>
                <a:lnTo>
                  <a:pt x="0" y="528"/>
                </a:lnTo>
                <a:lnTo>
                  <a:pt x="144" y="576"/>
                </a:lnTo>
                <a:lnTo>
                  <a:pt x="48" y="624"/>
                </a:lnTo>
                <a:lnTo>
                  <a:pt x="48" y="768"/>
                </a:lnTo>
              </a:path>
            </a:pathLst>
          </a:custGeom>
          <a:noFill/>
          <a:ln w="9525" cap="flat" cmpd="sng">
            <a:solidFill>
              <a:schemeClr val="tx1"/>
            </a:solidFill>
            <a:prstDash val="solid"/>
            <a:round/>
            <a:headEnd type="none" w="med" len="med"/>
            <a:tailEnd type="none" w="med" len="med"/>
          </a:ln>
          <a:extLst>
            <a:ext uri="{909E8E84-426E-40DD-AFC4-6F175D3DCCD1}">
              <a14:hiddenFill xmlns:a14="http://schemas.microsoft.com/office/drawing/2010/main">
                <a:solidFill>
                  <a:srgbClr val="FFFFFF"/>
                </a:solidFill>
              </a14:hiddenFill>
            </a:ext>
          </a:extLst>
        </p:spPr>
        <p:txBody>
          <a:bodyPr anchor="ctr">
            <a:spAutoFit/>
          </a:bodyPr>
          <a:lstStyle/>
          <a:p>
            <a:endParaRPr lang="en-US"/>
          </a:p>
        </p:txBody>
      </p:sp>
      <p:pic>
        <p:nvPicPr>
          <p:cNvPr id="15371" name="Picture 2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934200" y="1295400"/>
            <a:ext cx="5562600" cy="287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372" name="Line 26"/>
          <p:cNvSpPr>
            <a:spLocks noChangeShapeType="1"/>
          </p:cNvSpPr>
          <p:nvPr/>
        </p:nvSpPr>
        <p:spPr bwMode="auto">
          <a:xfrm flipH="1" flipV="1">
            <a:off x="8369300" y="3568700"/>
            <a:ext cx="469900" cy="393700"/>
          </a:xfrm>
          <a:prstGeom prst="line">
            <a:avLst/>
          </a:prstGeom>
          <a:noFill/>
          <a:ln w="38100">
            <a:solidFill>
              <a:srgbClr val="CC0000"/>
            </a:solidFill>
            <a:round/>
            <a:headEnd/>
            <a:tailEnd type="triangle" w="med" len="med"/>
          </a:ln>
          <a:extLst>
            <a:ext uri="{909E8E84-426E-40DD-AFC4-6F175D3DCCD1}">
              <a14:hiddenFill xmlns:a14="http://schemas.microsoft.com/office/drawing/2010/main">
                <a:noFill/>
              </a14:hiddenFill>
            </a:ext>
          </a:extLst>
        </p:spPr>
        <p:txBody>
          <a:bodyPr anchor="ctr">
            <a:spAutoFit/>
          </a:bodyPr>
          <a:lstStyle/>
          <a:p>
            <a:endParaRPr lang="en-US"/>
          </a:p>
        </p:txBody>
      </p:sp>
      <p:sp>
        <p:nvSpPr>
          <p:cNvPr id="15373" name="Line 27"/>
          <p:cNvSpPr>
            <a:spLocks noChangeShapeType="1"/>
          </p:cNvSpPr>
          <p:nvPr/>
        </p:nvSpPr>
        <p:spPr bwMode="auto">
          <a:xfrm flipH="1" flipV="1">
            <a:off x="8267700" y="3619500"/>
            <a:ext cx="495300" cy="419100"/>
          </a:xfrm>
          <a:prstGeom prst="line">
            <a:avLst/>
          </a:prstGeom>
          <a:noFill/>
          <a:ln w="38100">
            <a:solidFill>
              <a:srgbClr val="0066FF"/>
            </a:solidFill>
            <a:round/>
            <a:headEnd/>
            <a:tailEnd type="triangle" w="med" len="med"/>
          </a:ln>
          <a:extLst>
            <a:ext uri="{909E8E84-426E-40DD-AFC4-6F175D3DCCD1}">
              <a14:hiddenFill xmlns:a14="http://schemas.microsoft.com/office/drawing/2010/main">
                <a:noFill/>
              </a14:hiddenFill>
            </a:ext>
          </a:extLst>
        </p:spPr>
        <p:txBody>
          <a:bodyPr anchor="ctr">
            <a:spAutoFit/>
          </a:bodyPr>
          <a:lstStyle/>
          <a:p>
            <a:endParaRPr lang="en-US"/>
          </a:p>
        </p:txBody>
      </p:sp>
      <p:sp>
        <p:nvSpPr>
          <p:cNvPr id="15374" name="Line 28"/>
          <p:cNvSpPr>
            <a:spLocks noChangeShapeType="1"/>
          </p:cNvSpPr>
          <p:nvPr/>
        </p:nvSpPr>
        <p:spPr bwMode="auto">
          <a:xfrm flipH="1" flipV="1">
            <a:off x="10591800" y="2819400"/>
            <a:ext cx="508000" cy="342900"/>
          </a:xfrm>
          <a:prstGeom prst="line">
            <a:avLst/>
          </a:prstGeom>
          <a:noFill/>
          <a:ln w="38100">
            <a:solidFill>
              <a:srgbClr val="FF66CC"/>
            </a:solidFill>
            <a:round/>
            <a:headEnd/>
            <a:tailEnd type="triangle" w="med" len="med"/>
          </a:ln>
          <a:extLst>
            <a:ext uri="{909E8E84-426E-40DD-AFC4-6F175D3DCCD1}">
              <a14:hiddenFill xmlns:a14="http://schemas.microsoft.com/office/drawing/2010/main">
                <a:noFill/>
              </a14:hiddenFill>
            </a:ext>
          </a:extLst>
        </p:spPr>
        <p:txBody>
          <a:bodyPr anchor="ctr">
            <a:spAutoFit/>
          </a:bodyPr>
          <a:lstStyle/>
          <a:p>
            <a:endParaRPr lang="en-US"/>
          </a:p>
        </p:txBody>
      </p:sp>
      <p:sp>
        <p:nvSpPr>
          <p:cNvPr id="15375" name="Line 29"/>
          <p:cNvSpPr>
            <a:spLocks noChangeShapeType="1"/>
          </p:cNvSpPr>
          <p:nvPr/>
        </p:nvSpPr>
        <p:spPr bwMode="auto">
          <a:xfrm flipH="1" flipV="1">
            <a:off x="10515600" y="2870200"/>
            <a:ext cx="495300" cy="330200"/>
          </a:xfrm>
          <a:prstGeom prst="line">
            <a:avLst/>
          </a:prstGeom>
          <a:noFill/>
          <a:ln w="38100">
            <a:solidFill>
              <a:schemeClr val="folHlink"/>
            </a:solidFill>
            <a:round/>
            <a:headEnd/>
            <a:tailEnd type="triangle" w="med" len="med"/>
          </a:ln>
          <a:extLst>
            <a:ext uri="{909E8E84-426E-40DD-AFC4-6F175D3DCCD1}">
              <a14:hiddenFill xmlns:a14="http://schemas.microsoft.com/office/drawing/2010/main">
                <a:noFill/>
              </a14:hiddenFill>
            </a:ext>
          </a:extLst>
        </p:spPr>
        <p:txBody>
          <a:bodyPr anchor="ctr">
            <a:spAutoFit/>
          </a:bodyPr>
          <a:lstStyle/>
          <a:p>
            <a:endParaRPr lang="en-US"/>
          </a:p>
        </p:txBody>
      </p:sp>
      <p:sp>
        <p:nvSpPr>
          <p:cNvPr id="15376" name="Text Box 30"/>
          <p:cNvSpPr txBox="1">
            <a:spLocks noChangeArrowheads="1"/>
          </p:cNvSpPr>
          <p:nvPr/>
        </p:nvSpPr>
        <p:spPr bwMode="auto">
          <a:xfrm>
            <a:off x="8610600" y="3962400"/>
            <a:ext cx="8382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eaLnBrk="0" hangingPunct="0">
              <a:defRPr sz="1200">
                <a:solidFill>
                  <a:schemeClr val="tx1"/>
                </a:solidFill>
                <a:latin typeface="Arial" charset="0"/>
              </a:defRPr>
            </a:lvl1pPr>
            <a:lvl2pPr marL="742950" indent="-285750" eaLnBrk="0" hangingPunct="0">
              <a:defRPr sz="1200">
                <a:solidFill>
                  <a:schemeClr val="tx1"/>
                </a:solidFill>
                <a:latin typeface="Arial" charset="0"/>
              </a:defRPr>
            </a:lvl2pPr>
            <a:lvl3pPr marL="1143000" indent="-228600" eaLnBrk="0" hangingPunct="0">
              <a:defRPr sz="1200">
                <a:solidFill>
                  <a:schemeClr val="tx1"/>
                </a:solidFill>
                <a:latin typeface="Arial" charset="0"/>
              </a:defRPr>
            </a:lvl3pPr>
            <a:lvl4pPr marL="1600200" indent="-228600" eaLnBrk="0" hangingPunct="0">
              <a:defRPr sz="1200">
                <a:solidFill>
                  <a:schemeClr val="tx1"/>
                </a:solidFill>
                <a:latin typeface="Arial" charset="0"/>
              </a:defRPr>
            </a:lvl4pPr>
            <a:lvl5pPr marL="2057400" indent="-228600" eaLnBrk="0" hangingPunct="0">
              <a:defRPr sz="1200">
                <a:solidFill>
                  <a:schemeClr val="tx1"/>
                </a:solidFill>
                <a:latin typeface="Arial" charset="0"/>
              </a:defRPr>
            </a:lvl5pPr>
            <a:lvl6pPr marL="2514600" indent="-228600" algn="ctr" eaLnBrk="0" fontAlgn="base" hangingPunct="0">
              <a:spcBef>
                <a:spcPct val="0"/>
              </a:spcBef>
              <a:spcAft>
                <a:spcPct val="0"/>
              </a:spcAft>
              <a:defRPr sz="1200">
                <a:solidFill>
                  <a:schemeClr val="tx1"/>
                </a:solidFill>
                <a:latin typeface="Arial" charset="0"/>
              </a:defRPr>
            </a:lvl6pPr>
            <a:lvl7pPr marL="2971800" indent="-228600" algn="ctr" eaLnBrk="0" fontAlgn="base" hangingPunct="0">
              <a:spcBef>
                <a:spcPct val="0"/>
              </a:spcBef>
              <a:spcAft>
                <a:spcPct val="0"/>
              </a:spcAft>
              <a:defRPr sz="1200">
                <a:solidFill>
                  <a:schemeClr val="tx1"/>
                </a:solidFill>
                <a:latin typeface="Arial" charset="0"/>
              </a:defRPr>
            </a:lvl7pPr>
            <a:lvl8pPr marL="3429000" indent="-228600" algn="ctr" eaLnBrk="0" fontAlgn="base" hangingPunct="0">
              <a:spcBef>
                <a:spcPct val="0"/>
              </a:spcBef>
              <a:spcAft>
                <a:spcPct val="0"/>
              </a:spcAft>
              <a:defRPr sz="1200">
                <a:solidFill>
                  <a:schemeClr val="tx1"/>
                </a:solidFill>
                <a:latin typeface="Arial" charset="0"/>
              </a:defRPr>
            </a:lvl8pPr>
            <a:lvl9pPr marL="3886200" indent="-228600" algn="ctr" eaLnBrk="0" fontAlgn="base" hangingPunct="0">
              <a:spcBef>
                <a:spcPct val="0"/>
              </a:spcBef>
              <a:spcAft>
                <a:spcPct val="0"/>
              </a:spcAft>
              <a:defRPr sz="1200">
                <a:solidFill>
                  <a:schemeClr val="tx1"/>
                </a:solidFill>
                <a:latin typeface="Arial" charset="0"/>
              </a:defRPr>
            </a:lvl9pPr>
          </a:lstStyle>
          <a:p>
            <a:pPr eaLnBrk="1" hangingPunct="1">
              <a:spcBef>
                <a:spcPct val="50000"/>
              </a:spcBef>
            </a:pPr>
            <a:r>
              <a:rPr lang="en-US" sz="2400">
                <a:solidFill>
                  <a:srgbClr val="CC0000"/>
                </a:solidFill>
              </a:rPr>
              <a:t>5V</a:t>
            </a:r>
          </a:p>
        </p:txBody>
      </p:sp>
      <p:sp>
        <p:nvSpPr>
          <p:cNvPr id="15377" name="Text Box 31"/>
          <p:cNvSpPr txBox="1">
            <a:spLocks noChangeArrowheads="1"/>
          </p:cNvSpPr>
          <p:nvPr/>
        </p:nvSpPr>
        <p:spPr bwMode="auto">
          <a:xfrm>
            <a:off x="10820400" y="3111500"/>
            <a:ext cx="205740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lvl1pPr eaLnBrk="0" hangingPunct="0">
              <a:defRPr sz="1200">
                <a:solidFill>
                  <a:schemeClr val="tx1"/>
                </a:solidFill>
                <a:latin typeface="Arial" charset="0"/>
              </a:defRPr>
            </a:lvl1pPr>
            <a:lvl2pPr marL="742950" indent="-285750" eaLnBrk="0" hangingPunct="0">
              <a:defRPr sz="1200">
                <a:solidFill>
                  <a:schemeClr val="tx1"/>
                </a:solidFill>
                <a:latin typeface="Arial" charset="0"/>
              </a:defRPr>
            </a:lvl2pPr>
            <a:lvl3pPr marL="1143000" indent="-228600" eaLnBrk="0" hangingPunct="0">
              <a:defRPr sz="1200">
                <a:solidFill>
                  <a:schemeClr val="tx1"/>
                </a:solidFill>
                <a:latin typeface="Arial" charset="0"/>
              </a:defRPr>
            </a:lvl3pPr>
            <a:lvl4pPr marL="1600200" indent="-228600" eaLnBrk="0" hangingPunct="0">
              <a:defRPr sz="1200">
                <a:solidFill>
                  <a:schemeClr val="tx1"/>
                </a:solidFill>
                <a:latin typeface="Arial" charset="0"/>
              </a:defRPr>
            </a:lvl4pPr>
            <a:lvl5pPr marL="2057400" indent="-228600" eaLnBrk="0" hangingPunct="0">
              <a:defRPr sz="1200">
                <a:solidFill>
                  <a:schemeClr val="tx1"/>
                </a:solidFill>
                <a:latin typeface="Arial" charset="0"/>
              </a:defRPr>
            </a:lvl5pPr>
            <a:lvl6pPr marL="2514600" indent="-228600" algn="ctr" eaLnBrk="0" fontAlgn="base" hangingPunct="0">
              <a:spcBef>
                <a:spcPct val="0"/>
              </a:spcBef>
              <a:spcAft>
                <a:spcPct val="0"/>
              </a:spcAft>
              <a:defRPr sz="1200">
                <a:solidFill>
                  <a:schemeClr val="tx1"/>
                </a:solidFill>
                <a:latin typeface="Arial" charset="0"/>
              </a:defRPr>
            </a:lvl6pPr>
            <a:lvl7pPr marL="2971800" indent="-228600" algn="ctr" eaLnBrk="0" fontAlgn="base" hangingPunct="0">
              <a:spcBef>
                <a:spcPct val="0"/>
              </a:spcBef>
              <a:spcAft>
                <a:spcPct val="0"/>
              </a:spcAft>
              <a:defRPr sz="1200">
                <a:solidFill>
                  <a:schemeClr val="tx1"/>
                </a:solidFill>
                <a:latin typeface="Arial" charset="0"/>
              </a:defRPr>
            </a:lvl7pPr>
            <a:lvl8pPr marL="3429000" indent="-228600" algn="ctr" eaLnBrk="0" fontAlgn="base" hangingPunct="0">
              <a:spcBef>
                <a:spcPct val="0"/>
              </a:spcBef>
              <a:spcAft>
                <a:spcPct val="0"/>
              </a:spcAft>
              <a:defRPr sz="1200">
                <a:solidFill>
                  <a:schemeClr val="tx1"/>
                </a:solidFill>
                <a:latin typeface="Arial" charset="0"/>
              </a:defRPr>
            </a:lvl8pPr>
            <a:lvl9pPr marL="3886200" indent="-228600" algn="ctr" eaLnBrk="0" fontAlgn="base" hangingPunct="0">
              <a:spcBef>
                <a:spcPct val="0"/>
              </a:spcBef>
              <a:spcAft>
                <a:spcPct val="0"/>
              </a:spcAft>
              <a:defRPr sz="1200">
                <a:solidFill>
                  <a:schemeClr val="tx1"/>
                </a:solidFill>
                <a:latin typeface="Arial" charset="0"/>
              </a:defRPr>
            </a:lvl9pPr>
          </a:lstStyle>
          <a:p>
            <a:pPr algn="l"/>
            <a:r>
              <a:rPr lang="en-US" sz="2400" dirty="0" smtClean="0">
                <a:solidFill>
                  <a:srgbClr val="CC0000"/>
                </a:solidFill>
              </a:rPr>
              <a:t>5V </a:t>
            </a:r>
            <a:r>
              <a:rPr lang="en-US" dirty="0" smtClean="0">
                <a:solidFill>
                  <a:srgbClr val="CC0000"/>
                </a:solidFill>
              </a:rPr>
              <a:t>from NI </a:t>
            </a:r>
            <a:r>
              <a:rPr lang="en-US" b="1" dirty="0" smtClean="0">
                <a:solidFill>
                  <a:srgbClr val="CC0000"/>
                </a:solidFill>
              </a:rPr>
              <a:t>PCIe-6353</a:t>
            </a:r>
            <a:endParaRPr lang="en-US" sz="3600" dirty="0">
              <a:solidFill>
                <a:srgbClr val="CC0000"/>
              </a:solidFill>
            </a:endParaRPr>
          </a:p>
        </p:txBody>
      </p:sp>
      <p:cxnSp>
        <p:nvCxnSpPr>
          <p:cNvPr id="3" name="Straight Connector 2"/>
          <p:cNvCxnSpPr/>
          <p:nvPr/>
        </p:nvCxnSpPr>
        <p:spPr bwMode="auto">
          <a:xfrm>
            <a:off x="5235575" y="7924800"/>
            <a:ext cx="10233025" cy="0"/>
          </a:xfrm>
          <a:prstGeom prst="line">
            <a:avLst/>
          </a:prstGeom>
          <a:noFill/>
          <a:ln w="28575" cap="flat" cmpd="sng">
            <a:solidFill>
              <a:srgbClr val="0066FF"/>
            </a:solidFill>
            <a:prstDash val="solid"/>
            <a:round/>
            <a:headEnd type="none" w="med" len="med"/>
            <a:tailEnd type="none" w="med" len="med"/>
          </a:ln>
          <a:extLst/>
        </p:spPr>
      </p:cxnSp>
      <p:cxnSp>
        <p:nvCxnSpPr>
          <p:cNvPr id="20" name="Straight Connector 19"/>
          <p:cNvCxnSpPr/>
          <p:nvPr/>
        </p:nvCxnSpPr>
        <p:spPr bwMode="auto">
          <a:xfrm>
            <a:off x="5235575" y="7696200"/>
            <a:ext cx="0" cy="228600"/>
          </a:xfrm>
          <a:prstGeom prst="line">
            <a:avLst/>
          </a:prstGeom>
          <a:noFill/>
          <a:ln w="28575" cap="flat" cmpd="sng">
            <a:solidFill>
              <a:srgbClr val="0066FF"/>
            </a:solidFill>
            <a:prstDash val="solid"/>
            <a:round/>
            <a:headEnd type="none" w="med" len="med"/>
            <a:tailEnd type="none" w="med" len="med"/>
          </a:ln>
          <a:extLst/>
        </p:spPr>
      </p:cxn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6386" name="Group 2"/>
          <p:cNvGrpSpPr>
            <a:grpSpLocks/>
          </p:cNvGrpSpPr>
          <p:nvPr/>
        </p:nvGrpSpPr>
        <p:grpSpPr bwMode="auto">
          <a:xfrm>
            <a:off x="0" y="2819400"/>
            <a:ext cx="7369175" cy="8162925"/>
            <a:chOff x="0" y="2160"/>
            <a:chExt cx="4642" cy="4438"/>
          </a:xfrm>
        </p:grpSpPr>
        <p:sp>
          <p:nvSpPr>
            <p:cNvPr id="16392" name="AutoShape 3"/>
            <p:cNvSpPr>
              <a:spLocks noChangeArrowheads="1"/>
            </p:cNvSpPr>
            <p:nvPr/>
          </p:nvSpPr>
          <p:spPr bwMode="auto">
            <a:xfrm rot="10800000">
              <a:off x="1104" y="2160"/>
              <a:ext cx="3538" cy="1263"/>
            </a:xfrm>
            <a:prstGeom prst="bevel">
              <a:avLst>
                <a:gd name="adj" fmla="val 4722"/>
              </a:avLst>
            </a:prstGeom>
            <a:solidFill>
              <a:srgbClr val="EAEAEA"/>
            </a:solidFill>
            <a:ln w="9525">
              <a:solidFill>
                <a:schemeClr val="tx1"/>
              </a:solidFill>
              <a:miter lim="800000"/>
              <a:headEnd/>
              <a:tailEnd/>
            </a:ln>
          </p:spPr>
          <p:txBody>
            <a:bodyPr rot="10800000" wrap="none" anchor="ctr"/>
            <a:lstStyle/>
            <a:p>
              <a:endParaRPr lang="en-US"/>
            </a:p>
          </p:txBody>
        </p:sp>
        <p:sp>
          <p:nvSpPr>
            <p:cNvPr id="16393" name="Freeform 4"/>
            <p:cNvSpPr>
              <a:spLocks/>
            </p:cNvSpPr>
            <p:nvPr/>
          </p:nvSpPr>
          <p:spPr bwMode="auto">
            <a:xfrm>
              <a:off x="2566" y="2874"/>
              <a:ext cx="805" cy="473"/>
            </a:xfrm>
            <a:custGeom>
              <a:avLst/>
              <a:gdLst>
                <a:gd name="T0" fmla="*/ 0 w 2307"/>
                <a:gd name="T1" fmla="*/ 0 h 2305"/>
                <a:gd name="T2" fmla="*/ 0 w 2307"/>
                <a:gd name="T3" fmla="*/ 0 h 2305"/>
                <a:gd name="T4" fmla="*/ 0 w 2307"/>
                <a:gd name="T5" fmla="*/ 0 h 2305"/>
                <a:gd name="T6" fmla="*/ 0 w 2307"/>
                <a:gd name="T7" fmla="*/ 0 h 2305"/>
                <a:gd name="T8" fmla="*/ 0 w 2307"/>
                <a:gd name="T9" fmla="*/ 0 h 2305"/>
                <a:gd name="T10" fmla="*/ 0 w 2307"/>
                <a:gd name="T11" fmla="*/ 0 h 2305"/>
                <a:gd name="T12" fmla="*/ 0 w 2307"/>
                <a:gd name="T13" fmla="*/ 0 h 2305"/>
                <a:gd name="T14" fmla="*/ 0 w 2307"/>
                <a:gd name="T15" fmla="*/ 0 h 2305"/>
                <a:gd name="T16" fmla="*/ 0 w 2307"/>
                <a:gd name="T17" fmla="*/ 0 h 2305"/>
                <a:gd name="T18" fmla="*/ 0 w 2307"/>
                <a:gd name="T19" fmla="*/ 0 h 2305"/>
                <a:gd name="T20" fmla="*/ 0 w 2307"/>
                <a:gd name="T21" fmla="*/ 0 h 2305"/>
                <a:gd name="T22" fmla="*/ 0 w 2307"/>
                <a:gd name="T23" fmla="*/ 0 h 2305"/>
                <a:gd name="T24" fmla="*/ 0 w 2307"/>
                <a:gd name="T25" fmla="*/ 0 h 2305"/>
                <a:gd name="T26" fmla="*/ 0 w 2307"/>
                <a:gd name="T27" fmla="*/ 0 h 2305"/>
                <a:gd name="T28" fmla="*/ 0 w 2307"/>
                <a:gd name="T29" fmla="*/ 0 h 2305"/>
                <a:gd name="T30" fmla="*/ 0 w 2307"/>
                <a:gd name="T31" fmla="*/ 0 h 2305"/>
                <a:gd name="T32" fmla="*/ 0 w 2307"/>
                <a:gd name="T33" fmla="*/ 0 h 2305"/>
                <a:gd name="T34" fmla="*/ 0 w 2307"/>
                <a:gd name="T35" fmla="*/ 0 h 2305"/>
                <a:gd name="T36" fmla="*/ 0 w 2307"/>
                <a:gd name="T37" fmla="*/ 0 h 2305"/>
                <a:gd name="T38" fmla="*/ 0 w 2307"/>
                <a:gd name="T39" fmla="*/ 0 h 2305"/>
                <a:gd name="T40" fmla="*/ 0 w 2307"/>
                <a:gd name="T41" fmla="*/ 0 h 2305"/>
                <a:gd name="T42" fmla="*/ 0 w 2307"/>
                <a:gd name="T43" fmla="*/ 0 h 2305"/>
                <a:gd name="T44" fmla="*/ 0 w 2307"/>
                <a:gd name="T45" fmla="*/ 0 h 2305"/>
                <a:gd name="T46" fmla="*/ 0 w 2307"/>
                <a:gd name="T47" fmla="*/ 0 h 2305"/>
                <a:gd name="T48" fmla="*/ 0 w 2307"/>
                <a:gd name="T49" fmla="*/ 0 h 2305"/>
                <a:gd name="T50" fmla="*/ 0 w 2307"/>
                <a:gd name="T51" fmla="*/ 0 h 2305"/>
                <a:gd name="T52" fmla="*/ 0 w 2307"/>
                <a:gd name="T53" fmla="*/ 0 h 2305"/>
                <a:gd name="T54" fmla="*/ 0 w 2307"/>
                <a:gd name="T55" fmla="*/ 0 h 2305"/>
                <a:gd name="T56" fmla="*/ 0 w 2307"/>
                <a:gd name="T57" fmla="*/ 0 h 2305"/>
                <a:gd name="T58" fmla="*/ 0 w 2307"/>
                <a:gd name="T59" fmla="*/ 0 h 2305"/>
                <a:gd name="T60" fmla="*/ 0 w 2307"/>
                <a:gd name="T61" fmla="*/ 0 h 2305"/>
                <a:gd name="T62" fmla="*/ 0 w 2307"/>
                <a:gd name="T63" fmla="*/ 0 h 2305"/>
                <a:gd name="T64" fmla="*/ 0 w 2307"/>
                <a:gd name="T65" fmla="*/ 0 h 2305"/>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2307"/>
                <a:gd name="T100" fmla="*/ 0 h 2305"/>
                <a:gd name="T101" fmla="*/ 2307 w 2307"/>
                <a:gd name="T102" fmla="*/ 2305 h 2305"/>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2307" h="2305">
                  <a:moveTo>
                    <a:pt x="2" y="0"/>
                  </a:moveTo>
                  <a:cubicBezTo>
                    <a:pt x="2" y="83"/>
                    <a:pt x="2" y="192"/>
                    <a:pt x="2" y="288"/>
                  </a:cubicBezTo>
                  <a:cubicBezTo>
                    <a:pt x="2" y="384"/>
                    <a:pt x="3" y="479"/>
                    <a:pt x="3" y="576"/>
                  </a:cubicBezTo>
                  <a:lnTo>
                    <a:pt x="1" y="864"/>
                  </a:lnTo>
                  <a:lnTo>
                    <a:pt x="2" y="1152"/>
                  </a:lnTo>
                  <a:lnTo>
                    <a:pt x="1" y="1440"/>
                  </a:lnTo>
                  <a:lnTo>
                    <a:pt x="1" y="1728"/>
                  </a:lnTo>
                  <a:cubicBezTo>
                    <a:pt x="1" y="1728"/>
                    <a:pt x="1" y="1931"/>
                    <a:pt x="1" y="2016"/>
                  </a:cubicBezTo>
                  <a:cubicBezTo>
                    <a:pt x="0" y="2076"/>
                    <a:pt x="2" y="2239"/>
                    <a:pt x="1" y="2303"/>
                  </a:cubicBezTo>
                  <a:cubicBezTo>
                    <a:pt x="57" y="2305"/>
                    <a:pt x="203" y="2296"/>
                    <a:pt x="289" y="2304"/>
                  </a:cubicBezTo>
                  <a:lnTo>
                    <a:pt x="577" y="2303"/>
                  </a:lnTo>
                  <a:lnTo>
                    <a:pt x="865" y="2304"/>
                  </a:lnTo>
                  <a:lnTo>
                    <a:pt x="1153" y="2304"/>
                  </a:lnTo>
                  <a:lnTo>
                    <a:pt x="1441" y="2303"/>
                  </a:lnTo>
                  <a:lnTo>
                    <a:pt x="1729" y="2304"/>
                  </a:lnTo>
                  <a:cubicBezTo>
                    <a:pt x="1729" y="2304"/>
                    <a:pt x="2017" y="2304"/>
                    <a:pt x="2017" y="2304"/>
                  </a:cubicBezTo>
                  <a:cubicBezTo>
                    <a:pt x="2113" y="2304"/>
                    <a:pt x="2226" y="2304"/>
                    <a:pt x="2306" y="2304"/>
                  </a:cubicBezTo>
                  <a:cubicBezTo>
                    <a:pt x="2305" y="2231"/>
                    <a:pt x="2306" y="2112"/>
                    <a:pt x="2306" y="2016"/>
                  </a:cubicBezTo>
                  <a:cubicBezTo>
                    <a:pt x="2306" y="1920"/>
                    <a:pt x="2305" y="1824"/>
                    <a:pt x="2305" y="1728"/>
                  </a:cubicBezTo>
                  <a:lnTo>
                    <a:pt x="2305" y="1439"/>
                  </a:lnTo>
                  <a:lnTo>
                    <a:pt x="2305" y="1152"/>
                  </a:lnTo>
                  <a:lnTo>
                    <a:pt x="2305" y="864"/>
                  </a:lnTo>
                  <a:lnTo>
                    <a:pt x="2305" y="576"/>
                  </a:lnTo>
                  <a:cubicBezTo>
                    <a:pt x="2305" y="576"/>
                    <a:pt x="2306" y="288"/>
                    <a:pt x="2306" y="288"/>
                  </a:cubicBezTo>
                  <a:cubicBezTo>
                    <a:pt x="2306" y="192"/>
                    <a:pt x="2307" y="61"/>
                    <a:pt x="2305" y="1"/>
                  </a:cubicBezTo>
                  <a:cubicBezTo>
                    <a:pt x="2235" y="0"/>
                    <a:pt x="2113" y="0"/>
                    <a:pt x="2017" y="0"/>
                  </a:cubicBezTo>
                  <a:cubicBezTo>
                    <a:pt x="1921" y="0"/>
                    <a:pt x="1825" y="1"/>
                    <a:pt x="1729" y="1"/>
                  </a:cubicBezTo>
                  <a:lnTo>
                    <a:pt x="1442" y="1"/>
                  </a:lnTo>
                  <a:lnTo>
                    <a:pt x="1154" y="1"/>
                  </a:lnTo>
                  <a:lnTo>
                    <a:pt x="866" y="1"/>
                  </a:lnTo>
                  <a:lnTo>
                    <a:pt x="578" y="1"/>
                  </a:lnTo>
                  <a:cubicBezTo>
                    <a:pt x="578" y="1"/>
                    <a:pt x="290" y="0"/>
                    <a:pt x="290" y="0"/>
                  </a:cubicBezTo>
                  <a:cubicBezTo>
                    <a:pt x="194" y="0"/>
                    <a:pt x="60" y="0"/>
                    <a:pt x="2" y="0"/>
                  </a:cubicBezTo>
                  <a:close/>
                </a:path>
              </a:pathLst>
            </a:custGeom>
            <a:gradFill rotWithShape="1">
              <a:gsLst>
                <a:gs pos="0">
                  <a:srgbClr val="B1C5D8"/>
                </a:gs>
                <a:gs pos="100000">
                  <a:srgbClr val="D1E8FF"/>
                </a:gs>
              </a:gsLst>
              <a:lin ang="5400000" scaled="1"/>
            </a:gradFill>
            <a:ln w="28575" cap="flat" cmpd="sng">
              <a:solidFill>
                <a:schemeClr val="tx1"/>
              </a:solidFill>
              <a:prstDash val="solid"/>
              <a:round/>
              <a:headEnd type="none" w="med" len="med"/>
              <a:tailEnd type="none" w="sm" len="med"/>
            </a:ln>
          </p:spPr>
          <p:txBody>
            <a:bodyPr wrap="none" anchor="ctr"/>
            <a:lstStyle/>
            <a:p>
              <a:endParaRPr lang="en-US"/>
            </a:p>
          </p:txBody>
        </p:sp>
        <p:sp>
          <p:nvSpPr>
            <p:cNvPr id="16394" name="Freeform 5"/>
            <p:cNvSpPr>
              <a:spLocks/>
            </p:cNvSpPr>
            <p:nvPr/>
          </p:nvSpPr>
          <p:spPr bwMode="auto">
            <a:xfrm>
              <a:off x="1419" y="4100"/>
              <a:ext cx="3147" cy="578"/>
            </a:xfrm>
            <a:custGeom>
              <a:avLst/>
              <a:gdLst>
                <a:gd name="T0" fmla="*/ 2147483647 w 2307"/>
                <a:gd name="T1" fmla="*/ 0 h 2305"/>
                <a:gd name="T2" fmla="*/ 2147483647 w 2307"/>
                <a:gd name="T3" fmla="*/ 0 h 2305"/>
                <a:gd name="T4" fmla="*/ 2147483647 w 2307"/>
                <a:gd name="T5" fmla="*/ 0 h 2305"/>
                <a:gd name="T6" fmla="*/ 1 w 2307"/>
                <a:gd name="T7" fmla="*/ 0 h 2305"/>
                <a:gd name="T8" fmla="*/ 2147483647 w 2307"/>
                <a:gd name="T9" fmla="*/ 0 h 2305"/>
                <a:gd name="T10" fmla="*/ 1 w 2307"/>
                <a:gd name="T11" fmla="*/ 0 h 2305"/>
                <a:gd name="T12" fmla="*/ 1 w 2307"/>
                <a:gd name="T13" fmla="*/ 0 h 2305"/>
                <a:gd name="T14" fmla="*/ 1 w 2307"/>
                <a:gd name="T15" fmla="*/ 0 h 2305"/>
                <a:gd name="T16" fmla="*/ 1 w 2307"/>
                <a:gd name="T17" fmla="*/ 0 h 2305"/>
                <a:gd name="T18" fmla="*/ 2147483647 w 2307"/>
                <a:gd name="T19" fmla="*/ 0 h 2305"/>
                <a:gd name="T20" fmla="*/ 2147483647 w 2307"/>
                <a:gd name="T21" fmla="*/ 0 h 2305"/>
                <a:gd name="T22" fmla="*/ 2147483647 w 2307"/>
                <a:gd name="T23" fmla="*/ 0 h 2305"/>
                <a:gd name="T24" fmla="*/ 2147483647 w 2307"/>
                <a:gd name="T25" fmla="*/ 0 h 2305"/>
                <a:gd name="T26" fmla="*/ 2147483647 w 2307"/>
                <a:gd name="T27" fmla="*/ 0 h 2305"/>
                <a:gd name="T28" fmla="*/ 2147483647 w 2307"/>
                <a:gd name="T29" fmla="*/ 0 h 2305"/>
                <a:gd name="T30" fmla="*/ 2147483647 w 2307"/>
                <a:gd name="T31" fmla="*/ 0 h 2305"/>
                <a:gd name="T32" fmla="*/ 2147483647 w 2307"/>
                <a:gd name="T33" fmla="*/ 0 h 2305"/>
                <a:gd name="T34" fmla="*/ 2147483647 w 2307"/>
                <a:gd name="T35" fmla="*/ 0 h 2305"/>
                <a:gd name="T36" fmla="*/ 2147483647 w 2307"/>
                <a:gd name="T37" fmla="*/ 0 h 2305"/>
                <a:gd name="T38" fmla="*/ 2147483647 w 2307"/>
                <a:gd name="T39" fmla="*/ 0 h 2305"/>
                <a:gd name="T40" fmla="*/ 2147483647 w 2307"/>
                <a:gd name="T41" fmla="*/ 0 h 2305"/>
                <a:gd name="T42" fmla="*/ 2147483647 w 2307"/>
                <a:gd name="T43" fmla="*/ 0 h 2305"/>
                <a:gd name="T44" fmla="*/ 2147483647 w 2307"/>
                <a:gd name="T45" fmla="*/ 0 h 2305"/>
                <a:gd name="T46" fmla="*/ 2147483647 w 2307"/>
                <a:gd name="T47" fmla="*/ 0 h 2305"/>
                <a:gd name="T48" fmla="*/ 2147483647 w 2307"/>
                <a:gd name="T49" fmla="*/ 0 h 2305"/>
                <a:gd name="T50" fmla="*/ 2147483647 w 2307"/>
                <a:gd name="T51" fmla="*/ 0 h 2305"/>
                <a:gd name="T52" fmla="*/ 2147483647 w 2307"/>
                <a:gd name="T53" fmla="*/ 0 h 2305"/>
                <a:gd name="T54" fmla="*/ 2147483647 w 2307"/>
                <a:gd name="T55" fmla="*/ 0 h 2305"/>
                <a:gd name="T56" fmla="*/ 2147483647 w 2307"/>
                <a:gd name="T57" fmla="*/ 0 h 2305"/>
                <a:gd name="T58" fmla="*/ 2147483647 w 2307"/>
                <a:gd name="T59" fmla="*/ 0 h 2305"/>
                <a:gd name="T60" fmla="*/ 2147483647 w 2307"/>
                <a:gd name="T61" fmla="*/ 0 h 2305"/>
                <a:gd name="T62" fmla="*/ 2147483647 w 2307"/>
                <a:gd name="T63" fmla="*/ 0 h 2305"/>
                <a:gd name="T64" fmla="*/ 2147483647 w 2307"/>
                <a:gd name="T65" fmla="*/ 0 h 2305"/>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2307"/>
                <a:gd name="T100" fmla="*/ 0 h 2305"/>
                <a:gd name="T101" fmla="*/ 2307 w 2307"/>
                <a:gd name="T102" fmla="*/ 2305 h 2305"/>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2307" h="2305">
                  <a:moveTo>
                    <a:pt x="2" y="0"/>
                  </a:moveTo>
                  <a:cubicBezTo>
                    <a:pt x="2" y="83"/>
                    <a:pt x="2" y="192"/>
                    <a:pt x="2" y="288"/>
                  </a:cubicBezTo>
                  <a:cubicBezTo>
                    <a:pt x="2" y="384"/>
                    <a:pt x="3" y="479"/>
                    <a:pt x="3" y="576"/>
                  </a:cubicBezTo>
                  <a:lnTo>
                    <a:pt x="1" y="864"/>
                  </a:lnTo>
                  <a:lnTo>
                    <a:pt x="2" y="1152"/>
                  </a:lnTo>
                  <a:lnTo>
                    <a:pt x="1" y="1440"/>
                  </a:lnTo>
                  <a:lnTo>
                    <a:pt x="1" y="1728"/>
                  </a:lnTo>
                  <a:cubicBezTo>
                    <a:pt x="1" y="1728"/>
                    <a:pt x="1" y="1931"/>
                    <a:pt x="1" y="2016"/>
                  </a:cubicBezTo>
                  <a:cubicBezTo>
                    <a:pt x="0" y="2076"/>
                    <a:pt x="2" y="2239"/>
                    <a:pt x="1" y="2303"/>
                  </a:cubicBezTo>
                  <a:cubicBezTo>
                    <a:pt x="57" y="2305"/>
                    <a:pt x="203" y="2296"/>
                    <a:pt x="289" y="2304"/>
                  </a:cubicBezTo>
                  <a:lnTo>
                    <a:pt x="577" y="2303"/>
                  </a:lnTo>
                  <a:lnTo>
                    <a:pt x="865" y="2304"/>
                  </a:lnTo>
                  <a:lnTo>
                    <a:pt x="1153" y="2304"/>
                  </a:lnTo>
                  <a:lnTo>
                    <a:pt x="1441" y="2303"/>
                  </a:lnTo>
                  <a:lnTo>
                    <a:pt x="1729" y="2304"/>
                  </a:lnTo>
                  <a:cubicBezTo>
                    <a:pt x="1729" y="2304"/>
                    <a:pt x="2017" y="2304"/>
                    <a:pt x="2017" y="2304"/>
                  </a:cubicBezTo>
                  <a:cubicBezTo>
                    <a:pt x="2113" y="2304"/>
                    <a:pt x="2226" y="2304"/>
                    <a:pt x="2306" y="2304"/>
                  </a:cubicBezTo>
                  <a:cubicBezTo>
                    <a:pt x="2305" y="2231"/>
                    <a:pt x="2306" y="2112"/>
                    <a:pt x="2306" y="2016"/>
                  </a:cubicBezTo>
                  <a:cubicBezTo>
                    <a:pt x="2306" y="1920"/>
                    <a:pt x="2305" y="1824"/>
                    <a:pt x="2305" y="1728"/>
                  </a:cubicBezTo>
                  <a:lnTo>
                    <a:pt x="2305" y="1439"/>
                  </a:lnTo>
                  <a:lnTo>
                    <a:pt x="2305" y="1152"/>
                  </a:lnTo>
                  <a:lnTo>
                    <a:pt x="2305" y="864"/>
                  </a:lnTo>
                  <a:lnTo>
                    <a:pt x="2305" y="576"/>
                  </a:lnTo>
                  <a:cubicBezTo>
                    <a:pt x="2305" y="576"/>
                    <a:pt x="2306" y="288"/>
                    <a:pt x="2306" y="288"/>
                  </a:cubicBezTo>
                  <a:cubicBezTo>
                    <a:pt x="2306" y="192"/>
                    <a:pt x="2307" y="61"/>
                    <a:pt x="2305" y="1"/>
                  </a:cubicBezTo>
                  <a:cubicBezTo>
                    <a:pt x="2235" y="0"/>
                    <a:pt x="2113" y="0"/>
                    <a:pt x="2017" y="0"/>
                  </a:cubicBezTo>
                  <a:cubicBezTo>
                    <a:pt x="1921" y="0"/>
                    <a:pt x="1825" y="1"/>
                    <a:pt x="1729" y="1"/>
                  </a:cubicBezTo>
                  <a:lnTo>
                    <a:pt x="1442" y="1"/>
                  </a:lnTo>
                  <a:lnTo>
                    <a:pt x="1154" y="1"/>
                  </a:lnTo>
                  <a:lnTo>
                    <a:pt x="866" y="1"/>
                  </a:lnTo>
                  <a:lnTo>
                    <a:pt x="578" y="1"/>
                  </a:lnTo>
                  <a:cubicBezTo>
                    <a:pt x="578" y="1"/>
                    <a:pt x="290" y="0"/>
                    <a:pt x="290" y="0"/>
                  </a:cubicBezTo>
                  <a:cubicBezTo>
                    <a:pt x="194" y="0"/>
                    <a:pt x="60" y="0"/>
                    <a:pt x="2" y="0"/>
                  </a:cubicBezTo>
                  <a:close/>
                </a:path>
              </a:pathLst>
            </a:custGeom>
            <a:solidFill>
              <a:srgbClr val="D1E8FF"/>
            </a:solidFill>
            <a:ln w="28575" cap="flat" cmpd="sng">
              <a:solidFill>
                <a:schemeClr val="tx1"/>
              </a:solidFill>
              <a:prstDash val="solid"/>
              <a:round/>
              <a:headEnd type="none" w="med" len="med"/>
              <a:tailEnd type="none" w="sm" len="med"/>
            </a:ln>
          </p:spPr>
          <p:txBody>
            <a:bodyPr wrap="none" anchor="ctr"/>
            <a:lstStyle/>
            <a:p>
              <a:endParaRPr lang="en-US"/>
            </a:p>
          </p:txBody>
        </p:sp>
        <p:sp>
          <p:nvSpPr>
            <p:cNvPr id="16395" name="Text Box 6"/>
            <p:cNvSpPr txBox="1">
              <a:spLocks noChangeArrowheads="1"/>
            </p:cNvSpPr>
            <p:nvPr/>
          </p:nvSpPr>
          <p:spPr bwMode="auto">
            <a:xfrm>
              <a:off x="3517" y="4361"/>
              <a:ext cx="519" cy="221"/>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defTabSz="1828800" eaLnBrk="0" hangingPunct="0">
                <a:defRPr sz="1200">
                  <a:solidFill>
                    <a:schemeClr val="tx1"/>
                  </a:solidFill>
                  <a:latin typeface="Arial" charset="0"/>
                </a:defRPr>
              </a:lvl1pPr>
              <a:lvl2pPr marL="742950" indent="-285750" defTabSz="1828800" eaLnBrk="0" hangingPunct="0">
                <a:defRPr sz="1200">
                  <a:solidFill>
                    <a:schemeClr val="tx1"/>
                  </a:solidFill>
                  <a:latin typeface="Arial" charset="0"/>
                </a:defRPr>
              </a:lvl2pPr>
              <a:lvl3pPr marL="1143000" indent="-228600" defTabSz="1828800" eaLnBrk="0" hangingPunct="0">
                <a:defRPr sz="1200">
                  <a:solidFill>
                    <a:schemeClr val="tx1"/>
                  </a:solidFill>
                  <a:latin typeface="Arial" charset="0"/>
                </a:defRPr>
              </a:lvl3pPr>
              <a:lvl4pPr marL="1600200" indent="-228600" defTabSz="1828800" eaLnBrk="0" hangingPunct="0">
                <a:defRPr sz="1200">
                  <a:solidFill>
                    <a:schemeClr val="tx1"/>
                  </a:solidFill>
                  <a:latin typeface="Arial" charset="0"/>
                </a:defRPr>
              </a:lvl4pPr>
              <a:lvl5pPr marL="2057400" indent="-228600" defTabSz="1828800" eaLnBrk="0" hangingPunct="0">
                <a:defRPr sz="1200">
                  <a:solidFill>
                    <a:schemeClr val="tx1"/>
                  </a:solidFill>
                  <a:latin typeface="Arial" charset="0"/>
                </a:defRPr>
              </a:lvl5pPr>
              <a:lvl6pPr marL="2514600" indent="-228600" algn="ctr" defTabSz="1828800" eaLnBrk="0" fontAlgn="base" hangingPunct="0">
                <a:spcBef>
                  <a:spcPct val="0"/>
                </a:spcBef>
                <a:spcAft>
                  <a:spcPct val="0"/>
                </a:spcAft>
                <a:defRPr sz="1200">
                  <a:solidFill>
                    <a:schemeClr val="tx1"/>
                  </a:solidFill>
                  <a:latin typeface="Arial" charset="0"/>
                </a:defRPr>
              </a:lvl6pPr>
              <a:lvl7pPr marL="2971800" indent="-228600" algn="ctr" defTabSz="1828800" eaLnBrk="0" fontAlgn="base" hangingPunct="0">
                <a:spcBef>
                  <a:spcPct val="0"/>
                </a:spcBef>
                <a:spcAft>
                  <a:spcPct val="0"/>
                </a:spcAft>
                <a:defRPr sz="1200">
                  <a:solidFill>
                    <a:schemeClr val="tx1"/>
                  </a:solidFill>
                  <a:latin typeface="Arial" charset="0"/>
                </a:defRPr>
              </a:lvl7pPr>
              <a:lvl8pPr marL="3429000" indent="-228600" algn="ctr" defTabSz="1828800" eaLnBrk="0" fontAlgn="base" hangingPunct="0">
                <a:spcBef>
                  <a:spcPct val="0"/>
                </a:spcBef>
                <a:spcAft>
                  <a:spcPct val="0"/>
                </a:spcAft>
                <a:defRPr sz="1200">
                  <a:solidFill>
                    <a:schemeClr val="tx1"/>
                  </a:solidFill>
                  <a:latin typeface="Arial" charset="0"/>
                </a:defRPr>
              </a:lvl8pPr>
              <a:lvl9pPr marL="3886200" indent="-228600" algn="ctr" defTabSz="1828800" eaLnBrk="0" fontAlgn="base" hangingPunct="0">
                <a:spcBef>
                  <a:spcPct val="0"/>
                </a:spcBef>
                <a:spcAft>
                  <a:spcPct val="0"/>
                </a:spcAft>
                <a:defRPr sz="1200">
                  <a:solidFill>
                    <a:schemeClr val="tx1"/>
                  </a:solidFill>
                  <a:latin typeface="Arial" charset="0"/>
                </a:defRPr>
              </a:lvl9pPr>
            </a:lstStyle>
            <a:p>
              <a:pPr eaLnBrk="1" hangingPunct="1">
                <a:spcBef>
                  <a:spcPct val="50000"/>
                </a:spcBef>
              </a:pPr>
              <a:r>
                <a:rPr lang="en-US" sz="1000" dirty="0"/>
                <a:t> Digital Output</a:t>
              </a:r>
            </a:p>
          </p:txBody>
        </p:sp>
        <p:grpSp>
          <p:nvGrpSpPr>
            <p:cNvPr id="16396" name="Group 7"/>
            <p:cNvGrpSpPr>
              <a:grpSpLocks/>
            </p:cNvGrpSpPr>
            <p:nvPr/>
          </p:nvGrpSpPr>
          <p:grpSpPr bwMode="auto">
            <a:xfrm>
              <a:off x="1384" y="5805"/>
              <a:ext cx="1783" cy="691"/>
              <a:chOff x="1920" y="3598"/>
              <a:chExt cx="1404" cy="573"/>
            </a:xfrm>
          </p:grpSpPr>
          <p:sp>
            <p:nvSpPr>
              <p:cNvPr id="16458" name="Freeform 8"/>
              <p:cNvSpPr>
                <a:spLocks/>
              </p:cNvSpPr>
              <p:nvPr/>
            </p:nvSpPr>
            <p:spPr bwMode="auto">
              <a:xfrm>
                <a:off x="1924" y="3657"/>
                <a:ext cx="202" cy="514"/>
              </a:xfrm>
              <a:custGeom>
                <a:avLst/>
                <a:gdLst>
                  <a:gd name="T0" fmla="*/ 0 w 768"/>
                  <a:gd name="T1" fmla="*/ 0 h 2064"/>
                  <a:gd name="T2" fmla="*/ 0 w 768"/>
                  <a:gd name="T3" fmla="*/ 0 h 2064"/>
                  <a:gd name="T4" fmla="*/ 0 w 768"/>
                  <a:gd name="T5" fmla="*/ 0 h 2064"/>
                  <a:gd name="T6" fmla="*/ 0 w 768"/>
                  <a:gd name="T7" fmla="*/ 0 h 2064"/>
                  <a:gd name="T8" fmla="*/ 0 w 768"/>
                  <a:gd name="T9" fmla="*/ 0 h 2064"/>
                  <a:gd name="T10" fmla="*/ 0 60000 65536"/>
                  <a:gd name="T11" fmla="*/ 0 60000 65536"/>
                  <a:gd name="T12" fmla="*/ 0 60000 65536"/>
                  <a:gd name="T13" fmla="*/ 0 60000 65536"/>
                  <a:gd name="T14" fmla="*/ 0 60000 65536"/>
                  <a:gd name="T15" fmla="*/ 0 w 768"/>
                  <a:gd name="T16" fmla="*/ 0 h 2064"/>
                  <a:gd name="T17" fmla="*/ 768 w 768"/>
                  <a:gd name="T18" fmla="*/ 2064 h 2064"/>
                </a:gdLst>
                <a:ahLst/>
                <a:cxnLst>
                  <a:cxn ang="T10">
                    <a:pos x="T0" y="T1"/>
                  </a:cxn>
                  <a:cxn ang="T11">
                    <a:pos x="T2" y="T3"/>
                  </a:cxn>
                  <a:cxn ang="T12">
                    <a:pos x="T4" y="T5"/>
                  </a:cxn>
                  <a:cxn ang="T13">
                    <a:pos x="T6" y="T7"/>
                  </a:cxn>
                  <a:cxn ang="T14">
                    <a:pos x="T8" y="T9"/>
                  </a:cxn>
                </a:cxnLst>
                <a:rect l="T15" t="T16" r="T17" b="T18"/>
                <a:pathLst>
                  <a:path w="768" h="2064">
                    <a:moveTo>
                      <a:pt x="0" y="0"/>
                    </a:moveTo>
                    <a:lnTo>
                      <a:pt x="0" y="2064"/>
                    </a:lnTo>
                    <a:lnTo>
                      <a:pt x="768" y="1632"/>
                    </a:lnTo>
                    <a:lnTo>
                      <a:pt x="768" y="384"/>
                    </a:lnTo>
                    <a:lnTo>
                      <a:pt x="0" y="0"/>
                    </a:lnTo>
                    <a:close/>
                  </a:path>
                </a:pathLst>
              </a:custGeom>
              <a:gradFill rotWithShape="1">
                <a:gsLst>
                  <a:gs pos="0">
                    <a:srgbClr val="737373"/>
                  </a:gs>
                  <a:gs pos="100000">
                    <a:srgbClr val="F8F8F8"/>
                  </a:gs>
                </a:gsLst>
                <a:lin ang="5400000" scaled="1"/>
              </a:gradFill>
              <a:ln w="9525">
                <a:solidFill>
                  <a:schemeClr val="tx1"/>
                </a:solidFill>
                <a:round/>
                <a:headEnd/>
                <a:tailEnd/>
              </a:ln>
            </p:spPr>
            <p:txBody>
              <a:bodyPr/>
              <a:lstStyle/>
              <a:p>
                <a:endParaRPr lang="en-US"/>
              </a:p>
            </p:txBody>
          </p:sp>
          <p:sp>
            <p:nvSpPr>
              <p:cNvPr id="16459" name="Oval 9"/>
              <p:cNvSpPr>
                <a:spLocks noChangeArrowheads="1"/>
              </p:cNvSpPr>
              <p:nvPr/>
            </p:nvSpPr>
            <p:spPr bwMode="auto">
              <a:xfrm rot="10800000">
                <a:off x="2046" y="3902"/>
                <a:ext cx="6" cy="12"/>
              </a:xfrm>
              <a:prstGeom prst="ellipse">
                <a:avLst/>
              </a:prstGeom>
              <a:solidFill>
                <a:srgbClr val="A50021"/>
              </a:solidFill>
              <a:ln>
                <a:noFill/>
              </a:ln>
              <a:extLst>
                <a:ext uri="{91240B29-F687-4F45-9708-019B960494DF}">
                  <a14:hiddenLine xmlns:a14="http://schemas.microsoft.com/office/drawing/2010/main" w="9525">
                    <a:solidFill>
                      <a:srgbClr val="000000"/>
                    </a:solidFill>
                    <a:round/>
                    <a:headEnd/>
                    <a:tailEnd/>
                  </a14:hiddenLine>
                </a:ext>
              </a:extLst>
            </p:spPr>
            <p:txBody>
              <a:bodyPr rot="10800000" wrap="none" anchor="ctr"/>
              <a:lstStyle/>
              <a:p>
                <a:endParaRPr lang="en-US"/>
              </a:p>
            </p:txBody>
          </p:sp>
          <p:grpSp>
            <p:nvGrpSpPr>
              <p:cNvPr id="16460" name="Group 10"/>
              <p:cNvGrpSpPr>
                <a:grpSpLocks noChangeAspect="1"/>
              </p:cNvGrpSpPr>
              <p:nvPr/>
            </p:nvGrpSpPr>
            <p:grpSpPr bwMode="auto">
              <a:xfrm rot="16200000" flipH="1">
                <a:off x="2551" y="3844"/>
                <a:ext cx="112" cy="128"/>
                <a:chOff x="9264" y="4848"/>
                <a:chExt cx="575" cy="601"/>
              </a:xfrm>
            </p:grpSpPr>
            <p:sp>
              <p:nvSpPr>
                <p:cNvPr id="16507" name="Oval 11"/>
                <p:cNvSpPr>
                  <a:spLocks noChangeAspect="1" noChangeArrowheads="1"/>
                </p:cNvSpPr>
                <p:nvPr/>
              </p:nvSpPr>
              <p:spPr bwMode="auto">
                <a:xfrm rot="5400000">
                  <a:off x="9264" y="4874"/>
                  <a:ext cx="575" cy="575"/>
                </a:xfrm>
                <a:prstGeom prst="ellipse">
                  <a:avLst/>
                </a:prstGeom>
                <a:gradFill rotWithShape="1">
                  <a:gsLst>
                    <a:gs pos="0">
                      <a:srgbClr val="FFFFFF">
                        <a:alpha val="39998"/>
                      </a:srgbClr>
                    </a:gs>
                    <a:gs pos="100000">
                      <a:srgbClr val="C2C2C2"/>
                    </a:gs>
                  </a:gsLst>
                  <a:path path="shape">
                    <a:fillToRect l="50000" t="50000" r="50000" b="50000"/>
                  </a:path>
                </a:gradFill>
                <a:ln>
                  <a:noFill/>
                </a:ln>
                <a:extLst>
                  <a:ext uri="{91240B29-F687-4F45-9708-019B960494DF}">
                    <a14:hiddenLine xmlns:a14="http://schemas.microsoft.com/office/drawing/2010/main" w="9525">
                      <a:solidFill>
                        <a:srgbClr val="000000"/>
                      </a:solidFill>
                      <a:round/>
                      <a:headEnd/>
                      <a:tailEnd/>
                    </a14:hiddenLine>
                  </a:ext>
                </a:extLst>
              </p:spPr>
              <p:txBody>
                <a:bodyPr rot="10800000" anchor="ctr"/>
                <a:lstStyle/>
                <a:p>
                  <a:endParaRPr lang="en-US"/>
                </a:p>
              </p:txBody>
            </p:sp>
            <p:sp>
              <p:nvSpPr>
                <p:cNvPr id="16508" name="Freeform 12"/>
                <p:cNvSpPr>
                  <a:spLocks noChangeAspect="1"/>
                </p:cNvSpPr>
                <p:nvPr/>
              </p:nvSpPr>
              <p:spPr bwMode="auto">
                <a:xfrm>
                  <a:off x="9365" y="4848"/>
                  <a:ext cx="372" cy="123"/>
                </a:xfrm>
                <a:custGeom>
                  <a:avLst/>
                  <a:gdLst>
                    <a:gd name="T0" fmla="*/ 0 w 372"/>
                    <a:gd name="T1" fmla="*/ 97 h 123"/>
                    <a:gd name="T2" fmla="*/ 186 w 372"/>
                    <a:gd name="T3" fmla="*/ 0 h 123"/>
                    <a:gd name="T4" fmla="*/ 372 w 372"/>
                    <a:gd name="T5" fmla="*/ 97 h 123"/>
                    <a:gd name="T6" fmla="*/ 186 w 372"/>
                    <a:gd name="T7" fmla="*/ 123 h 123"/>
                    <a:gd name="T8" fmla="*/ 0 w 372"/>
                    <a:gd name="T9" fmla="*/ 97 h 123"/>
                    <a:gd name="T10" fmla="*/ 0 60000 65536"/>
                    <a:gd name="T11" fmla="*/ 0 60000 65536"/>
                    <a:gd name="T12" fmla="*/ 0 60000 65536"/>
                    <a:gd name="T13" fmla="*/ 0 60000 65536"/>
                    <a:gd name="T14" fmla="*/ 0 60000 65536"/>
                    <a:gd name="T15" fmla="*/ 0 w 372"/>
                    <a:gd name="T16" fmla="*/ 0 h 123"/>
                    <a:gd name="T17" fmla="*/ 372 w 372"/>
                    <a:gd name="T18" fmla="*/ 123 h 123"/>
                  </a:gdLst>
                  <a:ahLst/>
                  <a:cxnLst>
                    <a:cxn ang="T10">
                      <a:pos x="T0" y="T1"/>
                    </a:cxn>
                    <a:cxn ang="T11">
                      <a:pos x="T2" y="T3"/>
                    </a:cxn>
                    <a:cxn ang="T12">
                      <a:pos x="T4" y="T5"/>
                    </a:cxn>
                    <a:cxn ang="T13">
                      <a:pos x="T6" y="T7"/>
                    </a:cxn>
                    <a:cxn ang="T14">
                      <a:pos x="T8" y="T9"/>
                    </a:cxn>
                  </a:cxnLst>
                  <a:rect l="T15" t="T16" r="T17" b="T18"/>
                  <a:pathLst>
                    <a:path w="372" h="123">
                      <a:moveTo>
                        <a:pt x="0" y="97"/>
                      </a:moveTo>
                      <a:cubicBezTo>
                        <a:pt x="20" y="74"/>
                        <a:pt x="79" y="0"/>
                        <a:pt x="186" y="0"/>
                      </a:cubicBezTo>
                      <a:cubicBezTo>
                        <a:pt x="293" y="0"/>
                        <a:pt x="355" y="76"/>
                        <a:pt x="372" y="97"/>
                      </a:cubicBezTo>
                      <a:cubicBezTo>
                        <a:pt x="352" y="110"/>
                        <a:pt x="248" y="123"/>
                        <a:pt x="186" y="123"/>
                      </a:cubicBezTo>
                      <a:cubicBezTo>
                        <a:pt x="124" y="123"/>
                        <a:pt x="20" y="110"/>
                        <a:pt x="0" y="97"/>
                      </a:cubicBezTo>
                      <a:close/>
                    </a:path>
                  </a:pathLst>
                </a:custGeom>
                <a:gradFill rotWithShape="1">
                  <a:gsLst>
                    <a:gs pos="0">
                      <a:srgbClr val="472F18"/>
                    </a:gs>
                    <a:gs pos="100000">
                      <a:srgbClr val="996633"/>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grpSp>
              <p:nvGrpSpPr>
                <p:cNvPr id="16509" name="Group 13"/>
                <p:cNvGrpSpPr>
                  <a:grpSpLocks noChangeAspect="1"/>
                </p:cNvGrpSpPr>
                <p:nvPr/>
              </p:nvGrpSpPr>
              <p:grpSpPr bwMode="auto">
                <a:xfrm rot="5400000">
                  <a:off x="9522" y="4761"/>
                  <a:ext cx="59" cy="367"/>
                  <a:chOff x="1677" y="18458"/>
                  <a:chExt cx="144" cy="384"/>
                </a:xfrm>
              </p:grpSpPr>
              <p:sp>
                <p:nvSpPr>
                  <p:cNvPr id="16510" name="Oval 14"/>
                  <p:cNvSpPr>
                    <a:spLocks noChangeAspect="1" noChangeArrowheads="1"/>
                  </p:cNvSpPr>
                  <p:nvPr/>
                </p:nvSpPr>
                <p:spPr bwMode="auto">
                  <a:xfrm>
                    <a:off x="1677" y="18458"/>
                    <a:ext cx="144" cy="384"/>
                  </a:xfrm>
                  <a:prstGeom prst="ellipse">
                    <a:avLst/>
                  </a:prstGeom>
                  <a:solidFill>
                    <a:srgbClr val="573A1D"/>
                  </a:solidFill>
                  <a:ln>
                    <a:noFill/>
                  </a:ln>
                  <a:extLst>
                    <a:ext uri="{91240B29-F687-4F45-9708-019B960494DF}">
                      <a14:hiddenLine xmlns:a14="http://schemas.microsoft.com/office/drawing/2010/main" w="9525">
                        <a:solidFill>
                          <a:srgbClr val="000000"/>
                        </a:solidFill>
                        <a:round/>
                        <a:headEnd/>
                        <a:tailEnd/>
                      </a14:hiddenLine>
                    </a:ext>
                  </a:extLst>
                </p:spPr>
                <p:txBody>
                  <a:bodyPr rot="10800000" anchor="ctr"/>
                  <a:lstStyle/>
                  <a:p>
                    <a:endParaRPr lang="en-US"/>
                  </a:p>
                </p:txBody>
              </p:sp>
              <p:sp>
                <p:nvSpPr>
                  <p:cNvPr id="16511" name="Oval 15"/>
                  <p:cNvSpPr>
                    <a:spLocks noChangeAspect="1" noChangeArrowheads="1"/>
                  </p:cNvSpPr>
                  <p:nvPr/>
                </p:nvSpPr>
                <p:spPr bwMode="auto">
                  <a:xfrm>
                    <a:off x="1683" y="18584"/>
                    <a:ext cx="48" cy="144"/>
                  </a:xfrm>
                  <a:prstGeom prst="ellipse">
                    <a:avLst/>
                  </a:prstGeom>
                  <a:solidFill>
                    <a:srgbClr val="000000"/>
                  </a:solidFill>
                  <a:ln w="9525">
                    <a:solidFill>
                      <a:srgbClr val="000000"/>
                    </a:solidFill>
                    <a:round/>
                    <a:headEnd/>
                    <a:tailEnd/>
                  </a:ln>
                </p:spPr>
                <p:txBody>
                  <a:bodyPr rot="10800000" anchor="ctr"/>
                  <a:lstStyle/>
                  <a:p>
                    <a:endParaRPr lang="en-US"/>
                  </a:p>
                </p:txBody>
              </p:sp>
            </p:grpSp>
          </p:grpSp>
          <p:sp>
            <p:nvSpPr>
              <p:cNvPr id="16461" name="Freeform 16"/>
              <p:cNvSpPr>
                <a:spLocks/>
              </p:cNvSpPr>
              <p:nvPr/>
            </p:nvSpPr>
            <p:spPr bwMode="auto">
              <a:xfrm>
                <a:off x="2663" y="3881"/>
                <a:ext cx="79" cy="34"/>
              </a:xfrm>
              <a:custGeom>
                <a:avLst/>
                <a:gdLst>
                  <a:gd name="T0" fmla="*/ 0 w 480"/>
                  <a:gd name="T1" fmla="*/ 0 h 240"/>
                  <a:gd name="T2" fmla="*/ 0 w 480"/>
                  <a:gd name="T3" fmla="*/ 0 h 240"/>
                  <a:gd name="T4" fmla="*/ 0 w 480"/>
                  <a:gd name="T5" fmla="*/ 0 h 240"/>
                  <a:gd name="T6" fmla="*/ 0 w 480"/>
                  <a:gd name="T7" fmla="*/ 0 h 240"/>
                  <a:gd name="T8" fmla="*/ 0 w 480"/>
                  <a:gd name="T9" fmla="*/ 0 h 240"/>
                  <a:gd name="T10" fmla="*/ 0 w 480"/>
                  <a:gd name="T11" fmla="*/ 0 h 240"/>
                  <a:gd name="T12" fmla="*/ 0 w 480"/>
                  <a:gd name="T13" fmla="*/ 0 h 240"/>
                  <a:gd name="T14" fmla="*/ 0 w 480"/>
                  <a:gd name="T15" fmla="*/ 0 h 240"/>
                  <a:gd name="T16" fmla="*/ 0 w 480"/>
                  <a:gd name="T17" fmla="*/ 0 h 240"/>
                  <a:gd name="T18" fmla="*/ 0 w 480"/>
                  <a:gd name="T19" fmla="*/ 0 h 24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480"/>
                  <a:gd name="T31" fmla="*/ 0 h 240"/>
                  <a:gd name="T32" fmla="*/ 480 w 480"/>
                  <a:gd name="T33" fmla="*/ 240 h 240"/>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480" h="240">
                    <a:moveTo>
                      <a:pt x="0" y="0"/>
                    </a:moveTo>
                    <a:cubicBezTo>
                      <a:pt x="42" y="12"/>
                      <a:pt x="67" y="25"/>
                      <a:pt x="109" y="30"/>
                    </a:cubicBezTo>
                    <a:cubicBezTo>
                      <a:pt x="151" y="35"/>
                      <a:pt x="192" y="33"/>
                      <a:pt x="253" y="30"/>
                    </a:cubicBezTo>
                    <a:cubicBezTo>
                      <a:pt x="314" y="27"/>
                      <a:pt x="439" y="17"/>
                      <a:pt x="474" y="12"/>
                    </a:cubicBezTo>
                    <a:cubicBezTo>
                      <a:pt x="477" y="46"/>
                      <a:pt x="473" y="83"/>
                      <a:pt x="474" y="114"/>
                    </a:cubicBezTo>
                    <a:cubicBezTo>
                      <a:pt x="475" y="145"/>
                      <a:pt x="480" y="159"/>
                      <a:pt x="478" y="198"/>
                    </a:cubicBezTo>
                    <a:cubicBezTo>
                      <a:pt x="408" y="194"/>
                      <a:pt x="254" y="187"/>
                      <a:pt x="180" y="194"/>
                    </a:cubicBezTo>
                    <a:cubicBezTo>
                      <a:pt x="106" y="201"/>
                      <a:pt x="61" y="228"/>
                      <a:pt x="31" y="240"/>
                    </a:cubicBezTo>
                    <a:cubicBezTo>
                      <a:pt x="42" y="212"/>
                      <a:pt x="48" y="162"/>
                      <a:pt x="43" y="122"/>
                    </a:cubicBezTo>
                    <a:cubicBezTo>
                      <a:pt x="38" y="82"/>
                      <a:pt x="9" y="25"/>
                      <a:pt x="0" y="0"/>
                    </a:cubicBezTo>
                    <a:close/>
                  </a:path>
                </a:pathLst>
              </a:custGeom>
              <a:gradFill rotWithShape="1">
                <a:gsLst>
                  <a:gs pos="0">
                    <a:srgbClr val="595959"/>
                  </a:gs>
                  <a:gs pos="100000">
                    <a:srgbClr val="C0C0C0"/>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6462" name="Freeform 17"/>
              <p:cNvSpPr>
                <a:spLocks/>
              </p:cNvSpPr>
              <p:nvPr/>
            </p:nvSpPr>
            <p:spPr bwMode="auto">
              <a:xfrm>
                <a:off x="2545" y="3598"/>
                <a:ext cx="779" cy="445"/>
              </a:xfrm>
              <a:custGeom>
                <a:avLst/>
                <a:gdLst>
                  <a:gd name="T0" fmla="*/ 0 w 4711"/>
                  <a:gd name="T1" fmla="*/ 0 h 3109"/>
                  <a:gd name="T2" fmla="*/ 0 w 4711"/>
                  <a:gd name="T3" fmla="*/ 0 h 3109"/>
                  <a:gd name="T4" fmla="*/ 0 w 4711"/>
                  <a:gd name="T5" fmla="*/ 0 h 3109"/>
                  <a:gd name="T6" fmla="*/ 0 w 4711"/>
                  <a:gd name="T7" fmla="*/ 0 h 3109"/>
                  <a:gd name="T8" fmla="*/ 0 w 4711"/>
                  <a:gd name="T9" fmla="*/ 0 h 3109"/>
                  <a:gd name="T10" fmla="*/ 0 w 4711"/>
                  <a:gd name="T11" fmla="*/ 0 h 3109"/>
                  <a:gd name="T12" fmla="*/ 0 w 4711"/>
                  <a:gd name="T13" fmla="*/ 0 h 3109"/>
                  <a:gd name="T14" fmla="*/ 0 w 4711"/>
                  <a:gd name="T15" fmla="*/ 0 h 3109"/>
                  <a:gd name="T16" fmla="*/ 0 w 4711"/>
                  <a:gd name="T17" fmla="*/ 0 h 3109"/>
                  <a:gd name="T18" fmla="*/ 0 w 4711"/>
                  <a:gd name="T19" fmla="*/ 0 h 3109"/>
                  <a:gd name="T20" fmla="*/ 0 w 4711"/>
                  <a:gd name="T21" fmla="*/ 0 h 3109"/>
                  <a:gd name="T22" fmla="*/ 0 w 4711"/>
                  <a:gd name="T23" fmla="*/ 0 h 3109"/>
                  <a:gd name="T24" fmla="*/ 0 w 4711"/>
                  <a:gd name="T25" fmla="*/ 0 h 3109"/>
                  <a:gd name="T26" fmla="*/ 0 w 4711"/>
                  <a:gd name="T27" fmla="*/ 0 h 3109"/>
                  <a:gd name="T28" fmla="*/ 0 w 4711"/>
                  <a:gd name="T29" fmla="*/ 0 h 3109"/>
                  <a:gd name="T30" fmla="*/ 0 w 4711"/>
                  <a:gd name="T31" fmla="*/ 0 h 3109"/>
                  <a:gd name="T32" fmla="*/ 0 w 4711"/>
                  <a:gd name="T33" fmla="*/ 0 h 3109"/>
                  <a:gd name="T34" fmla="*/ 0 w 4711"/>
                  <a:gd name="T35" fmla="*/ 0 h 3109"/>
                  <a:gd name="T36" fmla="*/ 0 w 4711"/>
                  <a:gd name="T37" fmla="*/ 0 h 3109"/>
                  <a:gd name="T38" fmla="*/ 0 w 4711"/>
                  <a:gd name="T39" fmla="*/ 0 h 3109"/>
                  <a:gd name="T40" fmla="*/ 0 w 4711"/>
                  <a:gd name="T41" fmla="*/ 0 h 3109"/>
                  <a:gd name="T42" fmla="*/ 0 w 4711"/>
                  <a:gd name="T43" fmla="*/ 0 h 3109"/>
                  <a:gd name="T44" fmla="*/ 0 w 4711"/>
                  <a:gd name="T45" fmla="*/ 0 h 3109"/>
                  <a:gd name="T46" fmla="*/ 0 w 4711"/>
                  <a:gd name="T47" fmla="*/ 0 h 3109"/>
                  <a:gd name="T48" fmla="*/ 0 w 4711"/>
                  <a:gd name="T49" fmla="*/ 0 h 3109"/>
                  <a:gd name="T50" fmla="*/ 0 w 4711"/>
                  <a:gd name="T51" fmla="*/ 0 h 3109"/>
                  <a:gd name="T52" fmla="*/ 0 w 4711"/>
                  <a:gd name="T53" fmla="*/ 0 h 3109"/>
                  <a:gd name="T54" fmla="*/ 0 w 4711"/>
                  <a:gd name="T55" fmla="*/ 0 h 3109"/>
                  <a:gd name="T56" fmla="*/ 0 w 4711"/>
                  <a:gd name="T57" fmla="*/ 0 h 3109"/>
                  <a:gd name="T58" fmla="*/ 0 w 4711"/>
                  <a:gd name="T59" fmla="*/ 0 h 3109"/>
                  <a:gd name="T60" fmla="*/ 0 w 4711"/>
                  <a:gd name="T61" fmla="*/ 0 h 3109"/>
                  <a:gd name="T62" fmla="*/ 0 w 4711"/>
                  <a:gd name="T63" fmla="*/ 0 h 3109"/>
                  <a:gd name="T64" fmla="*/ 0 w 4711"/>
                  <a:gd name="T65" fmla="*/ 0 h 3109"/>
                  <a:gd name="T66" fmla="*/ 0 w 4711"/>
                  <a:gd name="T67" fmla="*/ 0 h 3109"/>
                  <a:gd name="T68" fmla="*/ 0 w 4711"/>
                  <a:gd name="T69" fmla="*/ 0 h 3109"/>
                  <a:gd name="T70" fmla="*/ 0 w 4711"/>
                  <a:gd name="T71" fmla="*/ 0 h 3109"/>
                  <a:gd name="T72" fmla="*/ 0 w 4711"/>
                  <a:gd name="T73" fmla="*/ 0 h 3109"/>
                  <a:gd name="T74" fmla="*/ 0 w 4711"/>
                  <a:gd name="T75" fmla="*/ 0 h 3109"/>
                  <a:gd name="T76" fmla="*/ 0 w 4711"/>
                  <a:gd name="T77" fmla="*/ 0 h 3109"/>
                  <a:gd name="T78" fmla="*/ 0 w 4711"/>
                  <a:gd name="T79" fmla="*/ 0 h 3109"/>
                  <a:gd name="T80" fmla="*/ 0 w 4711"/>
                  <a:gd name="T81" fmla="*/ 0 h 3109"/>
                  <a:gd name="T82" fmla="*/ 0 w 4711"/>
                  <a:gd name="T83" fmla="*/ 0 h 3109"/>
                  <a:gd name="T84" fmla="*/ 0 w 4711"/>
                  <a:gd name="T85" fmla="*/ 0 h 3109"/>
                  <a:gd name="T86" fmla="*/ 0 w 4711"/>
                  <a:gd name="T87" fmla="*/ 0 h 3109"/>
                  <a:gd name="T88" fmla="*/ 0 w 4711"/>
                  <a:gd name="T89" fmla="*/ 0 h 3109"/>
                  <a:gd name="T90" fmla="*/ 0 w 4711"/>
                  <a:gd name="T91" fmla="*/ 0 h 3109"/>
                  <a:gd name="T92" fmla="*/ 0 w 4711"/>
                  <a:gd name="T93" fmla="*/ 0 h 3109"/>
                  <a:gd name="T94" fmla="*/ 0 w 4711"/>
                  <a:gd name="T95" fmla="*/ 0 h 3109"/>
                  <a:gd name="T96" fmla="*/ 0 w 4711"/>
                  <a:gd name="T97" fmla="*/ 0 h 3109"/>
                  <a:gd name="T98" fmla="*/ 0 w 4711"/>
                  <a:gd name="T99" fmla="*/ 0 h 3109"/>
                  <a:gd name="T100" fmla="*/ 0 w 4711"/>
                  <a:gd name="T101" fmla="*/ 0 h 3109"/>
                  <a:gd name="T102" fmla="*/ 0 w 4711"/>
                  <a:gd name="T103" fmla="*/ 0 h 3109"/>
                  <a:gd name="T104" fmla="*/ 0 w 4711"/>
                  <a:gd name="T105" fmla="*/ 0 h 3109"/>
                  <a:gd name="T106" fmla="*/ 0 w 4711"/>
                  <a:gd name="T107" fmla="*/ 0 h 3109"/>
                  <a:gd name="T108" fmla="*/ 0 w 4711"/>
                  <a:gd name="T109" fmla="*/ 0 h 3109"/>
                  <a:gd name="T110" fmla="*/ 0 w 4711"/>
                  <a:gd name="T111" fmla="*/ 0 h 3109"/>
                  <a:gd name="T112" fmla="*/ 0 w 4711"/>
                  <a:gd name="T113" fmla="*/ 0 h 3109"/>
                  <a:gd name="T114" fmla="*/ 0 w 4711"/>
                  <a:gd name="T115" fmla="*/ 0 h 3109"/>
                  <a:gd name="T116" fmla="*/ 0 w 4711"/>
                  <a:gd name="T117" fmla="*/ 0 h 3109"/>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4711"/>
                  <a:gd name="T178" fmla="*/ 0 h 3109"/>
                  <a:gd name="T179" fmla="*/ 4711 w 4711"/>
                  <a:gd name="T180" fmla="*/ 3109 h 3109"/>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4711" h="3109">
                    <a:moveTo>
                      <a:pt x="0" y="1176"/>
                    </a:moveTo>
                    <a:cubicBezTo>
                      <a:pt x="2" y="1135"/>
                      <a:pt x="12" y="1038"/>
                      <a:pt x="22" y="980"/>
                    </a:cubicBezTo>
                    <a:cubicBezTo>
                      <a:pt x="32" y="922"/>
                      <a:pt x="48" y="865"/>
                      <a:pt x="63" y="828"/>
                    </a:cubicBezTo>
                    <a:cubicBezTo>
                      <a:pt x="78" y="791"/>
                      <a:pt x="96" y="782"/>
                      <a:pt x="113" y="755"/>
                    </a:cubicBezTo>
                    <a:cubicBezTo>
                      <a:pt x="126" y="733"/>
                      <a:pt x="141" y="696"/>
                      <a:pt x="164" y="668"/>
                    </a:cubicBezTo>
                    <a:cubicBezTo>
                      <a:pt x="187" y="640"/>
                      <a:pt x="210" y="564"/>
                      <a:pt x="288" y="504"/>
                    </a:cubicBezTo>
                    <a:cubicBezTo>
                      <a:pt x="366" y="444"/>
                      <a:pt x="447" y="389"/>
                      <a:pt x="630" y="308"/>
                    </a:cubicBezTo>
                    <a:cubicBezTo>
                      <a:pt x="813" y="227"/>
                      <a:pt x="1169" y="98"/>
                      <a:pt x="1394" y="68"/>
                    </a:cubicBezTo>
                    <a:cubicBezTo>
                      <a:pt x="1619" y="38"/>
                      <a:pt x="1844" y="29"/>
                      <a:pt x="2015" y="18"/>
                    </a:cubicBezTo>
                    <a:cubicBezTo>
                      <a:pt x="2186" y="7"/>
                      <a:pt x="2253" y="0"/>
                      <a:pt x="2422" y="2"/>
                    </a:cubicBezTo>
                    <a:cubicBezTo>
                      <a:pt x="2591" y="4"/>
                      <a:pt x="2867" y="15"/>
                      <a:pt x="3027" y="32"/>
                    </a:cubicBezTo>
                    <a:cubicBezTo>
                      <a:pt x="3187" y="49"/>
                      <a:pt x="3274" y="68"/>
                      <a:pt x="3380" y="104"/>
                    </a:cubicBezTo>
                    <a:cubicBezTo>
                      <a:pt x="3486" y="140"/>
                      <a:pt x="3591" y="201"/>
                      <a:pt x="3663" y="246"/>
                    </a:cubicBezTo>
                    <a:cubicBezTo>
                      <a:pt x="3729" y="289"/>
                      <a:pt x="3744" y="319"/>
                      <a:pt x="3813" y="374"/>
                    </a:cubicBezTo>
                    <a:cubicBezTo>
                      <a:pt x="3907" y="464"/>
                      <a:pt x="3991" y="504"/>
                      <a:pt x="4076" y="575"/>
                    </a:cubicBezTo>
                    <a:cubicBezTo>
                      <a:pt x="4161" y="646"/>
                      <a:pt x="4261" y="726"/>
                      <a:pt x="4322" y="797"/>
                    </a:cubicBezTo>
                    <a:cubicBezTo>
                      <a:pt x="4377" y="872"/>
                      <a:pt x="4413" y="939"/>
                      <a:pt x="4443" y="998"/>
                    </a:cubicBezTo>
                    <a:cubicBezTo>
                      <a:pt x="4473" y="1057"/>
                      <a:pt x="4488" y="1102"/>
                      <a:pt x="4500" y="1154"/>
                    </a:cubicBezTo>
                    <a:cubicBezTo>
                      <a:pt x="4514" y="1202"/>
                      <a:pt x="4508" y="1257"/>
                      <a:pt x="4514" y="1308"/>
                    </a:cubicBezTo>
                    <a:cubicBezTo>
                      <a:pt x="4520" y="1359"/>
                      <a:pt x="4614" y="1650"/>
                      <a:pt x="4646" y="1764"/>
                    </a:cubicBezTo>
                    <a:cubicBezTo>
                      <a:pt x="4678" y="1878"/>
                      <a:pt x="4697" y="1924"/>
                      <a:pt x="4704" y="1992"/>
                    </a:cubicBezTo>
                    <a:cubicBezTo>
                      <a:pt x="4711" y="2060"/>
                      <a:pt x="4702" y="2144"/>
                      <a:pt x="4691" y="2171"/>
                    </a:cubicBezTo>
                    <a:cubicBezTo>
                      <a:pt x="4680" y="2198"/>
                      <a:pt x="4653" y="2220"/>
                      <a:pt x="4634" y="2245"/>
                    </a:cubicBezTo>
                    <a:cubicBezTo>
                      <a:pt x="4615" y="2270"/>
                      <a:pt x="4599" y="2288"/>
                      <a:pt x="4577" y="2321"/>
                    </a:cubicBezTo>
                    <a:cubicBezTo>
                      <a:pt x="4555" y="2354"/>
                      <a:pt x="4536" y="2394"/>
                      <a:pt x="4503" y="2441"/>
                    </a:cubicBezTo>
                    <a:cubicBezTo>
                      <a:pt x="4470" y="2488"/>
                      <a:pt x="4420" y="2563"/>
                      <a:pt x="4380" y="2600"/>
                    </a:cubicBezTo>
                    <a:cubicBezTo>
                      <a:pt x="4340" y="2637"/>
                      <a:pt x="4311" y="2647"/>
                      <a:pt x="4260" y="2661"/>
                    </a:cubicBezTo>
                    <a:cubicBezTo>
                      <a:pt x="4209" y="2675"/>
                      <a:pt x="4123" y="2680"/>
                      <a:pt x="4074" y="2682"/>
                    </a:cubicBezTo>
                    <a:cubicBezTo>
                      <a:pt x="4025" y="2684"/>
                      <a:pt x="4031" y="2669"/>
                      <a:pt x="3966" y="2670"/>
                    </a:cubicBezTo>
                    <a:cubicBezTo>
                      <a:pt x="3901" y="2671"/>
                      <a:pt x="3775" y="2687"/>
                      <a:pt x="3686" y="2690"/>
                    </a:cubicBezTo>
                    <a:cubicBezTo>
                      <a:pt x="3597" y="2693"/>
                      <a:pt x="3514" y="2688"/>
                      <a:pt x="3430" y="2690"/>
                    </a:cubicBezTo>
                    <a:cubicBezTo>
                      <a:pt x="3346" y="2692"/>
                      <a:pt x="3251" y="2696"/>
                      <a:pt x="3183" y="2703"/>
                    </a:cubicBezTo>
                    <a:cubicBezTo>
                      <a:pt x="3115" y="2710"/>
                      <a:pt x="3075" y="2718"/>
                      <a:pt x="3023" y="2732"/>
                    </a:cubicBezTo>
                    <a:cubicBezTo>
                      <a:pt x="2971" y="2746"/>
                      <a:pt x="2925" y="2766"/>
                      <a:pt x="2870" y="2787"/>
                    </a:cubicBezTo>
                    <a:cubicBezTo>
                      <a:pt x="2815" y="2808"/>
                      <a:pt x="2747" y="2834"/>
                      <a:pt x="2690" y="2861"/>
                    </a:cubicBezTo>
                    <a:cubicBezTo>
                      <a:pt x="2633" y="2888"/>
                      <a:pt x="2579" y="2919"/>
                      <a:pt x="2526" y="2948"/>
                    </a:cubicBezTo>
                    <a:cubicBezTo>
                      <a:pt x="2473" y="2977"/>
                      <a:pt x="2417" y="3012"/>
                      <a:pt x="2374" y="3035"/>
                    </a:cubicBezTo>
                    <a:cubicBezTo>
                      <a:pt x="2331" y="3058"/>
                      <a:pt x="2318" y="3074"/>
                      <a:pt x="2270" y="3089"/>
                    </a:cubicBezTo>
                    <a:cubicBezTo>
                      <a:pt x="2222" y="3104"/>
                      <a:pt x="2137" y="3109"/>
                      <a:pt x="2047" y="3105"/>
                    </a:cubicBezTo>
                    <a:cubicBezTo>
                      <a:pt x="1957" y="3101"/>
                      <a:pt x="1811" y="3073"/>
                      <a:pt x="1732" y="3065"/>
                    </a:cubicBezTo>
                    <a:cubicBezTo>
                      <a:pt x="1653" y="3057"/>
                      <a:pt x="1635" y="3057"/>
                      <a:pt x="1572" y="3054"/>
                    </a:cubicBezTo>
                    <a:cubicBezTo>
                      <a:pt x="1509" y="3051"/>
                      <a:pt x="1402" y="3046"/>
                      <a:pt x="1344" y="3026"/>
                    </a:cubicBezTo>
                    <a:cubicBezTo>
                      <a:pt x="1286" y="3006"/>
                      <a:pt x="1257" y="2977"/>
                      <a:pt x="1221" y="2931"/>
                    </a:cubicBezTo>
                    <a:cubicBezTo>
                      <a:pt x="1185" y="2885"/>
                      <a:pt x="1147" y="2809"/>
                      <a:pt x="1130" y="2751"/>
                    </a:cubicBezTo>
                    <a:cubicBezTo>
                      <a:pt x="1119" y="2702"/>
                      <a:pt x="1121" y="2632"/>
                      <a:pt x="1119" y="2585"/>
                    </a:cubicBezTo>
                    <a:cubicBezTo>
                      <a:pt x="1117" y="2538"/>
                      <a:pt x="1113" y="2520"/>
                      <a:pt x="1116" y="2471"/>
                    </a:cubicBezTo>
                    <a:cubicBezTo>
                      <a:pt x="1119" y="2422"/>
                      <a:pt x="1197" y="2272"/>
                      <a:pt x="1203" y="2216"/>
                    </a:cubicBezTo>
                    <a:cubicBezTo>
                      <a:pt x="1209" y="2160"/>
                      <a:pt x="1182" y="2176"/>
                      <a:pt x="1152" y="2136"/>
                    </a:cubicBezTo>
                    <a:cubicBezTo>
                      <a:pt x="1122" y="2096"/>
                      <a:pt x="1060" y="2028"/>
                      <a:pt x="1025" y="1975"/>
                    </a:cubicBezTo>
                    <a:cubicBezTo>
                      <a:pt x="990" y="1922"/>
                      <a:pt x="970" y="1870"/>
                      <a:pt x="944" y="1820"/>
                    </a:cubicBezTo>
                    <a:cubicBezTo>
                      <a:pt x="918" y="1770"/>
                      <a:pt x="898" y="1713"/>
                      <a:pt x="867" y="1677"/>
                    </a:cubicBezTo>
                    <a:cubicBezTo>
                      <a:pt x="836" y="1641"/>
                      <a:pt x="807" y="1627"/>
                      <a:pt x="758" y="1605"/>
                    </a:cubicBezTo>
                    <a:cubicBezTo>
                      <a:pt x="709" y="1583"/>
                      <a:pt x="624" y="1562"/>
                      <a:pt x="572" y="1547"/>
                    </a:cubicBezTo>
                    <a:cubicBezTo>
                      <a:pt x="520" y="1532"/>
                      <a:pt x="483" y="1527"/>
                      <a:pt x="444" y="1512"/>
                    </a:cubicBezTo>
                    <a:cubicBezTo>
                      <a:pt x="405" y="1497"/>
                      <a:pt x="384" y="1480"/>
                      <a:pt x="336" y="1455"/>
                    </a:cubicBezTo>
                    <a:cubicBezTo>
                      <a:pt x="288" y="1430"/>
                      <a:pt x="202" y="1390"/>
                      <a:pt x="153" y="1359"/>
                    </a:cubicBezTo>
                    <a:cubicBezTo>
                      <a:pt x="104" y="1328"/>
                      <a:pt x="59" y="1291"/>
                      <a:pt x="44" y="1269"/>
                    </a:cubicBezTo>
                    <a:cubicBezTo>
                      <a:pt x="29" y="1247"/>
                      <a:pt x="29" y="1245"/>
                      <a:pt x="17" y="1226"/>
                    </a:cubicBezTo>
                    <a:cubicBezTo>
                      <a:pt x="5" y="1207"/>
                      <a:pt x="4" y="1186"/>
                      <a:pt x="0" y="1176"/>
                    </a:cubicBezTo>
                    <a:close/>
                  </a:path>
                </a:pathLst>
              </a:custGeom>
              <a:gradFill rotWithShape="1">
                <a:gsLst>
                  <a:gs pos="0">
                    <a:srgbClr val="EAEAEA"/>
                  </a:gs>
                  <a:gs pos="100000">
                    <a:srgbClr val="3B3B3B"/>
                  </a:gs>
                </a:gsLst>
                <a:lin ang="189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6463" name="Freeform 18"/>
              <p:cNvSpPr>
                <a:spLocks/>
              </p:cNvSpPr>
              <p:nvPr/>
            </p:nvSpPr>
            <p:spPr bwMode="auto">
              <a:xfrm>
                <a:off x="2966" y="3990"/>
                <a:ext cx="199" cy="111"/>
              </a:xfrm>
              <a:custGeom>
                <a:avLst/>
                <a:gdLst>
                  <a:gd name="T0" fmla="*/ 0 w 1209"/>
                  <a:gd name="T1" fmla="*/ 0 h 770"/>
                  <a:gd name="T2" fmla="*/ 0 w 1209"/>
                  <a:gd name="T3" fmla="*/ 0 h 770"/>
                  <a:gd name="T4" fmla="*/ 0 w 1209"/>
                  <a:gd name="T5" fmla="*/ 0 h 770"/>
                  <a:gd name="T6" fmla="*/ 0 w 1209"/>
                  <a:gd name="T7" fmla="*/ 0 h 770"/>
                  <a:gd name="T8" fmla="*/ 0 w 1209"/>
                  <a:gd name="T9" fmla="*/ 0 h 770"/>
                  <a:gd name="T10" fmla="*/ 0 w 1209"/>
                  <a:gd name="T11" fmla="*/ 0 h 770"/>
                  <a:gd name="T12" fmla="*/ 0 w 1209"/>
                  <a:gd name="T13" fmla="*/ 0 h 770"/>
                  <a:gd name="T14" fmla="*/ 0 w 1209"/>
                  <a:gd name="T15" fmla="*/ 0 h 770"/>
                  <a:gd name="T16" fmla="*/ 0 w 1209"/>
                  <a:gd name="T17" fmla="*/ 0 h 770"/>
                  <a:gd name="T18" fmla="*/ 0 w 1209"/>
                  <a:gd name="T19" fmla="*/ 0 h 770"/>
                  <a:gd name="T20" fmla="*/ 0 w 1209"/>
                  <a:gd name="T21" fmla="*/ 0 h 770"/>
                  <a:gd name="T22" fmla="*/ 0 w 1209"/>
                  <a:gd name="T23" fmla="*/ 0 h 770"/>
                  <a:gd name="T24" fmla="*/ 0 w 1209"/>
                  <a:gd name="T25" fmla="*/ 0 h 770"/>
                  <a:gd name="T26" fmla="*/ 0 w 1209"/>
                  <a:gd name="T27" fmla="*/ 0 h 770"/>
                  <a:gd name="T28" fmla="*/ 0 w 1209"/>
                  <a:gd name="T29" fmla="*/ 0 h 770"/>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1209"/>
                  <a:gd name="T46" fmla="*/ 0 h 770"/>
                  <a:gd name="T47" fmla="*/ 1209 w 1209"/>
                  <a:gd name="T48" fmla="*/ 770 h 770"/>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1209" h="770">
                    <a:moveTo>
                      <a:pt x="0" y="190"/>
                    </a:moveTo>
                    <a:cubicBezTo>
                      <a:pt x="48" y="202"/>
                      <a:pt x="144" y="227"/>
                      <a:pt x="183" y="253"/>
                    </a:cubicBezTo>
                    <a:cubicBezTo>
                      <a:pt x="222" y="279"/>
                      <a:pt x="264" y="320"/>
                      <a:pt x="301" y="357"/>
                    </a:cubicBezTo>
                    <a:cubicBezTo>
                      <a:pt x="338" y="394"/>
                      <a:pt x="364" y="432"/>
                      <a:pt x="408" y="478"/>
                    </a:cubicBezTo>
                    <a:cubicBezTo>
                      <a:pt x="452" y="524"/>
                      <a:pt x="499" y="584"/>
                      <a:pt x="579" y="615"/>
                    </a:cubicBezTo>
                    <a:cubicBezTo>
                      <a:pt x="658" y="645"/>
                      <a:pt x="726" y="678"/>
                      <a:pt x="786" y="705"/>
                    </a:cubicBezTo>
                    <a:cubicBezTo>
                      <a:pt x="846" y="732"/>
                      <a:pt x="912" y="760"/>
                      <a:pt x="963" y="770"/>
                    </a:cubicBezTo>
                    <a:cubicBezTo>
                      <a:pt x="1003" y="747"/>
                      <a:pt x="1034" y="730"/>
                      <a:pt x="1068" y="715"/>
                    </a:cubicBezTo>
                    <a:cubicBezTo>
                      <a:pt x="1102" y="700"/>
                      <a:pt x="1184" y="680"/>
                      <a:pt x="1209" y="673"/>
                    </a:cubicBezTo>
                    <a:cubicBezTo>
                      <a:pt x="1191" y="641"/>
                      <a:pt x="1045" y="572"/>
                      <a:pt x="955" y="525"/>
                    </a:cubicBezTo>
                    <a:cubicBezTo>
                      <a:pt x="865" y="478"/>
                      <a:pt x="840" y="467"/>
                      <a:pt x="789" y="423"/>
                    </a:cubicBezTo>
                    <a:cubicBezTo>
                      <a:pt x="738" y="379"/>
                      <a:pt x="705" y="332"/>
                      <a:pt x="648" y="261"/>
                    </a:cubicBezTo>
                    <a:cubicBezTo>
                      <a:pt x="592" y="192"/>
                      <a:pt x="507" y="51"/>
                      <a:pt x="450" y="0"/>
                    </a:cubicBezTo>
                    <a:cubicBezTo>
                      <a:pt x="410" y="9"/>
                      <a:pt x="328" y="39"/>
                      <a:pt x="262" y="63"/>
                    </a:cubicBezTo>
                    <a:cubicBezTo>
                      <a:pt x="196" y="87"/>
                      <a:pt x="59" y="149"/>
                      <a:pt x="0" y="190"/>
                    </a:cubicBezTo>
                    <a:close/>
                  </a:path>
                </a:pathLst>
              </a:custGeom>
              <a:gradFill rotWithShape="1">
                <a:gsLst>
                  <a:gs pos="0">
                    <a:srgbClr val="C0C0C0"/>
                  </a:gs>
                  <a:gs pos="100000">
                    <a:srgbClr val="000000"/>
                  </a:gs>
                </a:gsLst>
                <a:lin ang="18900000" scaled="1"/>
              </a:gradFill>
              <a:ln w="9525">
                <a:solidFill>
                  <a:schemeClr val="tx1"/>
                </a:solidFill>
                <a:round/>
                <a:headEnd/>
                <a:tailEnd/>
              </a:ln>
            </p:spPr>
            <p:txBody>
              <a:bodyPr/>
              <a:lstStyle/>
              <a:p>
                <a:endParaRPr lang="en-US"/>
              </a:p>
            </p:txBody>
          </p:sp>
          <p:sp>
            <p:nvSpPr>
              <p:cNvPr id="16464" name="Freeform 19"/>
              <p:cNvSpPr>
                <a:spLocks/>
              </p:cNvSpPr>
              <p:nvPr/>
            </p:nvSpPr>
            <p:spPr bwMode="auto">
              <a:xfrm>
                <a:off x="3017" y="3980"/>
                <a:ext cx="202" cy="88"/>
              </a:xfrm>
              <a:custGeom>
                <a:avLst/>
                <a:gdLst>
                  <a:gd name="T0" fmla="*/ 0 w 1224"/>
                  <a:gd name="T1" fmla="*/ 0 h 615"/>
                  <a:gd name="T2" fmla="*/ 0 w 1224"/>
                  <a:gd name="T3" fmla="*/ 0 h 615"/>
                  <a:gd name="T4" fmla="*/ 0 w 1224"/>
                  <a:gd name="T5" fmla="*/ 0 h 615"/>
                  <a:gd name="T6" fmla="*/ 0 w 1224"/>
                  <a:gd name="T7" fmla="*/ 0 h 615"/>
                  <a:gd name="T8" fmla="*/ 0 w 1224"/>
                  <a:gd name="T9" fmla="*/ 0 h 615"/>
                  <a:gd name="T10" fmla="*/ 0 w 1224"/>
                  <a:gd name="T11" fmla="*/ 0 h 615"/>
                  <a:gd name="T12" fmla="*/ 0 w 1224"/>
                  <a:gd name="T13" fmla="*/ 0 h 615"/>
                  <a:gd name="T14" fmla="*/ 0 w 1224"/>
                  <a:gd name="T15" fmla="*/ 0 h 615"/>
                  <a:gd name="T16" fmla="*/ 0 w 1224"/>
                  <a:gd name="T17" fmla="*/ 0 h 615"/>
                  <a:gd name="T18" fmla="*/ 0 w 1224"/>
                  <a:gd name="T19" fmla="*/ 0 h 615"/>
                  <a:gd name="T20" fmla="*/ 0 w 1224"/>
                  <a:gd name="T21" fmla="*/ 0 h 615"/>
                  <a:gd name="T22" fmla="*/ 0 w 1224"/>
                  <a:gd name="T23" fmla="*/ 0 h 615"/>
                  <a:gd name="T24" fmla="*/ 0 w 1224"/>
                  <a:gd name="T25" fmla="*/ 0 h 615"/>
                  <a:gd name="T26" fmla="*/ 0 w 1224"/>
                  <a:gd name="T27" fmla="*/ 0 h 615"/>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1224"/>
                  <a:gd name="T43" fmla="*/ 0 h 615"/>
                  <a:gd name="T44" fmla="*/ 1224 w 1224"/>
                  <a:gd name="T45" fmla="*/ 615 h 615"/>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1224" h="615">
                    <a:moveTo>
                      <a:pt x="12" y="124"/>
                    </a:moveTo>
                    <a:cubicBezTo>
                      <a:pt x="0" y="172"/>
                      <a:pt x="9" y="218"/>
                      <a:pt x="27" y="253"/>
                    </a:cubicBezTo>
                    <a:cubicBezTo>
                      <a:pt x="45" y="288"/>
                      <a:pt x="55" y="312"/>
                      <a:pt x="90" y="343"/>
                    </a:cubicBezTo>
                    <a:cubicBezTo>
                      <a:pt x="127" y="374"/>
                      <a:pt x="195" y="414"/>
                      <a:pt x="248" y="438"/>
                    </a:cubicBezTo>
                    <a:cubicBezTo>
                      <a:pt x="301" y="462"/>
                      <a:pt x="399" y="487"/>
                      <a:pt x="501" y="529"/>
                    </a:cubicBezTo>
                    <a:cubicBezTo>
                      <a:pt x="603" y="571"/>
                      <a:pt x="650" y="599"/>
                      <a:pt x="720" y="607"/>
                    </a:cubicBezTo>
                    <a:cubicBezTo>
                      <a:pt x="790" y="615"/>
                      <a:pt x="869" y="596"/>
                      <a:pt x="924" y="577"/>
                    </a:cubicBezTo>
                    <a:cubicBezTo>
                      <a:pt x="979" y="558"/>
                      <a:pt x="1008" y="529"/>
                      <a:pt x="1047" y="496"/>
                    </a:cubicBezTo>
                    <a:cubicBezTo>
                      <a:pt x="1086" y="463"/>
                      <a:pt x="1146" y="373"/>
                      <a:pt x="1164" y="340"/>
                    </a:cubicBezTo>
                    <a:cubicBezTo>
                      <a:pt x="1182" y="307"/>
                      <a:pt x="1200" y="226"/>
                      <a:pt x="1206" y="184"/>
                    </a:cubicBezTo>
                    <a:cubicBezTo>
                      <a:pt x="1212" y="142"/>
                      <a:pt x="1224" y="52"/>
                      <a:pt x="1212" y="16"/>
                    </a:cubicBezTo>
                    <a:cubicBezTo>
                      <a:pt x="1118" y="0"/>
                      <a:pt x="843" y="22"/>
                      <a:pt x="738" y="22"/>
                    </a:cubicBezTo>
                    <a:cubicBezTo>
                      <a:pt x="633" y="22"/>
                      <a:pt x="409" y="34"/>
                      <a:pt x="330" y="37"/>
                    </a:cubicBezTo>
                    <a:cubicBezTo>
                      <a:pt x="251" y="40"/>
                      <a:pt x="78" y="88"/>
                      <a:pt x="12" y="124"/>
                    </a:cubicBezTo>
                    <a:close/>
                  </a:path>
                </a:pathLst>
              </a:custGeom>
              <a:solidFill>
                <a:schemeClr val="bg2"/>
              </a:solidFill>
              <a:ln w="9525">
                <a:solidFill>
                  <a:schemeClr val="tx1"/>
                </a:solidFill>
                <a:round/>
                <a:headEnd/>
                <a:tailEnd/>
              </a:ln>
            </p:spPr>
            <p:txBody>
              <a:bodyPr/>
              <a:lstStyle/>
              <a:p>
                <a:endParaRPr lang="en-US"/>
              </a:p>
            </p:txBody>
          </p:sp>
          <p:sp>
            <p:nvSpPr>
              <p:cNvPr id="16465" name="Freeform 20"/>
              <p:cNvSpPr>
                <a:spLocks/>
              </p:cNvSpPr>
              <p:nvPr/>
            </p:nvSpPr>
            <p:spPr bwMode="auto">
              <a:xfrm>
                <a:off x="3041" y="3991"/>
                <a:ext cx="72" cy="61"/>
              </a:xfrm>
              <a:custGeom>
                <a:avLst/>
                <a:gdLst>
                  <a:gd name="T0" fmla="*/ 0 w 440"/>
                  <a:gd name="T1" fmla="*/ 0 h 427"/>
                  <a:gd name="T2" fmla="*/ 0 w 440"/>
                  <a:gd name="T3" fmla="*/ 0 h 427"/>
                  <a:gd name="T4" fmla="*/ 0 w 440"/>
                  <a:gd name="T5" fmla="*/ 0 h 427"/>
                  <a:gd name="T6" fmla="*/ 0 w 440"/>
                  <a:gd name="T7" fmla="*/ 0 h 427"/>
                  <a:gd name="T8" fmla="*/ 0 w 440"/>
                  <a:gd name="T9" fmla="*/ 0 h 427"/>
                  <a:gd name="T10" fmla="*/ 0 w 440"/>
                  <a:gd name="T11" fmla="*/ 0 h 427"/>
                  <a:gd name="T12" fmla="*/ 0 w 440"/>
                  <a:gd name="T13" fmla="*/ 0 h 427"/>
                  <a:gd name="T14" fmla="*/ 0 w 440"/>
                  <a:gd name="T15" fmla="*/ 0 h 427"/>
                  <a:gd name="T16" fmla="*/ 0 w 440"/>
                  <a:gd name="T17" fmla="*/ 0 h 427"/>
                  <a:gd name="T18" fmla="*/ 0 w 440"/>
                  <a:gd name="T19" fmla="*/ 0 h 427"/>
                  <a:gd name="T20" fmla="*/ 0 w 440"/>
                  <a:gd name="T21" fmla="*/ 0 h 427"/>
                  <a:gd name="T22" fmla="*/ 0 w 440"/>
                  <a:gd name="T23" fmla="*/ 0 h 427"/>
                  <a:gd name="T24" fmla="*/ 0 w 440"/>
                  <a:gd name="T25" fmla="*/ 0 h 427"/>
                  <a:gd name="T26" fmla="*/ 0 w 440"/>
                  <a:gd name="T27" fmla="*/ 0 h 427"/>
                  <a:gd name="T28" fmla="*/ 0 w 440"/>
                  <a:gd name="T29" fmla="*/ 0 h 427"/>
                  <a:gd name="T30" fmla="*/ 0 w 440"/>
                  <a:gd name="T31" fmla="*/ 0 h 427"/>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440"/>
                  <a:gd name="T49" fmla="*/ 0 h 427"/>
                  <a:gd name="T50" fmla="*/ 440 w 440"/>
                  <a:gd name="T51" fmla="*/ 427 h 427"/>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440" h="427">
                    <a:moveTo>
                      <a:pt x="15" y="92"/>
                    </a:moveTo>
                    <a:cubicBezTo>
                      <a:pt x="0" y="126"/>
                      <a:pt x="11" y="158"/>
                      <a:pt x="18" y="182"/>
                    </a:cubicBezTo>
                    <a:cubicBezTo>
                      <a:pt x="24" y="206"/>
                      <a:pt x="43" y="232"/>
                      <a:pt x="59" y="256"/>
                    </a:cubicBezTo>
                    <a:cubicBezTo>
                      <a:pt x="75" y="279"/>
                      <a:pt x="98" y="304"/>
                      <a:pt x="117" y="320"/>
                    </a:cubicBezTo>
                    <a:cubicBezTo>
                      <a:pt x="135" y="337"/>
                      <a:pt x="171" y="367"/>
                      <a:pt x="204" y="384"/>
                    </a:cubicBezTo>
                    <a:cubicBezTo>
                      <a:pt x="237" y="401"/>
                      <a:pt x="262" y="405"/>
                      <a:pt x="287" y="416"/>
                    </a:cubicBezTo>
                    <a:cubicBezTo>
                      <a:pt x="312" y="427"/>
                      <a:pt x="363" y="425"/>
                      <a:pt x="381" y="416"/>
                    </a:cubicBezTo>
                    <a:cubicBezTo>
                      <a:pt x="399" y="407"/>
                      <a:pt x="411" y="388"/>
                      <a:pt x="419" y="374"/>
                    </a:cubicBezTo>
                    <a:cubicBezTo>
                      <a:pt x="428" y="359"/>
                      <a:pt x="431" y="346"/>
                      <a:pt x="434" y="331"/>
                    </a:cubicBezTo>
                    <a:cubicBezTo>
                      <a:pt x="437" y="316"/>
                      <a:pt x="440" y="280"/>
                      <a:pt x="438" y="254"/>
                    </a:cubicBezTo>
                    <a:cubicBezTo>
                      <a:pt x="436" y="228"/>
                      <a:pt x="430" y="210"/>
                      <a:pt x="420" y="173"/>
                    </a:cubicBezTo>
                    <a:cubicBezTo>
                      <a:pt x="410" y="136"/>
                      <a:pt x="389" y="111"/>
                      <a:pt x="374" y="83"/>
                    </a:cubicBezTo>
                    <a:cubicBezTo>
                      <a:pt x="359" y="55"/>
                      <a:pt x="317" y="7"/>
                      <a:pt x="279" y="7"/>
                    </a:cubicBezTo>
                    <a:cubicBezTo>
                      <a:pt x="255" y="0"/>
                      <a:pt x="263" y="14"/>
                      <a:pt x="237" y="16"/>
                    </a:cubicBezTo>
                    <a:cubicBezTo>
                      <a:pt x="211" y="18"/>
                      <a:pt x="162" y="9"/>
                      <a:pt x="125" y="22"/>
                    </a:cubicBezTo>
                    <a:cubicBezTo>
                      <a:pt x="98" y="25"/>
                      <a:pt x="30" y="58"/>
                      <a:pt x="15" y="92"/>
                    </a:cubicBezTo>
                    <a:close/>
                  </a:path>
                </a:pathLst>
              </a:custGeom>
              <a:solidFill>
                <a:schemeClr val="bg2"/>
              </a:solidFill>
              <a:ln w="9525">
                <a:solidFill>
                  <a:schemeClr val="tx1"/>
                </a:solidFill>
                <a:round/>
                <a:headEnd/>
                <a:tailEnd/>
              </a:ln>
            </p:spPr>
            <p:txBody>
              <a:bodyPr/>
              <a:lstStyle/>
              <a:p>
                <a:endParaRPr lang="en-US"/>
              </a:p>
            </p:txBody>
          </p:sp>
          <p:sp>
            <p:nvSpPr>
              <p:cNvPr id="16466" name="Freeform 21"/>
              <p:cNvSpPr>
                <a:spLocks/>
              </p:cNvSpPr>
              <p:nvPr/>
            </p:nvSpPr>
            <p:spPr bwMode="auto">
              <a:xfrm>
                <a:off x="2684" y="3651"/>
                <a:ext cx="16" cy="28"/>
              </a:xfrm>
              <a:custGeom>
                <a:avLst/>
                <a:gdLst>
                  <a:gd name="T0" fmla="*/ 0 w 96"/>
                  <a:gd name="T1" fmla="*/ 0 h 192"/>
                  <a:gd name="T2" fmla="*/ 0 w 96"/>
                  <a:gd name="T3" fmla="*/ 0 h 192"/>
                  <a:gd name="T4" fmla="*/ 0 60000 65536"/>
                  <a:gd name="T5" fmla="*/ 0 60000 65536"/>
                  <a:gd name="T6" fmla="*/ 0 w 96"/>
                  <a:gd name="T7" fmla="*/ 0 h 192"/>
                  <a:gd name="T8" fmla="*/ 96 w 96"/>
                  <a:gd name="T9" fmla="*/ 192 h 192"/>
                </a:gdLst>
                <a:ahLst/>
                <a:cxnLst>
                  <a:cxn ang="T4">
                    <a:pos x="T0" y="T1"/>
                  </a:cxn>
                  <a:cxn ang="T5">
                    <a:pos x="T2" y="T3"/>
                  </a:cxn>
                </a:cxnLst>
                <a:rect l="T6" t="T7" r="T8" b="T9"/>
                <a:pathLst>
                  <a:path w="96" h="192">
                    <a:moveTo>
                      <a:pt x="0" y="0"/>
                    </a:moveTo>
                    <a:cubicBezTo>
                      <a:pt x="36" y="72"/>
                      <a:pt x="72" y="144"/>
                      <a:pt x="96" y="192"/>
                    </a:cubicBezTo>
                  </a:path>
                </a:pathLst>
              </a:custGeom>
              <a:noFill/>
              <a:ln w="9525">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6467" name="Freeform 22"/>
              <p:cNvSpPr>
                <a:spLocks/>
              </p:cNvSpPr>
              <p:nvPr/>
            </p:nvSpPr>
            <p:spPr bwMode="auto">
              <a:xfrm>
                <a:off x="2587" y="3706"/>
                <a:ext cx="181" cy="47"/>
              </a:xfrm>
              <a:custGeom>
                <a:avLst/>
                <a:gdLst>
                  <a:gd name="T0" fmla="*/ 0 w 1093"/>
                  <a:gd name="T1" fmla="*/ 0 h 328"/>
                  <a:gd name="T2" fmla="*/ 0 w 1093"/>
                  <a:gd name="T3" fmla="*/ 0 h 328"/>
                  <a:gd name="T4" fmla="*/ 0 w 1093"/>
                  <a:gd name="T5" fmla="*/ 0 h 328"/>
                  <a:gd name="T6" fmla="*/ 0 w 1093"/>
                  <a:gd name="T7" fmla="*/ 0 h 328"/>
                  <a:gd name="T8" fmla="*/ 0 w 1093"/>
                  <a:gd name="T9" fmla="*/ 0 h 328"/>
                  <a:gd name="T10" fmla="*/ 0 w 1093"/>
                  <a:gd name="T11" fmla="*/ 0 h 328"/>
                  <a:gd name="T12" fmla="*/ 0 w 1093"/>
                  <a:gd name="T13" fmla="*/ 0 h 328"/>
                  <a:gd name="T14" fmla="*/ 0 60000 65536"/>
                  <a:gd name="T15" fmla="*/ 0 60000 65536"/>
                  <a:gd name="T16" fmla="*/ 0 60000 65536"/>
                  <a:gd name="T17" fmla="*/ 0 60000 65536"/>
                  <a:gd name="T18" fmla="*/ 0 60000 65536"/>
                  <a:gd name="T19" fmla="*/ 0 60000 65536"/>
                  <a:gd name="T20" fmla="*/ 0 60000 65536"/>
                  <a:gd name="T21" fmla="*/ 0 w 1093"/>
                  <a:gd name="T22" fmla="*/ 0 h 328"/>
                  <a:gd name="T23" fmla="*/ 1093 w 1093"/>
                  <a:gd name="T24" fmla="*/ 328 h 32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093" h="328">
                    <a:moveTo>
                      <a:pt x="0" y="24"/>
                    </a:moveTo>
                    <a:cubicBezTo>
                      <a:pt x="29" y="23"/>
                      <a:pt x="113" y="27"/>
                      <a:pt x="174" y="24"/>
                    </a:cubicBezTo>
                    <a:cubicBezTo>
                      <a:pt x="235" y="21"/>
                      <a:pt x="310" y="0"/>
                      <a:pt x="369" y="8"/>
                    </a:cubicBezTo>
                    <a:cubicBezTo>
                      <a:pt x="428" y="16"/>
                      <a:pt x="481" y="44"/>
                      <a:pt x="526" y="74"/>
                    </a:cubicBezTo>
                    <a:cubicBezTo>
                      <a:pt x="571" y="104"/>
                      <a:pt x="581" y="157"/>
                      <a:pt x="638" y="186"/>
                    </a:cubicBezTo>
                    <a:cubicBezTo>
                      <a:pt x="695" y="215"/>
                      <a:pt x="794" y="224"/>
                      <a:pt x="870" y="248"/>
                    </a:cubicBezTo>
                    <a:cubicBezTo>
                      <a:pt x="946" y="272"/>
                      <a:pt x="1047" y="311"/>
                      <a:pt x="1093" y="328"/>
                    </a:cubicBezTo>
                  </a:path>
                </a:pathLst>
              </a:custGeom>
              <a:noFill/>
              <a:ln w="9525">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6468" name="Freeform 23"/>
              <p:cNvSpPr>
                <a:spLocks/>
              </p:cNvSpPr>
              <p:nvPr/>
            </p:nvSpPr>
            <p:spPr bwMode="auto">
              <a:xfrm>
                <a:off x="2728" y="3623"/>
                <a:ext cx="110" cy="229"/>
              </a:xfrm>
              <a:custGeom>
                <a:avLst/>
                <a:gdLst>
                  <a:gd name="T0" fmla="*/ 0 w 668"/>
                  <a:gd name="T1" fmla="*/ 0 h 1604"/>
                  <a:gd name="T2" fmla="*/ 0 w 668"/>
                  <a:gd name="T3" fmla="*/ 0 h 1604"/>
                  <a:gd name="T4" fmla="*/ 0 w 668"/>
                  <a:gd name="T5" fmla="*/ 0 h 1604"/>
                  <a:gd name="T6" fmla="*/ 0 w 668"/>
                  <a:gd name="T7" fmla="*/ 0 h 1604"/>
                  <a:gd name="T8" fmla="*/ 0 w 668"/>
                  <a:gd name="T9" fmla="*/ 0 h 1604"/>
                  <a:gd name="T10" fmla="*/ 0 w 668"/>
                  <a:gd name="T11" fmla="*/ 0 h 1604"/>
                  <a:gd name="T12" fmla="*/ 0 w 668"/>
                  <a:gd name="T13" fmla="*/ 0 h 1604"/>
                  <a:gd name="T14" fmla="*/ 0 w 668"/>
                  <a:gd name="T15" fmla="*/ 0 h 1604"/>
                  <a:gd name="T16" fmla="*/ 0 w 668"/>
                  <a:gd name="T17" fmla="*/ 0 h 1604"/>
                  <a:gd name="T18" fmla="*/ 0 w 668"/>
                  <a:gd name="T19" fmla="*/ 0 h 1604"/>
                  <a:gd name="T20" fmla="*/ 0 w 668"/>
                  <a:gd name="T21" fmla="*/ 0 h 1604"/>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668"/>
                  <a:gd name="T34" fmla="*/ 0 h 1604"/>
                  <a:gd name="T35" fmla="*/ 668 w 668"/>
                  <a:gd name="T36" fmla="*/ 1604 h 1604"/>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668" h="1604">
                    <a:moveTo>
                      <a:pt x="219" y="0"/>
                    </a:moveTo>
                    <a:cubicBezTo>
                      <a:pt x="222" y="26"/>
                      <a:pt x="233" y="114"/>
                      <a:pt x="240" y="158"/>
                    </a:cubicBezTo>
                    <a:cubicBezTo>
                      <a:pt x="247" y="202"/>
                      <a:pt x="244" y="230"/>
                      <a:pt x="261" y="265"/>
                    </a:cubicBezTo>
                    <a:cubicBezTo>
                      <a:pt x="278" y="300"/>
                      <a:pt x="303" y="339"/>
                      <a:pt x="344" y="367"/>
                    </a:cubicBezTo>
                    <a:cubicBezTo>
                      <a:pt x="385" y="395"/>
                      <a:pt x="452" y="393"/>
                      <a:pt x="505" y="431"/>
                    </a:cubicBezTo>
                    <a:cubicBezTo>
                      <a:pt x="558" y="469"/>
                      <a:pt x="658" y="538"/>
                      <a:pt x="663" y="597"/>
                    </a:cubicBezTo>
                    <a:cubicBezTo>
                      <a:pt x="668" y="656"/>
                      <a:pt x="572" y="706"/>
                      <a:pt x="538" y="783"/>
                    </a:cubicBezTo>
                    <a:cubicBezTo>
                      <a:pt x="504" y="860"/>
                      <a:pt x="499" y="1002"/>
                      <a:pt x="460" y="1061"/>
                    </a:cubicBezTo>
                    <a:cubicBezTo>
                      <a:pt x="421" y="1120"/>
                      <a:pt x="368" y="1089"/>
                      <a:pt x="302" y="1136"/>
                    </a:cubicBezTo>
                    <a:cubicBezTo>
                      <a:pt x="236" y="1183"/>
                      <a:pt x="116" y="1265"/>
                      <a:pt x="66" y="1343"/>
                    </a:cubicBezTo>
                    <a:cubicBezTo>
                      <a:pt x="16" y="1421"/>
                      <a:pt x="14" y="1550"/>
                      <a:pt x="0" y="1604"/>
                    </a:cubicBezTo>
                  </a:path>
                </a:pathLst>
              </a:custGeom>
              <a:noFill/>
              <a:ln w="9525">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6469" name="Freeform 24"/>
              <p:cNvSpPr>
                <a:spLocks/>
              </p:cNvSpPr>
              <p:nvPr/>
            </p:nvSpPr>
            <p:spPr bwMode="auto">
              <a:xfrm>
                <a:off x="2714" y="3708"/>
                <a:ext cx="60" cy="18"/>
              </a:xfrm>
              <a:custGeom>
                <a:avLst/>
                <a:gdLst>
                  <a:gd name="T0" fmla="*/ 0 w 364"/>
                  <a:gd name="T1" fmla="*/ 0 h 126"/>
                  <a:gd name="T2" fmla="*/ 0 w 364"/>
                  <a:gd name="T3" fmla="*/ 0 h 126"/>
                  <a:gd name="T4" fmla="*/ 0 w 364"/>
                  <a:gd name="T5" fmla="*/ 0 h 126"/>
                  <a:gd name="T6" fmla="*/ 0 w 364"/>
                  <a:gd name="T7" fmla="*/ 0 h 126"/>
                  <a:gd name="T8" fmla="*/ 0 60000 65536"/>
                  <a:gd name="T9" fmla="*/ 0 60000 65536"/>
                  <a:gd name="T10" fmla="*/ 0 60000 65536"/>
                  <a:gd name="T11" fmla="*/ 0 60000 65536"/>
                  <a:gd name="T12" fmla="*/ 0 w 364"/>
                  <a:gd name="T13" fmla="*/ 0 h 126"/>
                  <a:gd name="T14" fmla="*/ 364 w 364"/>
                  <a:gd name="T15" fmla="*/ 126 h 126"/>
                </a:gdLst>
                <a:ahLst/>
                <a:cxnLst>
                  <a:cxn ang="T8">
                    <a:pos x="T0" y="T1"/>
                  </a:cxn>
                  <a:cxn ang="T9">
                    <a:pos x="T2" y="T3"/>
                  </a:cxn>
                  <a:cxn ang="T10">
                    <a:pos x="T4" y="T5"/>
                  </a:cxn>
                  <a:cxn ang="T11">
                    <a:pos x="T6" y="T7"/>
                  </a:cxn>
                </a:cxnLst>
                <a:rect l="T12" t="T13" r="T14" b="T15"/>
                <a:pathLst>
                  <a:path w="364" h="126">
                    <a:moveTo>
                      <a:pt x="0" y="126"/>
                    </a:moveTo>
                    <a:cubicBezTo>
                      <a:pt x="19" y="111"/>
                      <a:pt x="72" y="55"/>
                      <a:pt x="116" y="35"/>
                    </a:cubicBezTo>
                    <a:cubicBezTo>
                      <a:pt x="160" y="15"/>
                      <a:pt x="221" y="8"/>
                      <a:pt x="262" y="4"/>
                    </a:cubicBezTo>
                    <a:cubicBezTo>
                      <a:pt x="303" y="0"/>
                      <a:pt x="343" y="9"/>
                      <a:pt x="364" y="10"/>
                    </a:cubicBezTo>
                  </a:path>
                </a:pathLst>
              </a:custGeom>
              <a:noFill/>
              <a:ln w="9525">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6470" name="Freeform 25"/>
              <p:cNvSpPr>
                <a:spLocks/>
              </p:cNvSpPr>
              <p:nvPr/>
            </p:nvSpPr>
            <p:spPr bwMode="auto">
              <a:xfrm>
                <a:off x="2896" y="3606"/>
                <a:ext cx="38" cy="51"/>
              </a:xfrm>
              <a:custGeom>
                <a:avLst/>
                <a:gdLst>
                  <a:gd name="T0" fmla="*/ 0 w 228"/>
                  <a:gd name="T1" fmla="*/ 0 h 352"/>
                  <a:gd name="T2" fmla="*/ 0 w 228"/>
                  <a:gd name="T3" fmla="*/ 0 h 352"/>
                  <a:gd name="T4" fmla="*/ 0 w 228"/>
                  <a:gd name="T5" fmla="*/ 0 h 352"/>
                  <a:gd name="T6" fmla="*/ 0 w 228"/>
                  <a:gd name="T7" fmla="*/ 0 h 352"/>
                  <a:gd name="T8" fmla="*/ 0 60000 65536"/>
                  <a:gd name="T9" fmla="*/ 0 60000 65536"/>
                  <a:gd name="T10" fmla="*/ 0 60000 65536"/>
                  <a:gd name="T11" fmla="*/ 0 60000 65536"/>
                  <a:gd name="T12" fmla="*/ 0 w 228"/>
                  <a:gd name="T13" fmla="*/ 0 h 352"/>
                  <a:gd name="T14" fmla="*/ 228 w 228"/>
                  <a:gd name="T15" fmla="*/ 352 h 352"/>
                </a:gdLst>
                <a:ahLst/>
                <a:cxnLst>
                  <a:cxn ang="T8">
                    <a:pos x="T0" y="T1"/>
                  </a:cxn>
                  <a:cxn ang="T9">
                    <a:pos x="T2" y="T3"/>
                  </a:cxn>
                  <a:cxn ang="T10">
                    <a:pos x="T4" y="T5"/>
                  </a:cxn>
                  <a:cxn ang="T11">
                    <a:pos x="T6" y="T7"/>
                  </a:cxn>
                </a:cxnLst>
                <a:rect l="T12" t="T13" r="T14" b="T15"/>
                <a:pathLst>
                  <a:path w="228" h="352">
                    <a:moveTo>
                      <a:pt x="0" y="352"/>
                    </a:moveTo>
                    <a:cubicBezTo>
                      <a:pt x="14" y="331"/>
                      <a:pt x="63" y="265"/>
                      <a:pt x="91" y="224"/>
                    </a:cubicBezTo>
                    <a:cubicBezTo>
                      <a:pt x="119" y="183"/>
                      <a:pt x="143" y="141"/>
                      <a:pt x="166" y="104"/>
                    </a:cubicBezTo>
                    <a:cubicBezTo>
                      <a:pt x="189" y="67"/>
                      <a:pt x="215" y="22"/>
                      <a:pt x="228" y="0"/>
                    </a:cubicBezTo>
                  </a:path>
                </a:pathLst>
              </a:custGeom>
              <a:noFill/>
              <a:ln w="9525">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6471" name="Freeform 26"/>
              <p:cNvSpPr>
                <a:spLocks/>
              </p:cNvSpPr>
              <p:nvPr/>
            </p:nvSpPr>
            <p:spPr bwMode="auto">
              <a:xfrm>
                <a:off x="2874" y="3603"/>
                <a:ext cx="159" cy="200"/>
              </a:xfrm>
              <a:custGeom>
                <a:avLst/>
                <a:gdLst>
                  <a:gd name="T0" fmla="*/ 0 w 964"/>
                  <a:gd name="T1" fmla="*/ 0 h 1397"/>
                  <a:gd name="T2" fmla="*/ 0 w 964"/>
                  <a:gd name="T3" fmla="*/ 0 h 1397"/>
                  <a:gd name="T4" fmla="*/ 0 w 964"/>
                  <a:gd name="T5" fmla="*/ 0 h 1397"/>
                  <a:gd name="T6" fmla="*/ 0 w 964"/>
                  <a:gd name="T7" fmla="*/ 0 h 1397"/>
                  <a:gd name="T8" fmla="*/ 0 w 964"/>
                  <a:gd name="T9" fmla="*/ 0 h 1397"/>
                  <a:gd name="T10" fmla="*/ 0 w 964"/>
                  <a:gd name="T11" fmla="*/ 0 h 1397"/>
                  <a:gd name="T12" fmla="*/ 0 w 964"/>
                  <a:gd name="T13" fmla="*/ 0 h 1397"/>
                  <a:gd name="T14" fmla="*/ 0 60000 65536"/>
                  <a:gd name="T15" fmla="*/ 0 60000 65536"/>
                  <a:gd name="T16" fmla="*/ 0 60000 65536"/>
                  <a:gd name="T17" fmla="*/ 0 60000 65536"/>
                  <a:gd name="T18" fmla="*/ 0 60000 65536"/>
                  <a:gd name="T19" fmla="*/ 0 60000 65536"/>
                  <a:gd name="T20" fmla="*/ 0 60000 65536"/>
                  <a:gd name="T21" fmla="*/ 0 w 964"/>
                  <a:gd name="T22" fmla="*/ 0 h 1397"/>
                  <a:gd name="T23" fmla="*/ 964 w 964"/>
                  <a:gd name="T24" fmla="*/ 1397 h 1397"/>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964" h="1397">
                    <a:moveTo>
                      <a:pt x="964" y="0"/>
                    </a:moveTo>
                    <a:cubicBezTo>
                      <a:pt x="933" y="35"/>
                      <a:pt x="833" y="146"/>
                      <a:pt x="777" y="208"/>
                    </a:cubicBezTo>
                    <a:cubicBezTo>
                      <a:pt x="721" y="270"/>
                      <a:pt x="692" y="295"/>
                      <a:pt x="628" y="373"/>
                    </a:cubicBezTo>
                    <a:cubicBezTo>
                      <a:pt x="564" y="451"/>
                      <a:pt x="465" y="596"/>
                      <a:pt x="392" y="676"/>
                    </a:cubicBezTo>
                    <a:cubicBezTo>
                      <a:pt x="319" y="756"/>
                      <a:pt x="251" y="794"/>
                      <a:pt x="189" y="854"/>
                    </a:cubicBezTo>
                    <a:cubicBezTo>
                      <a:pt x="127" y="914"/>
                      <a:pt x="38" y="946"/>
                      <a:pt x="19" y="1036"/>
                    </a:cubicBezTo>
                    <a:cubicBezTo>
                      <a:pt x="0" y="1126"/>
                      <a:pt x="65" y="1322"/>
                      <a:pt x="77" y="1397"/>
                    </a:cubicBezTo>
                  </a:path>
                </a:pathLst>
              </a:custGeom>
              <a:noFill/>
              <a:ln w="9525">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6472" name="Freeform 27"/>
              <p:cNvSpPr>
                <a:spLocks/>
              </p:cNvSpPr>
              <p:nvPr/>
            </p:nvSpPr>
            <p:spPr bwMode="auto">
              <a:xfrm>
                <a:off x="2940" y="3657"/>
                <a:ext cx="255" cy="249"/>
              </a:xfrm>
              <a:custGeom>
                <a:avLst/>
                <a:gdLst>
                  <a:gd name="T0" fmla="*/ 0 w 1545"/>
                  <a:gd name="T1" fmla="*/ 0 h 1742"/>
                  <a:gd name="T2" fmla="*/ 0 w 1545"/>
                  <a:gd name="T3" fmla="*/ 0 h 1742"/>
                  <a:gd name="T4" fmla="*/ 0 w 1545"/>
                  <a:gd name="T5" fmla="*/ 0 h 1742"/>
                  <a:gd name="T6" fmla="*/ 0 w 1545"/>
                  <a:gd name="T7" fmla="*/ 0 h 1742"/>
                  <a:gd name="T8" fmla="*/ 0 w 1545"/>
                  <a:gd name="T9" fmla="*/ 0 h 1742"/>
                  <a:gd name="T10" fmla="*/ 0 w 1545"/>
                  <a:gd name="T11" fmla="*/ 0 h 1742"/>
                  <a:gd name="T12" fmla="*/ 0 w 1545"/>
                  <a:gd name="T13" fmla="*/ 0 h 1742"/>
                  <a:gd name="T14" fmla="*/ 0 w 1545"/>
                  <a:gd name="T15" fmla="*/ 0 h 1742"/>
                  <a:gd name="T16" fmla="*/ 0 w 1545"/>
                  <a:gd name="T17" fmla="*/ 0 h 1742"/>
                  <a:gd name="T18" fmla="*/ 0 w 1545"/>
                  <a:gd name="T19" fmla="*/ 0 h 1742"/>
                  <a:gd name="T20" fmla="*/ 0 w 1545"/>
                  <a:gd name="T21" fmla="*/ 0 h 1742"/>
                  <a:gd name="T22" fmla="*/ 0 w 1545"/>
                  <a:gd name="T23" fmla="*/ 0 h 1742"/>
                  <a:gd name="T24" fmla="*/ 0 w 1545"/>
                  <a:gd name="T25" fmla="*/ 0 h 1742"/>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1545"/>
                  <a:gd name="T40" fmla="*/ 0 h 1742"/>
                  <a:gd name="T41" fmla="*/ 1545 w 1545"/>
                  <a:gd name="T42" fmla="*/ 1742 h 1742"/>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1545" h="1742">
                    <a:moveTo>
                      <a:pt x="0" y="561"/>
                    </a:moveTo>
                    <a:cubicBezTo>
                      <a:pt x="28" y="571"/>
                      <a:pt x="91" y="655"/>
                      <a:pt x="170" y="619"/>
                    </a:cubicBezTo>
                    <a:cubicBezTo>
                      <a:pt x="249" y="583"/>
                      <a:pt x="382" y="423"/>
                      <a:pt x="477" y="345"/>
                    </a:cubicBezTo>
                    <a:cubicBezTo>
                      <a:pt x="572" y="267"/>
                      <a:pt x="642" y="184"/>
                      <a:pt x="742" y="151"/>
                    </a:cubicBezTo>
                    <a:cubicBezTo>
                      <a:pt x="842" y="118"/>
                      <a:pt x="967" y="111"/>
                      <a:pt x="1073" y="93"/>
                    </a:cubicBezTo>
                    <a:cubicBezTo>
                      <a:pt x="1179" y="75"/>
                      <a:pt x="1299" y="0"/>
                      <a:pt x="1376" y="43"/>
                    </a:cubicBezTo>
                    <a:cubicBezTo>
                      <a:pt x="1453" y="86"/>
                      <a:pt x="1527" y="249"/>
                      <a:pt x="1536" y="352"/>
                    </a:cubicBezTo>
                    <a:cubicBezTo>
                      <a:pt x="1545" y="455"/>
                      <a:pt x="1476" y="565"/>
                      <a:pt x="1430" y="664"/>
                    </a:cubicBezTo>
                    <a:cubicBezTo>
                      <a:pt x="1384" y="763"/>
                      <a:pt x="1301" y="867"/>
                      <a:pt x="1263" y="946"/>
                    </a:cubicBezTo>
                    <a:cubicBezTo>
                      <a:pt x="1225" y="1025"/>
                      <a:pt x="1229" y="1077"/>
                      <a:pt x="1202" y="1137"/>
                    </a:cubicBezTo>
                    <a:cubicBezTo>
                      <a:pt x="1175" y="1197"/>
                      <a:pt x="1135" y="1242"/>
                      <a:pt x="1098" y="1307"/>
                    </a:cubicBezTo>
                    <a:cubicBezTo>
                      <a:pt x="1061" y="1372"/>
                      <a:pt x="1008" y="1454"/>
                      <a:pt x="982" y="1526"/>
                    </a:cubicBezTo>
                    <a:cubicBezTo>
                      <a:pt x="956" y="1598"/>
                      <a:pt x="950" y="1697"/>
                      <a:pt x="941" y="1742"/>
                    </a:cubicBezTo>
                  </a:path>
                </a:pathLst>
              </a:custGeom>
              <a:noFill/>
              <a:ln w="9525">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6473" name="Freeform 28"/>
              <p:cNvSpPr>
                <a:spLocks/>
              </p:cNvSpPr>
              <p:nvPr/>
            </p:nvSpPr>
            <p:spPr bwMode="auto">
              <a:xfrm>
                <a:off x="2773" y="3688"/>
                <a:ext cx="371" cy="323"/>
              </a:xfrm>
              <a:custGeom>
                <a:avLst/>
                <a:gdLst>
                  <a:gd name="T0" fmla="*/ 0 w 2246"/>
                  <a:gd name="T1" fmla="*/ 0 h 2254"/>
                  <a:gd name="T2" fmla="*/ 0 w 2246"/>
                  <a:gd name="T3" fmla="*/ 0 h 2254"/>
                  <a:gd name="T4" fmla="*/ 0 w 2246"/>
                  <a:gd name="T5" fmla="*/ 0 h 2254"/>
                  <a:gd name="T6" fmla="*/ 0 w 2246"/>
                  <a:gd name="T7" fmla="*/ 0 h 2254"/>
                  <a:gd name="T8" fmla="*/ 0 w 2246"/>
                  <a:gd name="T9" fmla="*/ 0 h 2254"/>
                  <a:gd name="T10" fmla="*/ 0 w 2246"/>
                  <a:gd name="T11" fmla="*/ 0 h 2254"/>
                  <a:gd name="T12" fmla="*/ 0 w 2246"/>
                  <a:gd name="T13" fmla="*/ 0 h 2254"/>
                  <a:gd name="T14" fmla="*/ 0 w 2246"/>
                  <a:gd name="T15" fmla="*/ 0 h 2254"/>
                  <a:gd name="T16" fmla="*/ 0 w 2246"/>
                  <a:gd name="T17" fmla="*/ 0 h 2254"/>
                  <a:gd name="T18" fmla="*/ 0 w 2246"/>
                  <a:gd name="T19" fmla="*/ 0 h 2254"/>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2246"/>
                  <a:gd name="T31" fmla="*/ 0 h 2254"/>
                  <a:gd name="T32" fmla="*/ 2246 w 2246"/>
                  <a:gd name="T33" fmla="*/ 2254 h 2254"/>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2246" h="2254">
                    <a:moveTo>
                      <a:pt x="2246" y="0"/>
                    </a:moveTo>
                    <a:cubicBezTo>
                      <a:pt x="2219" y="55"/>
                      <a:pt x="2134" y="224"/>
                      <a:pt x="2081" y="333"/>
                    </a:cubicBezTo>
                    <a:cubicBezTo>
                      <a:pt x="2028" y="442"/>
                      <a:pt x="1993" y="557"/>
                      <a:pt x="1927" y="651"/>
                    </a:cubicBezTo>
                    <a:cubicBezTo>
                      <a:pt x="1861" y="745"/>
                      <a:pt x="1759" y="818"/>
                      <a:pt x="1684" y="899"/>
                    </a:cubicBezTo>
                    <a:cubicBezTo>
                      <a:pt x="1609" y="980"/>
                      <a:pt x="1586" y="1068"/>
                      <a:pt x="1534" y="1148"/>
                    </a:cubicBezTo>
                    <a:cubicBezTo>
                      <a:pt x="1482" y="1228"/>
                      <a:pt x="1452" y="1286"/>
                      <a:pt x="1372" y="1380"/>
                    </a:cubicBezTo>
                    <a:cubicBezTo>
                      <a:pt x="1292" y="1474"/>
                      <a:pt x="1177" y="1609"/>
                      <a:pt x="1053" y="1711"/>
                    </a:cubicBezTo>
                    <a:cubicBezTo>
                      <a:pt x="929" y="1813"/>
                      <a:pt x="772" y="1923"/>
                      <a:pt x="630" y="1993"/>
                    </a:cubicBezTo>
                    <a:cubicBezTo>
                      <a:pt x="488" y="2063"/>
                      <a:pt x="304" y="2090"/>
                      <a:pt x="199" y="2134"/>
                    </a:cubicBezTo>
                    <a:cubicBezTo>
                      <a:pt x="94" y="2178"/>
                      <a:pt x="41" y="2229"/>
                      <a:pt x="0" y="2254"/>
                    </a:cubicBezTo>
                  </a:path>
                </a:pathLst>
              </a:custGeom>
              <a:noFill/>
              <a:ln w="9525">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6474" name="Freeform 29"/>
              <p:cNvSpPr>
                <a:spLocks/>
              </p:cNvSpPr>
              <p:nvPr/>
            </p:nvSpPr>
            <p:spPr bwMode="auto">
              <a:xfrm>
                <a:off x="2745" y="3743"/>
                <a:ext cx="332" cy="168"/>
              </a:xfrm>
              <a:custGeom>
                <a:avLst/>
                <a:gdLst>
                  <a:gd name="T0" fmla="*/ 0 w 2008"/>
                  <a:gd name="T1" fmla="*/ 0 h 1172"/>
                  <a:gd name="T2" fmla="*/ 0 w 2008"/>
                  <a:gd name="T3" fmla="*/ 0 h 1172"/>
                  <a:gd name="T4" fmla="*/ 0 w 2008"/>
                  <a:gd name="T5" fmla="*/ 0 h 1172"/>
                  <a:gd name="T6" fmla="*/ 0 w 2008"/>
                  <a:gd name="T7" fmla="*/ 0 h 1172"/>
                  <a:gd name="T8" fmla="*/ 0 w 2008"/>
                  <a:gd name="T9" fmla="*/ 0 h 1172"/>
                  <a:gd name="T10" fmla="*/ 0 w 2008"/>
                  <a:gd name="T11" fmla="*/ 0 h 1172"/>
                  <a:gd name="T12" fmla="*/ 0 w 2008"/>
                  <a:gd name="T13" fmla="*/ 0 h 1172"/>
                  <a:gd name="T14" fmla="*/ 0 w 2008"/>
                  <a:gd name="T15" fmla="*/ 0 h 1172"/>
                  <a:gd name="T16" fmla="*/ 0 w 2008"/>
                  <a:gd name="T17" fmla="*/ 0 h 1172"/>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2008"/>
                  <a:gd name="T28" fmla="*/ 0 h 1172"/>
                  <a:gd name="T29" fmla="*/ 2008 w 2008"/>
                  <a:gd name="T30" fmla="*/ 1172 h 1172"/>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2008" h="1172">
                    <a:moveTo>
                      <a:pt x="2008" y="0"/>
                    </a:moveTo>
                    <a:cubicBezTo>
                      <a:pt x="1984" y="9"/>
                      <a:pt x="1926" y="9"/>
                      <a:pt x="1863" y="50"/>
                    </a:cubicBezTo>
                    <a:cubicBezTo>
                      <a:pt x="1800" y="91"/>
                      <a:pt x="1714" y="150"/>
                      <a:pt x="1627" y="245"/>
                    </a:cubicBezTo>
                    <a:cubicBezTo>
                      <a:pt x="1540" y="340"/>
                      <a:pt x="1438" y="511"/>
                      <a:pt x="1343" y="622"/>
                    </a:cubicBezTo>
                    <a:cubicBezTo>
                      <a:pt x="1248" y="733"/>
                      <a:pt x="1152" y="849"/>
                      <a:pt x="1055" y="908"/>
                    </a:cubicBezTo>
                    <a:cubicBezTo>
                      <a:pt x="958" y="967"/>
                      <a:pt x="867" y="961"/>
                      <a:pt x="760" y="976"/>
                    </a:cubicBezTo>
                    <a:cubicBezTo>
                      <a:pt x="653" y="991"/>
                      <a:pt x="519" y="968"/>
                      <a:pt x="413" y="995"/>
                    </a:cubicBezTo>
                    <a:cubicBezTo>
                      <a:pt x="307" y="1022"/>
                      <a:pt x="191" y="1110"/>
                      <a:pt x="122" y="1140"/>
                    </a:cubicBezTo>
                    <a:cubicBezTo>
                      <a:pt x="53" y="1170"/>
                      <a:pt x="25" y="1165"/>
                      <a:pt x="0" y="1172"/>
                    </a:cubicBezTo>
                  </a:path>
                </a:pathLst>
              </a:custGeom>
              <a:noFill/>
              <a:ln w="9525">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6475" name="Freeform 30"/>
              <p:cNvSpPr>
                <a:spLocks/>
              </p:cNvSpPr>
              <p:nvPr/>
            </p:nvSpPr>
            <p:spPr bwMode="auto">
              <a:xfrm>
                <a:off x="3210" y="3845"/>
                <a:ext cx="96" cy="81"/>
              </a:xfrm>
              <a:custGeom>
                <a:avLst/>
                <a:gdLst>
                  <a:gd name="T0" fmla="*/ 0 w 583"/>
                  <a:gd name="T1" fmla="*/ 0 h 565"/>
                  <a:gd name="T2" fmla="*/ 0 w 583"/>
                  <a:gd name="T3" fmla="*/ 0 h 565"/>
                  <a:gd name="T4" fmla="*/ 0 w 583"/>
                  <a:gd name="T5" fmla="*/ 0 h 565"/>
                  <a:gd name="T6" fmla="*/ 0 w 583"/>
                  <a:gd name="T7" fmla="*/ 0 h 565"/>
                  <a:gd name="T8" fmla="*/ 0 w 583"/>
                  <a:gd name="T9" fmla="*/ 0 h 565"/>
                  <a:gd name="T10" fmla="*/ 0 w 583"/>
                  <a:gd name="T11" fmla="*/ 0 h 565"/>
                  <a:gd name="T12" fmla="*/ 0 w 583"/>
                  <a:gd name="T13" fmla="*/ 0 h 565"/>
                  <a:gd name="T14" fmla="*/ 0 60000 65536"/>
                  <a:gd name="T15" fmla="*/ 0 60000 65536"/>
                  <a:gd name="T16" fmla="*/ 0 60000 65536"/>
                  <a:gd name="T17" fmla="*/ 0 60000 65536"/>
                  <a:gd name="T18" fmla="*/ 0 60000 65536"/>
                  <a:gd name="T19" fmla="*/ 0 60000 65536"/>
                  <a:gd name="T20" fmla="*/ 0 60000 65536"/>
                  <a:gd name="T21" fmla="*/ 0 w 583"/>
                  <a:gd name="T22" fmla="*/ 0 h 565"/>
                  <a:gd name="T23" fmla="*/ 583 w 583"/>
                  <a:gd name="T24" fmla="*/ 565 h 565"/>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583" h="565">
                    <a:moveTo>
                      <a:pt x="0" y="0"/>
                    </a:moveTo>
                    <a:cubicBezTo>
                      <a:pt x="11" y="17"/>
                      <a:pt x="43" y="83"/>
                      <a:pt x="67" y="100"/>
                    </a:cubicBezTo>
                    <a:cubicBezTo>
                      <a:pt x="91" y="117"/>
                      <a:pt x="122" y="105"/>
                      <a:pt x="144" y="103"/>
                    </a:cubicBezTo>
                    <a:cubicBezTo>
                      <a:pt x="162" y="93"/>
                      <a:pt x="171" y="60"/>
                      <a:pt x="202" y="90"/>
                    </a:cubicBezTo>
                    <a:cubicBezTo>
                      <a:pt x="233" y="119"/>
                      <a:pt x="292" y="229"/>
                      <a:pt x="330" y="276"/>
                    </a:cubicBezTo>
                    <a:cubicBezTo>
                      <a:pt x="368" y="323"/>
                      <a:pt x="388" y="324"/>
                      <a:pt x="430" y="372"/>
                    </a:cubicBezTo>
                    <a:cubicBezTo>
                      <a:pt x="472" y="420"/>
                      <a:pt x="551" y="525"/>
                      <a:pt x="583" y="565"/>
                    </a:cubicBezTo>
                  </a:path>
                </a:pathLst>
              </a:custGeom>
              <a:noFill/>
              <a:ln w="9525">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6476" name="Freeform 31"/>
              <p:cNvSpPr>
                <a:spLocks/>
              </p:cNvSpPr>
              <p:nvPr/>
            </p:nvSpPr>
            <p:spPr bwMode="auto">
              <a:xfrm>
                <a:off x="3094" y="3914"/>
                <a:ext cx="112" cy="66"/>
              </a:xfrm>
              <a:custGeom>
                <a:avLst/>
                <a:gdLst>
                  <a:gd name="T0" fmla="*/ 0 w 676"/>
                  <a:gd name="T1" fmla="*/ 0 h 456"/>
                  <a:gd name="T2" fmla="*/ 0 w 676"/>
                  <a:gd name="T3" fmla="*/ 0 h 456"/>
                  <a:gd name="T4" fmla="*/ 0 w 676"/>
                  <a:gd name="T5" fmla="*/ 0 h 456"/>
                  <a:gd name="T6" fmla="*/ 0 w 676"/>
                  <a:gd name="T7" fmla="*/ 0 h 456"/>
                  <a:gd name="T8" fmla="*/ 0 w 676"/>
                  <a:gd name="T9" fmla="*/ 0 h 456"/>
                  <a:gd name="T10" fmla="*/ 0 w 676"/>
                  <a:gd name="T11" fmla="*/ 0 h 456"/>
                  <a:gd name="T12" fmla="*/ 0 60000 65536"/>
                  <a:gd name="T13" fmla="*/ 0 60000 65536"/>
                  <a:gd name="T14" fmla="*/ 0 60000 65536"/>
                  <a:gd name="T15" fmla="*/ 0 60000 65536"/>
                  <a:gd name="T16" fmla="*/ 0 60000 65536"/>
                  <a:gd name="T17" fmla="*/ 0 60000 65536"/>
                  <a:gd name="T18" fmla="*/ 0 w 676"/>
                  <a:gd name="T19" fmla="*/ 0 h 456"/>
                  <a:gd name="T20" fmla="*/ 676 w 676"/>
                  <a:gd name="T21" fmla="*/ 456 h 456"/>
                </a:gdLst>
                <a:ahLst/>
                <a:cxnLst>
                  <a:cxn ang="T12">
                    <a:pos x="T0" y="T1"/>
                  </a:cxn>
                  <a:cxn ang="T13">
                    <a:pos x="T2" y="T3"/>
                  </a:cxn>
                  <a:cxn ang="T14">
                    <a:pos x="T4" y="T5"/>
                  </a:cxn>
                  <a:cxn ang="T15">
                    <a:pos x="T6" y="T7"/>
                  </a:cxn>
                  <a:cxn ang="T16">
                    <a:pos x="T8" y="T9"/>
                  </a:cxn>
                  <a:cxn ang="T17">
                    <a:pos x="T10" y="T11"/>
                  </a:cxn>
                </a:cxnLst>
                <a:rect l="T18" t="T19" r="T20" b="T21"/>
                <a:pathLst>
                  <a:path w="676" h="456">
                    <a:moveTo>
                      <a:pt x="7" y="0"/>
                    </a:moveTo>
                    <a:cubicBezTo>
                      <a:pt x="13" y="18"/>
                      <a:pt x="0" y="74"/>
                      <a:pt x="43" y="107"/>
                    </a:cubicBezTo>
                    <a:cubicBezTo>
                      <a:pt x="86" y="140"/>
                      <a:pt x="204" y="174"/>
                      <a:pt x="267" y="197"/>
                    </a:cubicBezTo>
                    <a:cubicBezTo>
                      <a:pt x="330" y="220"/>
                      <a:pt x="363" y="219"/>
                      <a:pt x="424" y="246"/>
                    </a:cubicBezTo>
                    <a:cubicBezTo>
                      <a:pt x="485" y="273"/>
                      <a:pt x="590" y="323"/>
                      <a:pt x="632" y="358"/>
                    </a:cubicBezTo>
                    <a:cubicBezTo>
                      <a:pt x="674" y="393"/>
                      <a:pt x="667" y="436"/>
                      <a:pt x="676" y="456"/>
                    </a:cubicBezTo>
                  </a:path>
                </a:pathLst>
              </a:custGeom>
              <a:noFill/>
              <a:ln w="9525">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6477" name="Freeform 32"/>
              <p:cNvSpPr>
                <a:spLocks/>
              </p:cNvSpPr>
              <p:nvPr/>
            </p:nvSpPr>
            <p:spPr bwMode="auto">
              <a:xfrm>
                <a:off x="3022" y="3963"/>
                <a:ext cx="17" cy="27"/>
              </a:xfrm>
              <a:custGeom>
                <a:avLst/>
                <a:gdLst>
                  <a:gd name="T0" fmla="*/ 0 w 100"/>
                  <a:gd name="T1" fmla="*/ 0 h 189"/>
                  <a:gd name="T2" fmla="*/ 0 w 100"/>
                  <a:gd name="T3" fmla="*/ 0 h 189"/>
                  <a:gd name="T4" fmla="*/ 0 w 100"/>
                  <a:gd name="T5" fmla="*/ 0 h 189"/>
                  <a:gd name="T6" fmla="*/ 0 w 100"/>
                  <a:gd name="T7" fmla="*/ 0 h 189"/>
                  <a:gd name="T8" fmla="*/ 0 60000 65536"/>
                  <a:gd name="T9" fmla="*/ 0 60000 65536"/>
                  <a:gd name="T10" fmla="*/ 0 60000 65536"/>
                  <a:gd name="T11" fmla="*/ 0 60000 65536"/>
                  <a:gd name="T12" fmla="*/ 0 w 100"/>
                  <a:gd name="T13" fmla="*/ 0 h 189"/>
                  <a:gd name="T14" fmla="*/ 100 w 100"/>
                  <a:gd name="T15" fmla="*/ 189 h 189"/>
                </a:gdLst>
                <a:ahLst/>
                <a:cxnLst>
                  <a:cxn ang="T8">
                    <a:pos x="T0" y="T1"/>
                  </a:cxn>
                  <a:cxn ang="T9">
                    <a:pos x="T2" y="T3"/>
                  </a:cxn>
                  <a:cxn ang="T10">
                    <a:pos x="T4" y="T5"/>
                  </a:cxn>
                  <a:cxn ang="T11">
                    <a:pos x="T6" y="T7"/>
                  </a:cxn>
                </a:cxnLst>
                <a:rect l="T12" t="T13" r="T14" b="T15"/>
                <a:pathLst>
                  <a:path w="100" h="189">
                    <a:moveTo>
                      <a:pt x="0" y="0"/>
                    </a:moveTo>
                    <a:cubicBezTo>
                      <a:pt x="2" y="10"/>
                      <a:pt x="7" y="39"/>
                      <a:pt x="14" y="60"/>
                    </a:cubicBezTo>
                    <a:cubicBezTo>
                      <a:pt x="21" y="81"/>
                      <a:pt x="27" y="104"/>
                      <a:pt x="41" y="125"/>
                    </a:cubicBezTo>
                    <a:cubicBezTo>
                      <a:pt x="55" y="146"/>
                      <a:pt x="88" y="176"/>
                      <a:pt x="100" y="189"/>
                    </a:cubicBezTo>
                  </a:path>
                </a:pathLst>
              </a:custGeom>
              <a:noFill/>
              <a:ln w="9525">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6478" name="Freeform 33"/>
              <p:cNvSpPr>
                <a:spLocks/>
              </p:cNvSpPr>
              <p:nvPr/>
            </p:nvSpPr>
            <p:spPr bwMode="auto">
              <a:xfrm>
                <a:off x="2992" y="3949"/>
                <a:ext cx="42" cy="15"/>
              </a:xfrm>
              <a:custGeom>
                <a:avLst/>
                <a:gdLst>
                  <a:gd name="T0" fmla="*/ 0 w 253"/>
                  <a:gd name="T1" fmla="*/ 0 h 102"/>
                  <a:gd name="T2" fmla="*/ 0 w 253"/>
                  <a:gd name="T3" fmla="*/ 0 h 102"/>
                  <a:gd name="T4" fmla="*/ 0 w 253"/>
                  <a:gd name="T5" fmla="*/ 0 h 102"/>
                  <a:gd name="T6" fmla="*/ 0 w 253"/>
                  <a:gd name="T7" fmla="*/ 0 h 102"/>
                  <a:gd name="T8" fmla="*/ 0 w 253"/>
                  <a:gd name="T9" fmla="*/ 0 h 102"/>
                  <a:gd name="T10" fmla="*/ 0 60000 65536"/>
                  <a:gd name="T11" fmla="*/ 0 60000 65536"/>
                  <a:gd name="T12" fmla="*/ 0 60000 65536"/>
                  <a:gd name="T13" fmla="*/ 0 60000 65536"/>
                  <a:gd name="T14" fmla="*/ 0 60000 65536"/>
                  <a:gd name="T15" fmla="*/ 0 w 253"/>
                  <a:gd name="T16" fmla="*/ 0 h 102"/>
                  <a:gd name="T17" fmla="*/ 253 w 253"/>
                  <a:gd name="T18" fmla="*/ 102 h 102"/>
                </a:gdLst>
                <a:ahLst/>
                <a:cxnLst>
                  <a:cxn ang="T10">
                    <a:pos x="T0" y="T1"/>
                  </a:cxn>
                  <a:cxn ang="T11">
                    <a:pos x="T2" y="T3"/>
                  </a:cxn>
                  <a:cxn ang="T12">
                    <a:pos x="T4" y="T5"/>
                  </a:cxn>
                  <a:cxn ang="T13">
                    <a:pos x="T6" y="T7"/>
                  </a:cxn>
                  <a:cxn ang="T14">
                    <a:pos x="T8" y="T9"/>
                  </a:cxn>
                </a:cxnLst>
                <a:rect l="T15" t="T16" r="T17" b="T18"/>
                <a:pathLst>
                  <a:path w="253" h="102">
                    <a:moveTo>
                      <a:pt x="0" y="100"/>
                    </a:moveTo>
                    <a:cubicBezTo>
                      <a:pt x="18" y="100"/>
                      <a:pt x="76" y="102"/>
                      <a:pt x="108" y="100"/>
                    </a:cubicBezTo>
                    <a:cubicBezTo>
                      <a:pt x="140" y="98"/>
                      <a:pt x="174" y="95"/>
                      <a:pt x="195" y="87"/>
                    </a:cubicBezTo>
                    <a:cubicBezTo>
                      <a:pt x="216" y="79"/>
                      <a:pt x="226" y="64"/>
                      <a:pt x="236" y="50"/>
                    </a:cubicBezTo>
                    <a:cubicBezTo>
                      <a:pt x="246" y="36"/>
                      <a:pt x="250" y="10"/>
                      <a:pt x="253" y="0"/>
                    </a:cubicBezTo>
                  </a:path>
                </a:pathLst>
              </a:custGeom>
              <a:noFill/>
              <a:ln w="9525">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6479" name="Freeform 34"/>
              <p:cNvSpPr>
                <a:spLocks/>
              </p:cNvSpPr>
              <p:nvPr/>
            </p:nvSpPr>
            <p:spPr bwMode="auto">
              <a:xfrm>
                <a:off x="3048" y="3909"/>
                <a:ext cx="43" cy="23"/>
              </a:xfrm>
              <a:custGeom>
                <a:avLst/>
                <a:gdLst>
                  <a:gd name="T0" fmla="*/ 0 w 261"/>
                  <a:gd name="T1" fmla="*/ 0 h 164"/>
                  <a:gd name="T2" fmla="*/ 0 w 261"/>
                  <a:gd name="T3" fmla="*/ 0 h 164"/>
                  <a:gd name="T4" fmla="*/ 0 w 261"/>
                  <a:gd name="T5" fmla="*/ 0 h 164"/>
                  <a:gd name="T6" fmla="*/ 0 w 261"/>
                  <a:gd name="T7" fmla="*/ 0 h 164"/>
                  <a:gd name="T8" fmla="*/ 0 w 261"/>
                  <a:gd name="T9" fmla="*/ 0 h 164"/>
                  <a:gd name="T10" fmla="*/ 0 60000 65536"/>
                  <a:gd name="T11" fmla="*/ 0 60000 65536"/>
                  <a:gd name="T12" fmla="*/ 0 60000 65536"/>
                  <a:gd name="T13" fmla="*/ 0 60000 65536"/>
                  <a:gd name="T14" fmla="*/ 0 60000 65536"/>
                  <a:gd name="T15" fmla="*/ 0 w 261"/>
                  <a:gd name="T16" fmla="*/ 0 h 164"/>
                  <a:gd name="T17" fmla="*/ 261 w 261"/>
                  <a:gd name="T18" fmla="*/ 164 h 164"/>
                </a:gdLst>
                <a:ahLst/>
                <a:cxnLst>
                  <a:cxn ang="T10">
                    <a:pos x="T0" y="T1"/>
                  </a:cxn>
                  <a:cxn ang="T11">
                    <a:pos x="T2" y="T3"/>
                  </a:cxn>
                  <a:cxn ang="T12">
                    <a:pos x="T4" y="T5"/>
                  </a:cxn>
                  <a:cxn ang="T13">
                    <a:pos x="T6" y="T7"/>
                  </a:cxn>
                  <a:cxn ang="T14">
                    <a:pos x="T8" y="T9"/>
                  </a:cxn>
                </a:cxnLst>
                <a:rect l="T15" t="T16" r="T17" b="T18"/>
                <a:pathLst>
                  <a:path w="261" h="164">
                    <a:moveTo>
                      <a:pt x="0" y="62"/>
                    </a:moveTo>
                    <a:cubicBezTo>
                      <a:pt x="16" y="68"/>
                      <a:pt x="60" y="82"/>
                      <a:pt x="95" y="99"/>
                    </a:cubicBezTo>
                    <a:cubicBezTo>
                      <a:pt x="130" y="116"/>
                      <a:pt x="182" y="164"/>
                      <a:pt x="208" y="164"/>
                    </a:cubicBezTo>
                    <a:cubicBezTo>
                      <a:pt x="234" y="164"/>
                      <a:pt x="245" y="126"/>
                      <a:pt x="253" y="99"/>
                    </a:cubicBezTo>
                    <a:cubicBezTo>
                      <a:pt x="261" y="72"/>
                      <a:pt x="256" y="21"/>
                      <a:pt x="257" y="0"/>
                    </a:cubicBezTo>
                  </a:path>
                </a:pathLst>
              </a:custGeom>
              <a:noFill/>
              <a:ln w="9525">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6480" name="Freeform 35"/>
              <p:cNvSpPr>
                <a:spLocks/>
              </p:cNvSpPr>
              <p:nvPr/>
            </p:nvSpPr>
            <p:spPr bwMode="auto">
              <a:xfrm>
                <a:off x="3072" y="3844"/>
                <a:ext cx="22" cy="58"/>
              </a:xfrm>
              <a:custGeom>
                <a:avLst/>
                <a:gdLst>
                  <a:gd name="T0" fmla="*/ 0 w 133"/>
                  <a:gd name="T1" fmla="*/ 0 h 406"/>
                  <a:gd name="T2" fmla="*/ 0 w 133"/>
                  <a:gd name="T3" fmla="*/ 0 h 406"/>
                  <a:gd name="T4" fmla="*/ 0 w 133"/>
                  <a:gd name="T5" fmla="*/ 0 h 406"/>
                  <a:gd name="T6" fmla="*/ 0 w 133"/>
                  <a:gd name="T7" fmla="*/ 0 h 406"/>
                  <a:gd name="T8" fmla="*/ 0 w 133"/>
                  <a:gd name="T9" fmla="*/ 0 h 406"/>
                  <a:gd name="T10" fmla="*/ 0 60000 65536"/>
                  <a:gd name="T11" fmla="*/ 0 60000 65536"/>
                  <a:gd name="T12" fmla="*/ 0 60000 65536"/>
                  <a:gd name="T13" fmla="*/ 0 60000 65536"/>
                  <a:gd name="T14" fmla="*/ 0 60000 65536"/>
                  <a:gd name="T15" fmla="*/ 0 w 133"/>
                  <a:gd name="T16" fmla="*/ 0 h 406"/>
                  <a:gd name="T17" fmla="*/ 133 w 133"/>
                  <a:gd name="T18" fmla="*/ 406 h 406"/>
                </a:gdLst>
                <a:ahLst/>
                <a:cxnLst>
                  <a:cxn ang="T10">
                    <a:pos x="T0" y="T1"/>
                  </a:cxn>
                  <a:cxn ang="T11">
                    <a:pos x="T2" y="T3"/>
                  </a:cxn>
                  <a:cxn ang="T12">
                    <a:pos x="T4" y="T5"/>
                  </a:cxn>
                  <a:cxn ang="T13">
                    <a:pos x="T6" y="T7"/>
                  </a:cxn>
                  <a:cxn ang="T14">
                    <a:pos x="T8" y="T9"/>
                  </a:cxn>
                </a:cxnLst>
                <a:rect l="T15" t="T16" r="T17" b="T18"/>
                <a:pathLst>
                  <a:path w="133" h="406">
                    <a:moveTo>
                      <a:pt x="0" y="0"/>
                    </a:moveTo>
                    <a:cubicBezTo>
                      <a:pt x="4" y="16"/>
                      <a:pt x="17" y="65"/>
                      <a:pt x="25" y="95"/>
                    </a:cubicBezTo>
                    <a:cubicBezTo>
                      <a:pt x="33" y="125"/>
                      <a:pt x="39" y="148"/>
                      <a:pt x="50" y="178"/>
                    </a:cubicBezTo>
                    <a:cubicBezTo>
                      <a:pt x="61" y="208"/>
                      <a:pt x="77" y="235"/>
                      <a:pt x="91" y="273"/>
                    </a:cubicBezTo>
                    <a:cubicBezTo>
                      <a:pt x="105" y="311"/>
                      <a:pt x="124" y="378"/>
                      <a:pt x="133" y="406"/>
                    </a:cubicBezTo>
                  </a:path>
                </a:pathLst>
              </a:custGeom>
              <a:noFill/>
              <a:ln w="9525">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2260" name="Freeform 36"/>
              <p:cNvSpPr>
                <a:spLocks/>
              </p:cNvSpPr>
              <p:nvPr/>
            </p:nvSpPr>
            <p:spPr bwMode="auto">
              <a:xfrm>
                <a:off x="2546" y="3768"/>
                <a:ext cx="144" cy="69"/>
              </a:xfrm>
              <a:custGeom>
                <a:avLst/>
                <a:gdLst>
                  <a:gd name="T0" fmla="*/ 0 w 874"/>
                  <a:gd name="T1" fmla="*/ 0 h 481"/>
                  <a:gd name="T2" fmla="*/ 63 w 874"/>
                  <a:gd name="T3" fmla="*/ 112 h 481"/>
                  <a:gd name="T4" fmla="*/ 201 w 874"/>
                  <a:gd name="T5" fmla="*/ 203 h 481"/>
                  <a:gd name="T6" fmla="*/ 282 w 874"/>
                  <a:gd name="T7" fmla="*/ 237 h 481"/>
                  <a:gd name="T8" fmla="*/ 444 w 874"/>
                  <a:gd name="T9" fmla="*/ 332 h 481"/>
                  <a:gd name="T10" fmla="*/ 655 w 874"/>
                  <a:gd name="T11" fmla="*/ 382 h 481"/>
                  <a:gd name="T12" fmla="*/ 862 w 874"/>
                  <a:gd name="T13" fmla="*/ 481 h 481"/>
                  <a:gd name="T14" fmla="*/ 854 w 874"/>
                  <a:gd name="T15" fmla="*/ 348 h 481"/>
                  <a:gd name="T16" fmla="*/ 755 w 874"/>
                  <a:gd name="T17" fmla="*/ 191 h 481"/>
                  <a:gd name="T18" fmla="*/ 552 w 874"/>
                  <a:gd name="T19" fmla="*/ 133 h 481"/>
                  <a:gd name="T20" fmla="*/ 415 w 874"/>
                  <a:gd name="T21" fmla="*/ 108 h 481"/>
                  <a:gd name="T22" fmla="*/ 274 w 874"/>
                  <a:gd name="T23" fmla="*/ 100 h 481"/>
                  <a:gd name="T24" fmla="*/ 145 w 874"/>
                  <a:gd name="T25" fmla="*/ 58 h 481"/>
                  <a:gd name="T26" fmla="*/ 0 w 874"/>
                  <a:gd name="T27" fmla="*/ 0 h 4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874" h="481">
                    <a:moveTo>
                      <a:pt x="0" y="0"/>
                    </a:moveTo>
                    <a:cubicBezTo>
                      <a:pt x="9" y="42"/>
                      <a:pt x="34" y="79"/>
                      <a:pt x="63" y="112"/>
                    </a:cubicBezTo>
                    <a:cubicBezTo>
                      <a:pt x="92" y="145"/>
                      <a:pt x="164" y="182"/>
                      <a:pt x="201" y="203"/>
                    </a:cubicBezTo>
                    <a:cubicBezTo>
                      <a:pt x="238" y="224"/>
                      <a:pt x="242" y="216"/>
                      <a:pt x="282" y="237"/>
                    </a:cubicBezTo>
                    <a:cubicBezTo>
                      <a:pt x="320" y="264"/>
                      <a:pt x="404" y="311"/>
                      <a:pt x="444" y="332"/>
                    </a:cubicBezTo>
                    <a:cubicBezTo>
                      <a:pt x="484" y="353"/>
                      <a:pt x="601" y="361"/>
                      <a:pt x="655" y="382"/>
                    </a:cubicBezTo>
                    <a:cubicBezTo>
                      <a:pt x="709" y="403"/>
                      <a:pt x="816" y="439"/>
                      <a:pt x="862" y="481"/>
                    </a:cubicBezTo>
                    <a:cubicBezTo>
                      <a:pt x="874" y="460"/>
                      <a:pt x="851" y="363"/>
                      <a:pt x="854" y="348"/>
                    </a:cubicBezTo>
                    <a:cubicBezTo>
                      <a:pt x="857" y="333"/>
                      <a:pt x="797" y="216"/>
                      <a:pt x="755" y="191"/>
                    </a:cubicBezTo>
                    <a:cubicBezTo>
                      <a:pt x="713" y="166"/>
                      <a:pt x="624" y="154"/>
                      <a:pt x="552" y="133"/>
                    </a:cubicBezTo>
                    <a:cubicBezTo>
                      <a:pt x="480" y="112"/>
                      <a:pt x="436" y="116"/>
                      <a:pt x="415" y="108"/>
                    </a:cubicBezTo>
                    <a:cubicBezTo>
                      <a:pt x="394" y="100"/>
                      <a:pt x="311" y="107"/>
                      <a:pt x="274" y="100"/>
                    </a:cubicBezTo>
                    <a:cubicBezTo>
                      <a:pt x="237" y="93"/>
                      <a:pt x="188" y="74"/>
                      <a:pt x="145" y="58"/>
                    </a:cubicBezTo>
                    <a:cubicBezTo>
                      <a:pt x="102" y="42"/>
                      <a:pt x="46" y="13"/>
                      <a:pt x="0" y="0"/>
                    </a:cubicBezTo>
                    <a:close/>
                  </a:path>
                </a:pathLst>
              </a:custGeom>
              <a:gradFill rotWithShape="1">
                <a:gsLst>
                  <a:gs pos="0">
                    <a:schemeClr val="bg2">
                      <a:gamma/>
                      <a:tint val="33725"/>
                      <a:invGamma/>
                    </a:schemeClr>
                  </a:gs>
                  <a:gs pos="100000">
                    <a:schemeClr val="bg2"/>
                  </a:gs>
                </a:gsLst>
                <a:lin ang="18900000" scaled="1"/>
              </a:gradFill>
              <a:ln>
                <a:noFill/>
              </a:ln>
              <a:effectLst/>
              <a:extLst/>
            </p:spPr>
            <p:txBody>
              <a:bodyPr/>
              <a:lstStyle/>
              <a:p>
                <a:pPr>
                  <a:defRPr/>
                </a:pPr>
                <a:endParaRPr lang="en-US"/>
              </a:p>
            </p:txBody>
          </p:sp>
          <p:sp>
            <p:nvSpPr>
              <p:cNvPr id="16482" name="Freeform 37"/>
              <p:cNvSpPr>
                <a:spLocks/>
              </p:cNvSpPr>
              <p:nvPr/>
            </p:nvSpPr>
            <p:spPr bwMode="auto">
              <a:xfrm>
                <a:off x="3050" y="3998"/>
                <a:ext cx="47" cy="25"/>
              </a:xfrm>
              <a:custGeom>
                <a:avLst/>
                <a:gdLst>
                  <a:gd name="T0" fmla="*/ 0 w 281"/>
                  <a:gd name="T1" fmla="*/ 0 h 175"/>
                  <a:gd name="T2" fmla="*/ 0 w 281"/>
                  <a:gd name="T3" fmla="*/ 0 h 175"/>
                  <a:gd name="T4" fmla="*/ 0 w 281"/>
                  <a:gd name="T5" fmla="*/ 0 h 175"/>
                  <a:gd name="T6" fmla="*/ 0 w 281"/>
                  <a:gd name="T7" fmla="*/ 0 h 175"/>
                  <a:gd name="T8" fmla="*/ 0 60000 65536"/>
                  <a:gd name="T9" fmla="*/ 0 60000 65536"/>
                  <a:gd name="T10" fmla="*/ 0 60000 65536"/>
                  <a:gd name="T11" fmla="*/ 0 60000 65536"/>
                  <a:gd name="T12" fmla="*/ 0 w 281"/>
                  <a:gd name="T13" fmla="*/ 0 h 175"/>
                  <a:gd name="T14" fmla="*/ 281 w 281"/>
                  <a:gd name="T15" fmla="*/ 175 h 175"/>
                </a:gdLst>
                <a:ahLst/>
                <a:cxnLst>
                  <a:cxn ang="T8">
                    <a:pos x="T0" y="T1"/>
                  </a:cxn>
                  <a:cxn ang="T9">
                    <a:pos x="T2" y="T3"/>
                  </a:cxn>
                  <a:cxn ang="T10">
                    <a:pos x="T4" y="T5"/>
                  </a:cxn>
                  <a:cxn ang="T11">
                    <a:pos x="T6" y="T7"/>
                  </a:cxn>
                </a:cxnLst>
                <a:rect l="T12" t="T13" r="T14" b="T15"/>
                <a:pathLst>
                  <a:path w="281" h="175">
                    <a:moveTo>
                      <a:pt x="0" y="175"/>
                    </a:moveTo>
                    <a:cubicBezTo>
                      <a:pt x="15" y="163"/>
                      <a:pt x="59" y="123"/>
                      <a:pt x="90" y="100"/>
                    </a:cubicBezTo>
                    <a:cubicBezTo>
                      <a:pt x="121" y="77"/>
                      <a:pt x="156" y="56"/>
                      <a:pt x="188" y="39"/>
                    </a:cubicBezTo>
                    <a:cubicBezTo>
                      <a:pt x="220" y="22"/>
                      <a:pt x="262" y="8"/>
                      <a:pt x="281" y="0"/>
                    </a:cubicBezTo>
                  </a:path>
                </a:pathLst>
              </a:custGeom>
              <a:solidFill>
                <a:schemeClr val="bg2"/>
              </a:solidFill>
              <a:ln w="9525">
                <a:solidFill>
                  <a:schemeClr val="tx1"/>
                </a:solidFill>
                <a:round/>
                <a:headEnd/>
                <a:tailEnd/>
              </a:ln>
            </p:spPr>
            <p:txBody>
              <a:bodyPr/>
              <a:lstStyle/>
              <a:p>
                <a:endParaRPr lang="en-US"/>
              </a:p>
            </p:txBody>
          </p:sp>
          <p:sp>
            <p:nvSpPr>
              <p:cNvPr id="16483" name="Freeform 38"/>
              <p:cNvSpPr>
                <a:spLocks/>
              </p:cNvSpPr>
              <p:nvPr/>
            </p:nvSpPr>
            <p:spPr bwMode="auto">
              <a:xfrm>
                <a:off x="3051" y="4009"/>
                <a:ext cx="55" cy="18"/>
              </a:xfrm>
              <a:custGeom>
                <a:avLst/>
                <a:gdLst>
                  <a:gd name="T0" fmla="*/ 0 w 333"/>
                  <a:gd name="T1" fmla="*/ 0 h 124"/>
                  <a:gd name="T2" fmla="*/ 0 w 333"/>
                  <a:gd name="T3" fmla="*/ 0 h 124"/>
                  <a:gd name="T4" fmla="*/ 0 w 333"/>
                  <a:gd name="T5" fmla="*/ 0 h 124"/>
                  <a:gd name="T6" fmla="*/ 0 w 333"/>
                  <a:gd name="T7" fmla="*/ 0 h 124"/>
                  <a:gd name="T8" fmla="*/ 0 w 333"/>
                  <a:gd name="T9" fmla="*/ 0 h 124"/>
                  <a:gd name="T10" fmla="*/ 0 60000 65536"/>
                  <a:gd name="T11" fmla="*/ 0 60000 65536"/>
                  <a:gd name="T12" fmla="*/ 0 60000 65536"/>
                  <a:gd name="T13" fmla="*/ 0 60000 65536"/>
                  <a:gd name="T14" fmla="*/ 0 60000 65536"/>
                  <a:gd name="T15" fmla="*/ 0 w 333"/>
                  <a:gd name="T16" fmla="*/ 0 h 124"/>
                  <a:gd name="T17" fmla="*/ 333 w 333"/>
                  <a:gd name="T18" fmla="*/ 124 h 124"/>
                </a:gdLst>
                <a:ahLst/>
                <a:cxnLst>
                  <a:cxn ang="T10">
                    <a:pos x="T0" y="T1"/>
                  </a:cxn>
                  <a:cxn ang="T11">
                    <a:pos x="T2" y="T3"/>
                  </a:cxn>
                  <a:cxn ang="T12">
                    <a:pos x="T4" y="T5"/>
                  </a:cxn>
                  <a:cxn ang="T13">
                    <a:pos x="T6" y="T7"/>
                  </a:cxn>
                  <a:cxn ang="T14">
                    <a:pos x="T8" y="T9"/>
                  </a:cxn>
                </a:cxnLst>
                <a:rect l="T15" t="T16" r="T17" b="T18"/>
                <a:pathLst>
                  <a:path w="333" h="124">
                    <a:moveTo>
                      <a:pt x="0" y="117"/>
                    </a:moveTo>
                    <a:cubicBezTo>
                      <a:pt x="28" y="116"/>
                      <a:pt x="125" y="124"/>
                      <a:pt x="168" y="114"/>
                    </a:cubicBezTo>
                    <a:cubicBezTo>
                      <a:pt x="211" y="104"/>
                      <a:pt x="236" y="70"/>
                      <a:pt x="257" y="55"/>
                    </a:cubicBezTo>
                    <a:cubicBezTo>
                      <a:pt x="278" y="40"/>
                      <a:pt x="281" y="30"/>
                      <a:pt x="294" y="21"/>
                    </a:cubicBezTo>
                    <a:cubicBezTo>
                      <a:pt x="307" y="12"/>
                      <a:pt x="325" y="4"/>
                      <a:pt x="333" y="0"/>
                    </a:cubicBezTo>
                  </a:path>
                </a:pathLst>
              </a:custGeom>
              <a:solidFill>
                <a:schemeClr val="bg2"/>
              </a:solidFill>
              <a:ln w="9525">
                <a:solidFill>
                  <a:schemeClr val="tx1"/>
                </a:solidFill>
                <a:round/>
                <a:headEnd/>
                <a:tailEnd/>
              </a:ln>
            </p:spPr>
            <p:txBody>
              <a:bodyPr/>
              <a:lstStyle/>
              <a:p>
                <a:endParaRPr lang="en-US"/>
              </a:p>
            </p:txBody>
          </p:sp>
          <p:sp>
            <p:nvSpPr>
              <p:cNvPr id="16484" name="Freeform 39"/>
              <p:cNvSpPr>
                <a:spLocks/>
              </p:cNvSpPr>
              <p:nvPr/>
            </p:nvSpPr>
            <p:spPr bwMode="auto">
              <a:xfrm>
                <a:off x="3063" y="4022"/>
                <a:ext cx="48" cy="15"/>
              </a:xfrm>
              <a:custGeom>
                <a:avLst/>
                <a:gdLst>
                  <a:gd name="T0" fmla="*/ 0 w 285"/>
                  <a:gd name="T1" fmla="*/ 0 h 108"/>
                  <a:gd name="T2" fmla="*/ 0 w 285"/>
                  <a:gd name="T3" fmla="*/ 0 h 108"/>
                  <a:gd name="T4" fmla="*/ 0 w 285"/>
                  <a:gd name="T5" fmla="*/ 0 h 108"/>
                  <a:gd name="T6" fmla="*/ 0 w 285"/>
                  <a:gd name="T7" fmla="*/ 0 h 108"/>
                  <a:gd name="T8" fmla="*/ 0 60000 65536"/>
                  <a:gd name="T9" fmla="*/ 0 60000 65536"/>
                  <a:gd name="T10" fmla="*/ 0 60000 65536"/>
                  <a:gd name="T11" fmla="*/ 0 60000 65536"/>
                  <a:gd name="T12" fmla="*/ 0 w 285"/>
                  <a:gd name="T13" fmla="*/ 0 h 108"/>
                  <a:gd name="T14" fmla="*/ 285 w 285"/>
                  <a:gd name="T15" fmla="*/ 108 h 108"/>
                </a:gdLst>
                <a:ahLst/>
                <a:cxnLst>
                  <a:cxn ang="T8">
                    <a:pos x="T0" y="T1"/>
                  </a:cxn>
                  <a:cxn ang="T9">
                    <a:pos x="T2" y="T3"/>
                  </a:cxn>
                  <a:cxn ang="T10">
                    <a:pos x="T4" y="T5"/>
                  </a:cxn>
                  <a:cxn ang="T11">
                    <a:pos x="T6" y="T7"/>
                  </a:cxn>
                </a:cxnLst>
                <a:rect l="T12" t="T13" r="T14" b="T15"/>
                <a:pathLst>
                  <a:path w="285" h="108">
                    <a:moveTo>
                      <a:pt x="0" y="108"/>
                    </a:moveTo>
                    <a:cubicBezTo>
                      <a:pt x="16" y="106"/>
                      <a:pt x="61" y="104"/>
                      <a:pt x="99" y="93"/>
                    </a:cubicBezTo>
                    <a:cubicBezTo>
                      <a:pt x="137" y="82"/>
                      <a:pt x="200" y="57"/>
                      <a:pt x="231" y="42"/>
                    </a:cubicBezTo>
                    <a:cubicBezTo>
                      <a:pt x="262" y="27"/>
                      <a:pt x="274" y="9"/>
                      <a:pt x="285" y="0"/>
                    </a:cubicBezTo>
                  </a:path>
                </a:pathLst>
              </a:custGeom>
              <a:solidFill>
                <a:schemeClr val="bg2"/>
              </a:solidFill>
              <a:ln w="9525">
                <a:solidFill>
                  <a:schemeClr val="tx1"/>
                </a:solidFill>
                <a:round/>
                <a:headEnd/>
                <a:tailEnd/>
              </a:ln>
            </p:spPr>
            <p:txBody>
              <a:bodyPr/>
              <a:lstStyle/>
              <a:p>
                <a:endParaRPr lang="en-US"/>
              </a:p>
            </p:txBody>
          </p:sp>
          <p:sp>
            <p:nvSpPr>
              <p:cNvPr id="16485" name="Freeform 40"/>
              <p:cNvSpPr>
                <a:spLocks/>
              </p:cNvSpPr>
              <p:nvPr/>
            </p:nvSpPr>
            <p:spPr bwMode="auto">
              <a:xfrm>
                <a:off x="3076" y="4036"/>
                <a:ext cx="36" cy="10"/>
              </a:xfrm>
              <a:custGeom>
                <a:avLst/>
                <a:gdLst>
                  <a:gd name="T0" fmla="*/ 0 w 219"/>
                  <a:gd name="T1" fmla="*/ 0 h 68"/>
                  <a:gd name="T2" fmla="*/ 0 w 219"/>
                  <a:gd name="T3" fmla="*/ 0 h 68"/>
                  <a:gd name="T4" fmla="*/ 0 w 219"/>
                  <a:gd name="T5" fmla="*/ 0 h 68"/>
                  <a:gd name="T6" fmla="*/ 0 w 219"/>
                  <a:gd name="T7" fmla="*/ 0 h 68"/>
                  <a:gd name="T8" fmla="*/ 0 60000 65536"/>
                  <a:gd name="T9" fmla="*/ 0 60000 65536"/>
                  <a:gd name="T10" fmla="*/ 0 60000 65536"/>
                  <a:gd name="T11" fmla="*/ 0 60000 65536"/>
                  <a:gd name="T12" fmla="*/ 0 w 219"/>
                  <a:gd name="T13" fmla="*/ 0 h 68"/>
                  <a:gd name="T14" fmla="*/ 219 w 219"/>
                  <a:gd name="T15" fmla="*/ 68 h 68"/>
                </a:gdLst>
                <a:ahLst/>
                <a:cxnLst>
                  <a:cxn ang="T8">
                    <a:pos x="T0" y="T1"/>
                  </a:cxn>
                  <a:cxn ang="T9">
                    <a:pos x="T2" y="T3"/>
                  </a:cxn>
                  <a:cxn ang="T10">
                    <a:pos x="T4" y="T5"/>
                  </a:cxn>
                  <a:cxn ang="T11">
                    <a:pos x="T6" y="T7"/>
                  </a:cxn>
                </a:cxnLst>
                <a:rect l="T12" t="T13" r="T14" b="T15"/>
                <a:pathLst>
                  <a:path w="219" h="68">
                    <a:moveTo>
                      <a:pt x="0" y="65"/>
                    </a:moveTo>
                    <a:cubicBezTo>
                      <a:pt x="19" y="64"/>
                      <a:pt x="81" y="68"/>
                      <a:pt x="112" y="62"/>
                    </a:cubicBezTo>
                    <a:cubicBezTo>
                      <a:pt x="143" y="56"/>
                      <a:pt x="171" y="37"/>
                      <a:pt x="189" y="27"/>
                    </a:cubicBezTo>
                    <a:cubicBezTo>
                      <a:pt x="207" y="17"/>
                      <a:pt x="213" y="6"/>
                      <a:pt x="219" y="0"/>
                    </a:cubicBezTo>
                  </a:path>
                </a:pathLst>
              </a:custGeom>
              <a:solidFill>
                <a:schemeClr val="bg2"/>
              </a:solidFill>
              <a:ln w="9525">
                <a:solidFill>
                  <a:schemeClr val="tx1"/>
                </a:solidFill>
                <a:round/>
                <a:headEnd/>
                <a:tailEnd/>
              </a:ln>
            </p:spPr>
            <p:txBody>
              <a:bodyPr/>
              <a:lstStyle/>
              <a:p>
                <a:endParaRPr lang="en-US"/>
              </a:p>
            </p:txBody>
          </p:sp>
          <p:sp>
            <p:nvSpPr>
              <p:cNvPr id="16486" name="Freeform 41"/>
              <p:cNvSpPr>
                <a:spLocks/>
              </p:cNvSpPr>
              <p:nvPr/>
            </p:nvSpPr>
            <p:spPr bwMode="auto">
              <a:xfrm>
                <a:off x="3109" y="3983"/>
                <a:ext cx="103" cy="80"/>
              </a:xfrm>
              <a:custGeom>
                <a:avLst/>
                <a:gdLst>
                  <a:gd name="T0" fmla="*/ 0 w 623"/>
                  <a:gd name="T1" fmla="*/ 0 h 559"/>
                  <a:gd name="T2" fmla="*/ 0 w 623"/>
                  <a:gd name="T3" fmla="*/ 0 h 559"/>
                  <a:gd name="T4" fmla="*/ 0 w 623"/>
                  <a:gd name="T5" fmla="*/ 0 h 559"/>
                  <a:gd name="T6" fmla="*/ 0 w 623"/>
                  <a:gd name="T7" fmla="*/ 0 h 559"/>
                  <a:gd name="T8" fmla="*/ 0 w 623"/>
                  <a:gd name="T9" fmla="*/ 0 h 559"/>
                  <a:gd name="T10" fmla="*/ 0 w 623"/>
                  <a:gd name="T11" fmla="*/ 0 h 559"/>
                  <a:gd name="T12" fmla="*/ 0 w 623"/>
                  <a:gd name="T13" fmla="*/ 0 h 559"/>
                  <a:gd name="T14" fmla="*/ 0 w 623"/>
                  <a:gd name="T15" fmla="*/ 0 h 559"/>
                  <a:gd name="T16" fmla="*/ 0 60000 65536"/>
                  <a:gd name="T17" fmla="*/ 0 60000 65536"/>
                  <a:gd name="T18" fmla="*/ 0 60000 65536"/>
                  <a:gd name="T19" fmla="*/ 0 60000 65536"/>
                  <a:gd name="T20" fmla="*/ 0 60000 65536"/>
                  <a:gd name="T21" fmla="*/ 0 60000 65536"/>
                  <a:gd name="T22" fmla="*/ 0 60000 65536"/>
                  <a:gd name="T23" fmla="*/ 0 60000 65536"/>
                  <a:gd name="T24" fmla="*/ 0 w 623"/>
                  <a:gd name="T25" fmla="*/ 0 h 559"/>
                  <a:gd name="T26" fmla="*/ 623 w 623"/>
                  <a:gd name="T27" fmla="*/ 559 h 559"/>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623" h="559">
                    <a:moveTo>
                      <a:pt x="0" y="447"/>
                    </a:moveTo>
                    <a:cubicBezTo>
                      <a:pt x="20" y="458"/>
                      <a:pt x="87" y="497"/>
                      <a:pt x="122" y="515"/>
                    </a:cubicBezTo>
                    <a:cubicBezTo>
                      <a:pt x="157" y="533"/>
                      <a:pt x="173" y="551"/>
                      <a:pt x="207" y="555"/>
                    </a:cubicBezTo>
                    <a:cubicBezTo>
                      <a:pt x="241" y="559"/>
                      <a:pt x="279" y="559"/>
                      <a:pt x="324" y="540"/>
                    </a:cubicBezTo>
                    <a:cubicBezTo>
                      <a:pt x="369" y="521"/>
                      <a:pt x="441" y="473"/>
                      <a:pt x="479" y="440"/>
                    </a:cubicBezTo>
                    <a:cubicBezTo>
                      <a:pt x="517" y="407"/>
                      <a:pt x="537" y="373"/>
                      <a:pt x="554" y="341"/>
                    </a:cubicBezTo>
                    <a:cubicBezTo>
                      <a:pt x="571" y="309"/>
                      <a:pt x="573" y="306"/>
                      <a:pt x="584" y="249"/>
                    </a:cubicBezTo>
                    <a:cubicBezTo>
                      <a:pt x="595" y="192"/>
                      <a:pt x="615" y="52"/>
                      <a:pt x="623" y="0"/>
                    </a:cubicBezTo>
                  </a:path>
                </a:pathLst>
              </a:custGeom>
              <a:solidFill>
                <a:schemeClr val="bg2"/>
              </a:solidFill>
              <a:ln w="9525">
                <a:solidFill>
                  <a:schemeClr val="tx1"/>
                </a:solidFill>
                <a:round/>
                <a:headEnd/>
                <a:tailEnd/>
              </a:ln>
            </p:spPr>
            <p:txBody>
              <a:bodyPr/>
              <a:lstStyle/>
              <a:p>
                <a:endParaRPr lang="en-US"/>
              </a:p>
            </p:txBody>
          </p:sp>
          <p:sp>
            <p:nvSpPr>
              <p:cNvPr id="16487" name="Freeform 42"/>
              <p:cNvSpPr>
                <a:spLocks/>
              </p:cNvSpPr>
              <p:nvPr/>
            </p:nvSpPr>
            <p:spPr bwMode="auto">
              <a:xfrm>
                <a:off x="3123" y="4027"/>
                <a:ext cx="80" cy="25"/>
              </a:xfrm>
              <a:custGeom>
                <a:avLst/>
                <a:gdLst>
                  <a:gd name="T0" fmla="*/ 0 w 480"/>
                  <a:gd name="T1" fmla="*/ 0 h 177"/>
                  <a:gd name="T2" fmla="*/ 0 w 480"/>
                  <a:gd name="T3" fmla="*/ 0 h 177"/>
                  <a:gd name="T4" fmla="*/ 0 w 480"/>
                  <a:gd name="T5" fmla="*/ 0 h 177"/>
                  <a:gd name="T6" fmla="*/ 0 w 480"/>
                  <a:gd name="T7" fmla="*/ 0 h 177"/>
                  <a:gd name="T8" fmla="*/ 0 w 480"/>
                  <a:gd name="T9" fmla="*/ 0 h 177"/>
                  <a:gd name="T10" fmla="*/ 0 w 480"/>
                  <a:gd name="T11" fmla="*/ 0 h 177"/>
                  <a:gd name="T12" fmla="*/ 0 w 480"/>
                  <a:gd name="T13" fmla="*/ 0 h 177"/>
                  <a:gd name="T14" fmla="*/ 0 60000 65536"/>
                  <a:gd name="T15" fmla="*/ 0 60000 65536"/>
                  <a:gd name="T16" fmla="*/ 0 60000 65536"/>
                  <a:gd name="T17" fmla="*/ 0 60000 65536"/>
                  <a:gd name="T18" fmla="*/ 0 60000 65536"/>
                  <a:gd name="T19" fmla="*/ 0 60000 65536"/>
                  <a:gd name="T20" fmla="*/ 0 60000 65536"/>
                  <a:gd name="T21" fmla="*/ 0 w 480"/>
                  <a:gd name="T22" fmla="*/ 0 h 177"/>
                  <a:gd name="T23" fmla="*/ 480 w 480"/>
                  <a:gd name="T24" fmla="*/ 177 h 177"/>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480" h="177">
                    <a:moveTo>
                      <a:pt x="0" y="123"/>
                    </a:moveTo>
                    <a:cubicBezTo>
                      <a:pt x="6" y="129"/>
                      <a:pt x="14" y="148"/>
                      <a:pt x="33" y="157"/>
                    </a:cubicBezTo>
                    <a:cubicBezTo>
                      <a:pt x="52" y="166"/>
                      <a:pt x="85" y="177"/>
                      <a:pt x="114" y="176"/>
                    </a:cubicBezTo>
                    <a:cubicBezTo>
                      <a:pt x="143" y="175"/>
                      <a:pt x="182" y="157"/>
                      <a:pt x="208" y="149"/>
                    </a:cubicBezTo>
                    <a:cubicBezTo>
                      <a:pt x="234" y="141"/>
                      <a:pt x="238" y="139"/>
                      <a:pt x="268" y="125"/>
                    </a:cubicBezTo>
                    <a:cubicBezTo>
                      <a:pt x="298" y="111"/>
                      <a:pt x="352" y="83"/>
                      <a:pt x="387" y="62"/>
                    </a:cubicBezTo>
                    <a:cubicBezTo>
                      <a:pt x="422" y="41"/>
                      <a:pt x="461" y="13"/>
                      <a:pt x="480" y="0"/>
                    </a:cubicBezTo>
                  </a:path>
                </a:pathLst>
              </a:custGeom>
              <a:solidFill>
                <a:schemeClr val="bg2"/>
              </a:solidFill>
              <a:ln w="9525">
                <a:solidFill>
                  <a:schemeClr val="tx1"/>
                </a:solidFill>
                <a:round/>
                <a:headEnd/>
                <a:tailEnd/>
              </a:ln>
            </p:spPr>
            <p:txBody>
              <a:bodyPr/>
              <a:lstStyle/>
              <a:p>
                <a:endParaRPr lang="en-US"/>
              </a:p>
            </p:txBody>
          </p:sp>
          <p:sp>
            <p:nvSpPr>
              <p:cNvPr id="16488" name="Freeform 43"/>
              <p:cNvSpPr>
                <a:spLocks/>
              </p:cNvSpPr>
              <p:nvPr/>
            </p:nvSpPr>
            <p:spPr bwMode="auto">
              <a:xfrm>
                <a:off x="3115" y="4003"/>
                <a:ext cx="94" cy="41"/>
              </a:xfrm>
              <a:custGeom>
                <a:avLst/>
                <a:gdLst>
                  <a:gd name="T0" fmla="*/ 0 w 573"/>
                  <a:gd name="T1" fmla="*/ 0 h 287"/>
                  <a:gd name="T2" fmla="*/ 0 w 573"/>
                  <a:gd name="T3" fmla="*/ 0 h 287"/>
                  <a:gd name="T4" fmla="*/ 0 w 573"/>
                  <a:gd name="T5" fmla="*/ 0 h 287"/>
                  <a:gd name="T6" fmla="*/ 0 w 573"/>
                  <a:gd name="T7" fmla="*/ 0 h 287"/>
                  <a:gd name="T8" fmla="*/ 0 w 573"/>
                  <a:gd name="T9" fmla="*/ 0 h 287"/>
                  <a:gd name="T10" fmla="*/ 0 w 573"/>
                  <a:gd name="T11" fmla="*/ 0 h 287"/>
                  <a:gd name="T12" fmla="*/ 0 w 573"/>
                  <a:gd name="T13" fmla="*/ 0 h 287"/>
                  <a:gd name="T14" fmla="*/ 0 w 573"/>
                  <a:gd name="T15" fmla="*/ 0 h 287"/>
                  <a:gd name="T16" fmla="*/ 0 w 573"/>
                  <a:gd name="T17" fmla="*/ 0 h 287"/>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573"/>
                  <a:gd name="T28" fmla="*/ 0 h 287"/>
                  <a:gd name="T29" fmla="*/ 573 w 573"/>
                  <a:gd name="T30" fmla="*/ 287 h 287"/>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573" h="287">
                    <a:moveTo>
                      <a:pt x="0" y="233"/>
                    </a:moveTo>
                    <a:cubicBezTo>
                      <a:pt x="5" y="239"/>
                      <a:pt x="13" y="261"/>
                      <a:pt x="32" y="270"/>
                    </a:cubicBezTo>
                    <a:cubicBezTo>
                      <a:pt x="51" y="279"/>
                      <a:pt x="84" y="285"/>
                      <a:pt x="114" y="286"/>
                    </a:cubicBezTo>
                    <a:cubicBezTo>
                      <a:pt x="144" y="287"/>
                      <a:pt x="180" y="281"/>
                      <a:pt x="212" y="276"/>
                    </a:cubicBezTo>
                    <a:cubicBezTo>
                      <a:pt x="244" y="271"/>
                      <a:pt x="280" y="262"/>
                      <a:pt x="306" y="256"/>
                    </a:cubicBezTo>
                    <a:cubicBezTo>
                      <a:pt x="332" y="250"/>
                      <a:pt x="350" y="249"/>
                      <a:pt x="369" y="241"/>
                    </a:cubicBezTo>
                    <a:cubicBezTo>
                      <a:pt x="388" y="233"/>
                      <a:pt x="400" y="226"/>
                      <a:pt x="420" y="208"/>
                    </a:cubicBezTo>
                    <a:cubicBezTo>
                      <a:pt x="440" y="190"/>
                      <a:pt x="466" y="170"/>
                      <a:pt x="492" y="135"/>
                    </a:cubicBezTo>
                    <a:cubicBezTo>
                      <a:pt x="518" y="100"/>
                      <a:pt x="556" y="28"/>
                      <a:pt x="573" y="0"/>
                    </a:cubicBezTo>
                  </a:path>
                </a:pathLst>
              </a:custGeom>
              <a:solidFill>
                <a:schemeClr val="bg2"/>
              </a:solidFill>
              <a:ln w="9525">
                <a:solidFill>
                  <a:schemeClr val="tx1"/>
                </a:solidFill>
                <a:round/>
                <a:headEnd/>
                <a:tailEnd/>
              </a:ln>
            </p:spPr>
            <p:txBody>
              <a:bodyPr/>
              <a:lstStyle/>
              <a:p>
                <a:endParaRPr lang="en-US"/>
              </a:p>
            </p:txBody>
          </p:sp>
          <p:sp>
            <p:nvSpPr>
              <p:cNvPr id="16489" name="Freeform 44"/>
              <p:cNvSpPr>
                <a:spLocks/>
              </p:cNvSpPr>
              <p:nvPr/>
            </p:nvSpPr>
            <p:spPr bwMode="auto">
              <a:xfrm>
                <a:off x="3114" y="3983"/>
                <a:ext cx="96" cy="46"/>
              </a:xfrm>
              <a:custGeom>
                <a:avLst/>
                <a:gdLst>
                  <a:gd name="T0" fmla="*/ 0 w 584"/>
                  <a:gd name="T1" fmla="*/ 0 h 320"/>
                  <a:gd name="T2" fmla="*/ 0 w 584"/>
                  <a:gd name="T3" fmla="*/ 0 h 320"/>
                  <a:gd name="T4" fmla="*/ 0 w 584"/>
                  <a:gd name="T5" fmla="*/ 0 h 320"/>
                  <a:gd name="T6" fmla="*/ 0 w 584"/>
                  <a:gd name="T7" fmla="*/ 0 h 320"/>
                  <a:gd name="T8" fmla="*/ 0 w 584"/>
                  <a:gd name="T9" fmla="*/ 0 h 320"/>
                  <a:gd name="T10" fmla="*/ 0 w 584"/>
                  <a:gd name="T11" fmla="*/ 0 h 320"/>
                  <a:gd name="T12" fmla="*/ 0 w 584"/>
                  <a:gd name="T13" fmla="*/ 0 h 320"/>
                  <a:gd name="T14" fmla="*/ 0 w 584"/>
                  <a:gd name="T15" fmla="*/ 0 h 320"/>
                  <a:gd name="T16" fmla="*/ 0 w 584"/>
                  <a:gd name="T17" fmla="*/ 0 h 320"/>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584"/>
                  <a:gd name="T28" fmla="*/ 0 h 320"/>
                  <a:gd name="T29" fmla="*/ 584 w 584"/>
                  <a:gd name="T30" fmla="*/ 320 h 320"/>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584" h="320">
                    <a:moveTo>
                      <a:pt x="0" y="264"/>
                    </a:moveTo>
                    <a:cubicBezTo>
                      <a:pt x="9" y="267"/>
                      <a:pt x="32" y="275"/>
                      <a:pt x="54" y="281"/>
                    </a:cubicBezTo>
                    <a:cubicBezTo>
                      <a:pt x="76" y="287"/>
                      <a:pt x="102" y="297"/>
                      <a:pt x="132" y="303"/>
                    </a:cubicBezTo>
                    <a:cubicBezTo>
                      <a:pt x="162" y="309"/>
                      <a:pt x="206" y="320"/>
                      <a:pt x="234" y="317"/>
                    </a:cubicBezTo>
                    <a:cubicBezTo>
                      <a:pt x="262" y="314"/>
                      <a:pt x="276" y="303"/>
                      <a:pt x="297" y="287"/>
                    </a:cubicBezTo>
                    <a:cubicBezTo>
                      <a:pt x="318" y="271"/>
                      <a:pt x="339" y="241"/>
                      <a:pt x="360" y="221"/>
                    </a:cubicBezTo>
                    <a:cubicBezTo>
                      <a:pt x="381" y="201"/>
                      <a:pt x="401" y="185"/>
                      <a:pt x="422" y="164"/>
                    </a:cubicBezTo>
                    <a:cubicBezTo>
                      <a:pt x="443" y="143"/>
                      <a:pt x="462" y="120"/>
                      <a:pt x="489" y="93"/>
                    </a:cubicBezTo>
                    <a:cubicBezTo>
                      <a:pt x="516" y="66"/>
                      <a:pt x="564" y="19"/>
                      <a:pt x="584" y="0"/>
                    </a:cubicBezTo>
                  </a:path>
                </a:pathLst>
              </a:custGeom>
              <a:solidFill>
                <a:schemeClr val="bg2"/>
              </a:solidFill>
              <a:ln w="9525">
                <a:solidFill>
                  <a:schemeClr val="tx1"/>
                </a:solidFill>
                <a:round/>
                <a:headEnd/>
                <a:tailEnd/>
              </a:ln>
            </p:spPr>
            <p:txBody>
              <a:bodyPr/>
              <a:lstStyle/>
              <a:p>
                <a:endParaRPr lang="en-US"/>
              </a:p>
            </p:txBody>
          </p:sp>
          <p:sp>
            <p:nvSpPr>
              <p:cNvPr id="16490" name="Freeform 45"/>
              <p:cNvSpPr>
                <a:spLocks/>
              </p:cNvSpPr>
              <p:nvPr/>
            </p:nvSpPr>
            <p:spPr bwMode="auto">
              <a:xfrm>
                <a:off x="3108" y="3982"/>
                <a:ext cx="74" cy="26"/>
              </a:xfrm>
              <a:custGeom>
                <a:avLst/>
                <a:gdLst>
                  <a:gd name="T0" fmla="*/ 0 w 450"/>
                  <a:gd name="T1" fmla="*/ 0 h 177"/>
                  <a:gd name="T2" fmla="*/ 0 w 450"/>
                  <a:gd name="T3" fmla="*/ 0 h 177"/>
                  <a:gd name="T4" fmla="*/ 0 w 450"/>
                  <a:gd name="T5" fmla="*/ 0 h 177"/>
                  <a:gd name="T6" fmla="*/ 0 w 450"/>
                  <a:gd name="T7" fmla="*/ 0 h 177"/>
                  <a:gd name="T8" fmla="*/ 0 w 450"/>
                  <a:gd name="T9" fmla="*/ 0 h 177"/>
                  <a:gd name="T10" fmla="*/ 0 w 450"/>
                  <a:gd name="T11" fmla="*/ 0 h 177"/>
                  <a:gd name="T12" fmla="*/ 0 w 450"/>
                  <a:gd name="T13" fmla="*/ 0 h 177"/>
                  <a:gd name="T14" fmla="*/ 0 60000 65536"/>
                  <a:gd name="T15" fmla="*/ 0 60000 65536"/>
                  <a:gd name="T16" fmla="*/ 0 60000 65536"/>
                  <a:gd name="T17" fmla="*/ 0 60000 65536"/>
                  <a:gd name="T18" fmla="*/ 0 60000 65536"/>
                  <a:gd name="T19" fmla="*/ 0 60000 65536"/>
                  <a:gd name="T20" fmla="*/ 0 60000 65536"/>
                  <a:gd name="T21" fmla="*/ 0 w 450"/>
                  <a:gd name="T22" fmla="*/ 0 h 177"/>
                  <a:gd name="T23" fmla="*/ 450 w 450"/>
                  <a:gd name="T24" fmla="*/ 177 h 177"/>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450" h="177">
                    <a:moveTo>
                      <a:pt x="0" y="171"/>
                    </a:moveTo>
                    <a:cubicBezTo>
                      <a:pt x="11" y="172"/>
                      <a:pt x="40" y="175"/>
                      <a:pt x="64" y="175"/>
                    </a:cubicBezTo>
                    <a:cubicBezTo>
                      <a:pt x="88" y="175"/>
                      <a:pt x="117" y="177"/>
                      <a:pt x="145" y="171"/>
                    </a:cubicBezTo>
                    <a:cubicBezTo>
                      <a:pt x="173" y="165"/>
                      <a:pt x="209" y="151"/>
                      <a:pt x="234" y="141"/>
                    </a:cubicBezTo>
                    <a:cubicBezTo>
                      <a:pt x="259" y="131"/>
                      <a:pt x="275" y="121"/>
                      <a:pt x="297" y="108"/>
                    </a:cubicBezTo>
                    <a:cubicBezTo>
                      <a:pt x="319" y="95"/>
                      <a:pt x="342" y="81"/>
                      <a:pt x="367" y="63"/>
                    </a:cubicBezTo>
                    <a:cubicBezTo>
                      <a:pt x="392" y="45"/>
                      <a:pt x="433" y="13"/>
                      <a:pt x="450" y="0"/>
                    </a:cubicBezTo>
                  </a:path>
                </a:pathLst>
              </a:custGeom>
              <a:solidFill>
                <a:schemeClr val="bg2"/>
              </a:solidFill>
              <a:ln w="9525">
                <a:solidFill>
                  <a:schemeClr val="tx1"/>
                </a:solidFill>
                <a:round/>
                <a:headEnd/>
                <a:tailEnd/>
              </a:ln>
            </p:spPr>
            <p:txBody>
              <a:bodyPr/>
              <a:lstStyle/>
              <a:p>
                <a:endParaRPr lang="en-US"/>
              </a:p>
            </p:txBody>
          </p:sp>
          <p:sp>
            <p:nvSpPr>
              <p:cNvPr id="16491" name="Freeform 46"/>
              <p:cNvSpPr>
                <a:spLocks/>
              </p:cNvSpPr>
              <p:nvPr/>
            </p:nvSpPr>
            <p:spPr bwMode="auto">
              <a:xfrm>
                <a:off x="3091" y="3984"/>
                <a:ext cx="60" cy="9"/>
              </a:xfrm>
              <a:custGeom>
                <a:avLst/>
                <a:gdLst>
                  <a:gd name="T0" fmla="*/ 0 w 362"/>
                  <a:gd name="T1" fmla="*/ 0 h 63"/>
                  <a:gd name="T2" fmla="*/ 0 w 362"/>
                  <a:gd name="T3" fmla="*/ 0 h 63"/>
                  <a:gd name="T4" fmla="*/ 0 w 362"/>
                  <a:gd name="T5" fmla="*/ 0 h 63"/>
                  <a:gd name="T6" fmla="*/ 0 w 362"/>
                  <a:gd name="T7" fmla="*/ 0 h 63"/>
                  <a:gd name="T8" fmla="*/ 0 w 362"/>
                  <a:gd name="T9" fmla="*/ 0 h 63"/>
                  <a:gd name="T10" fmla="*/ 0 60000 65536"/>
                  <a:gd name="T11" fmla="*/ 0 60000 65536"/>
                  <a:gd name="T12" fmla="*/ 0 60000 65536"/>
                  <a:gd name="T13" fmla="*/ 0 60000 65536"/>
                  <a:gd name="T14" fmla="*/ 0 60000 65536"/>
                  <a:gd name="T15" fmla="*/ 0 w 362"/>
                  <a:gd name="T16" fmla="*/ 0 h 63"/>
                  <a:gd name="T17" fmla="*/ 362 w 362"/>
                  <a:gd name="T18" fmla="*/ 63 h 63"/>
                </a:gdLst>
                <a:ahLst/>
                <a:cxnLst>
                  <a:cxn ang="T10">
                    <a:pos x="T0" y="T1"/>
                  </a:cxn>
                  <a:cxn ang="T11">
                    <a:pos x="T2" y="T3"/>
                  </a:cxn>
                  <a:cxn ang="T12">
                    <a:pos x="T4" y="T5"/>
                  </a:cxn>
                  <a:cxn ang="T13">
                    <a:pos x="T6" y="T7"/>
                  </a:cxn>
                  <a:cxn ang="T14">
                    <a:pos x="T8" y="T9"/>
                  </a:cxn>
                </a:cxnLst>
                <a:rect l="T15" t="T16" r="T17" b="T18"/>
                <a:pathLst>
                  <a:path w="362" h="63">
                    <a:moveTo>
                      <a:pt x="0" y="56"/>
                    </a:moveTo>
                    <a:cubicBezTo>
                      <a:pt x="11" y="57"/>
                      <a:pt x="39" y="63"/>
                      <a:pt x="64" y="60"/>
                    </a:cubicBezTo>
                    <a:cubicBezTo>
                      <a:pt x="89" y="57"/>
                      <a:pt x="114" y="45"/>
                      <a:pt x="150" y="39"/>
                    </a:cubicBezTo>
                    <a:cubicBezTo>
                      <a:pt x="186" y="33"/>
                      <a:pt x="246" y="30"/>
                      <a:pt x="281" y="24"/>
                    </a:cubicBezTo>
                    <a:cubicBezTo>
                      <a:pt x="316" y="18"/>
                      <a:pt x="345" y="5"/>
                      <a:pt x="362" y="0"/>
                    </a:cubicBezTo>
                  </a:path>
                </a:pathLst>
              </a:custGeom>
              <a:solidFill>
                <a:schemeClr val="bg2"/>
              </a:solidFill>
              <a:ln w="9525">
                <a:solidFill>
                  <a:schemeClr val="tx1"/>
                </a:solidFill>
                <a:round/>
                <a:headEnd/>
                <a:tailEnd/>
              </a:ln>
            </p:spPr>
            <p:txBody>
              <a:bodyPr/>
              <a:lstStyle/>
              <a:p>
                <a:endParaRPr lang="en-US"/>
              </a:p>
            </p:txBody>
          </p:sp>
          <p:sp>
            <p:nvSpPr>
              <p:cNvPr id="16492" name="Freeform 47"/>
              <p:cNvSpPr>
                <a:spLocks/>
              </p:cNvSpPr>
              <p:nvPr/>
            </p:nvSpPr>
            <p:spPr bwMode="auto">
              <a:xfrm>
                <a:off x="3173" y="3983"/>
                <a:ext cx="38" cy="33"/>
              </a:xfrm>
              <a:custGeom>
                <a:avLst/>
                <a:gdLst>
                  <a:gd name="T0" fmla="*/ 0 w 234"/>
                  <a:gd name="T1" fmla="*/ 0 h 232"/>
                  <a:gd name="T2" fmla="*/ 0 w 234"/>
                  <a:gd name="T3" fmla="*/ 0 h 232"/>
                  <a:gd name="T4" fmla="*/ 0 w 234"/>
                  <a:gd name="T5" fmla="*/ 0 h 232"/>
                  <a:gd name="T6" fmla="*/ 0 w 234"/>
                  <a:gd name="T7" fmla="*/ 0 h 232"/>
                  <a:gd name="T8" fmla="*/ 0 w 234"/>
                  <a:gd name="T9" fmla="*/ 0 h 232"/>
                  <a:gd name="T10" fmla="*/ 0 w 234"/>
                  <a:gd name="T11" fmla="*/ 0 h 232"/>
                  <a:gd name="T12" fmla="*/ 0 60000 65536"/>
                  <a:gd name="T13" fmla="*/ 0 60000 65536"/>
                  <a:gd name="T14" fmla="*/ 0 60000 65536"/>
                  <a:gd name="T15" fmla="*/ 0 60000 65536"/>
                  <a:gd name="T16" fmla="*/ 0 60000 65536"/>
                  <a:gd name="T17" fmla="*/ 0 60000 65536"/>
                  <a:gd name="T18" fmla="*/ 0 w 234"/>
                  <a:gd name="T19" fmla="*/ 0 h 232"/>
                  <a:gd name="T20" fmla="*/ 234 w 234"/>
                  <a:gd name="T21" fmla="*/ 232 h 232"/>
                </a:gdLst>
                <a:ahLst/>
                <a:cxnLst>
                  <a:cxn ang="T12">
                    <a:pos x="T0" y="T1"/>
                  </a:cxn>
                  <a:cxn ang="T13">
                    <a:pos x="T2" y="T3"/>
                  </a:cxn>
                  <a:cxn ang="T14">
                    <a:pos x="T4" y="T5"/>
                  </a:cxn>
                  <a:cxn ang="T15">
                    <a:pos x="T6" y="T7"/>
                  </a:cxn>
                  <a:cxn ang="T16">
                    <a:pos x="T8" y="T9"/>
                  </a:cxn>
                  <a:cxn ang="T17">
                    <a:pos x="T10" y="T11"/>
                  </a:cxn>
                </a:cxnLst>
                <a:rect l="T18" t="T19" r="T20" b="T21"/>
                <a:pathLst>
                  <a:path w="234" h="232">
                    <a:moveTo>
                      <a:pt x="0" y="232"/>
                    </a:moveTo>
                    <a:cubicBezTo>
                      <a:pt x="11" y="227"/>
                      <a:pt x="45" y="213"/>
                      <a:pt x="66" y="199"/>
                    </a:cubicBezTo>
                    <a:cubicBezTo>
                      <a:pt x="87" y="185"/>
                      <a:pt x="109" y="163"/>
                      <a:pt x="128" y="145"/>
                    </a:cubicBezTo>
                    <a:cubicBezTo>
                      <a:pt x="147" y="127"/>
                      <a:pt x="167" y="105"/>
                      <a:pt x="183" y="88"/>
                    </a:cubicBezTo>
                    <a:cubicBezTo>
                      <a:pt x="199" y="71"/>
                      <a:pt x="214" y="55"/>
                      <a:pt x="222" y="40"/>
                    </a:cubicBezTo>
                    <a:cubicBezTo>
                      <a:pt x="230" y="25"/>
                      <a:pt x="231" y="8"/>
                      <a:pt x="234" y="0"/>
                    </a:cubicBezTo>
                  </a:path>
                </a:pathLst>
              </a:custGeom>
              <a:solidFill>
                <a:schemeClr val="bg2"/>
              </a:solidFill>
              <a:ln w="9525">
                <a:solidFill>
                  <a:schemeClr val="tx1"/>
                </a:solidFill>
                <a:round/>
                <a:headEnd/>
                <a:tailEnd/>
              </a:ln>
            </p:spPr>
            <p:txBody>
              <a:bodyPr/>
              <a:lstStyle/>
              <a:p>
                <a:endParaRPr lang="en-US"/>
              </a:p>
            </p:txBody>
          </p:sp>
          <p:sp>
            <p:nvSpPr>
              <p:cNvPr id="16493" name="Freeform 48"/>
              <p:cNvSpPr>
                <a:spLocks/>
              </p:cNvSpPr>
              <p:nvPr/>
            </p:nvSpPr>
            <p:spPr bwMode="auto">
              <a:xfrm>
                <a:off x="3018" y="4008"/>
                <a:ext cx="25" cy="12"/>
              </a:xfrm>
              <a:custGeom>
                <a:avLst/>
                <a:gdLst>
                  <a:gd name="T0" fmla="*/ 0 w 147"/>
                  <a:gd name="T1" fmla="*/ 0 h 79"/>
                  <a:gd name="T2" fmla="*/ 0 w 147"/>
                  <a:gd name="T3" fmla="*/ 0 h 79"/>
                  <a:gd name="T4" fmla="*/ 0 w 147"/>
                  <a:gd name="T5" fmla="*/ 0 h 79"/>
                  <a:gd name="T6" fmla="*/ 0 w 147"/>
                  <a:gd name="T7" fmla="*/ 0 h 79"/>
                  <a:gd name="T8" fmla="*/ 0 w 147"/>
                  <a:gd name="T9" fmla="*/ 0 h 79"/>
                  <a:gd name="T10" fmla="*/ 0 60000 65536"/>
                  <a:gd name="T11" fmla="*/ 0 60000 65536"/>
                  <a:gd name="T12" fmla="*/ 0 60000 65536"/>
                  <a:gd name="T13" fmla="*/ 0 60000 65536"/>
                  <a:gd name="T14" fmla="*/ 0 60000 65536"/>
                  <a:gd name="T15" fmla="*/ 0 w 147"/>
                  <a:gd name="T16" fmla="*/ 0 h 79"/>
                  <a:gd name="T17" fmla="*/ 147 w 147"/>
                  <a:gd name="T18" fmla="*/ 79 h 79"/>
                </a:gdLst>
                <a:ahLst/>
                <a:cxnLst>
                  <a:cxn ang="T10">
                    <a:pos x="T0" y="T1"/>
                  </a:cxn>
                  <a:cxn ang="T11">
                    <a:pos x="T2" y="T3"/>
                  </a:cxn>
                  <a:cxn ang="T12">
                    <a:pos x="T4" y="T5"/>
                  </a:cxn>
                  <a:cxn ang="T13">
                    <a:pos x="T6" y="T7"/>
                  </a:cxn>
                  <a:cxn ang="T14">
                    <a:pos x="T8" y="T9"/>
                  </a:cxn>
                </a:cxnLst>
                <a:rect l="T15" t="T16" r="T17" b="T18"/>
                <a:pathLst>
                  <a:path w="147" h="79">
                    <a:moveTo>
                      <a:pt x="0" y="0"/>
                    </a:moveTo>
                    <a:cubicBezTo>
                      <a:pt x="4" y="7"/>
                      <a:pt x="14" y="31"/>
                      <a:pt x="24" y="43"/>
                    </a:cubicBezTo>
                    <a:cubicBezTo>
                      <a:pt x="34" y="55"/>
                      <a:pt x="49" y="64"/>
                      <a:pt x="63" y="70"/>
                    </a:cubicBezTo>
                    <a:cubicBezTo>
                      <a:pt x="77" y="76"/>
                      <a:pt x="97" y="77"/>
                      <a:pt x="111" y="78"/>
                    </a:cubicBezTo>
                    <a:cubicBezTo>
                      <a:pt x="125" y="79"/>
                      <a:pt x="140" y="76"/>
                      <a:pt x="147" y="75"/>
                    </a:cubicBezTo>
                  </a:path>
                </a:pathLst>
              </a:custGeom>
              <a:solidFill>
                <a:schemeClr val="bg2"/>
              </a:solidFill>
              <a:ln w="9525">
                <a:solidFill>
                  <a:schemeClr val="tx1"/>
                </a:solidFill>
                <a:round/>
                <a:headEnd/>
                <a:tailEnd/>
              </a:ln>
            </p:spPr>
            <p:txBody>
              <a:bodyPr/>
              <a:lstStyle/>
              <a:p>
                <a:endParaRPr lang="en-US"/>
              </a:p>
            </p:txBody>
          </p:sp>
          <p:sp>
            <p:nvSpPr>
              <p:cNvPr id="16494" name="Freeform 49"/>
              <p:cNvSpPr>
                <a:spLocks/>
              </p:cNvSpPr>
              <p:nvPr/>
            </p:nvSpPr>
            <p:spPr bwMode="auto">
              <a:xfrm>
                <a:off x="3031" y="4028"/>
                <a:ext cx="22" cy="3"/>
              </a:xfrm>
              <a:custGeom>
                <a:avLst/>
                <a:gdLst>
                  <a:gd name="T0" fmla="*/ 0 w 135"/>
                  <a:gd name="T1" fmla="*/ 0 h 24"/>
                  <a:gd name="T2" fmla="*/ 0 w 135"/>
                  <a:gd name="T3" fmla="*/ 0 h 24"/>
                  <a:gd name="T4" fmla="*/ 0 w 135"/>
                  <a:gd name="T5" fmla="*/ 0 h 24"/>
                  <a:gd name="T6" fmla="*/ 0 w 135"/>
                  <a:gd name="T7" fmla="*/ 0 h 24"/>
                  <a:gd name="T8" fmla="*/ 0 60000 65536"/>
                  <a:gd name="T9" fmla="*/ 0 60000 65536"/>
                  <a:gd name="T10" fmla="*/ 0 60000 65536"/>
                  <a:gd name="T11" fmla="*/ 0 60000 65536"/>
                  <a:gd name="T12" fmla="*/ 0 w 135"/>
                  <a:gd name="T13" fmla="*/ 0 h 24"/>
                  <a:gd name="T14" fmla="*/ 135 w 135"/>
                  <a:gd name="T15" fmla="*/ 24 h 24"/>
                </a:gdLst>
                <a:ahLst/>
                <a:cxnLst>
                  <a:cxn ang="T8">
                    <a:pos x="T0" y="T1"/>
                  </a:cxn>
                  <a:cxn ang="T9">
                    <a:pos x="T2" y="T3"/>
                  </a:cxn>
                  <a:cxn ang="T10">
                    <a:pos x="T4" y="T5"/>
                  </a:cxn>
                  <a:cxn ang="T11">
                    <a:pos x="T6" y="T7"/>
                  </a:cxn>
                </a:cxnLst>
                <a:rect l="T12" t="T13" r="T14" b="T15"/>
                <a:pathLst>
                  <a:path w="135" h="24">
                    <a:moveTo>
                      <a:pt x="0" y="0"/>
                    </a:moveTo>
                    <a:cubicBezTo>
                      <a:pt x="10" y="3"/>
                      <a:pt x="47" y="14"/>
                      <a:pt x="64" y="18"/>
                    </a:cubicBezTo>
                    <a:cubicBezTo>
                      <a:pt x="81" y="22"/>
                      <a:pt x="93" y="22"/>
                      <a:pt x="105" y="23"/>
                    </a:cubicBezTo>
                    <a:cubicBezTo>
                      <a:pt x="117" y="24"/>
                      <a:pt x="129" y="23"/>
                      <a:pt x="135" y="23"/>
                    </a:cubicBezTo>
                  </a:path>
                </a:pathLst>
              </a:custGeom>
              <a:solidFill>
                <a:schemeClr val="bg2"/>
              </a:solidFill>
              <a:ln w="9525">
                <a:solidFill>
                  <a:schemeClr val="tx1"/>
                </a:solidFill>
                <a:round/>
                <a:headEnd/>
                <a:tailEnd/>
              </a:ln>
            </p:spPr>
            <p:txBody>
              <a:bodyPr/>
              <a:lstStyle/>
              <a:p>
                <a:endParaRPr lang="en-US"/>
              </a:p>
            </p:txBody>
          </p:sp>
          <p:sp>
            <p:nvSpPr>
              <p:cNvPr id="16495" name="Freeform 50"/>
              <p:cNvSpPr>
                <a:spLocks/>
              </p:cNvSpPr>
              <p:nvPr/>
            </p:nvSpPr>
            <p:spPr bwMode="auto">
              <a:xfrm>
                <a:off x="3056" y="3931"/>
                <a:ext cx="43" cy="50"/>
              </a:xfrm>
              <a:custGeom>
                <a:avLst/>
                <a:gdLst>
                  <a:gd name="T0" fmla="*/ 0 w 265"/>
                  <a:gd name="T1" fmla="*/ 0 h 351"/>
                  <a:gd name="T2" fmla="*/ 0 w 265"/>
                  <a:gd name="T3" fmla="*/ 0 h 351"/>
                  <a:gd name="T4" fmla="*/ 0 w 265"/>
                  <a:gd name="T5" fmla="*/ 0 h 351"/>
                  <a:gd name="T6" fmla="*/ 0 w 265"/>
                  <a:gd name="T7" fmla="*/ 0 h 351"/>
                  <a:gd name="T8" fmla="*/ 0 w 265"/>
                  <a:gd name="T9" fmla="*/ 0 h 351"/>
                  <a:gd name="T10" fmla="*/ 0 w 265"/>
                  <a:gd name="T11" fmla="*/ 0 h 351"/>
                  <a:gd name="T12" fmla="*/ 0 60000 65536"/>
                  <a:gd name="T13" fmla="*/ 0 60000 65536"/>
                  <a:gd name="T14" fmla="*/ 0 60000 65536"/>
                  <a:gd name="T15" fmla="*/ 0 60000 65536"/>
                  <a:gd name="T16" fmla="*/ 0 60000 65536"/>
                  <a:gd name="T17" fmla="*/ 0 60000 65536"/>
                  <a:gd name="T18" fmla="*/ 0 w 265"/>
                  <a:gd name="T19" fmla="*/ 0 h 351"/>
                  <a:gd name="T20" fmla="*/ 265 w 265"/>
                  <a:gd name="T21" fmla="*/ 351 h 351"/>
                </a:gdLst>
                <a:ahLst/>
                <a:cxnLst>
                  <a:cxn ang="T12">
                    <a:pos x="T0" y="T1"/>
                  </a:cxn>
                  <a:cxn ang="T13">
                    <a:pos x="T2" y="T3"/>
                  </a:cxn>
                  <a:cxn ang="T14">
                    <a:pos x="T4" y="T5"/>
                  </a:cxn>
                  <a:cxn ang="T15">
                    <a:pos x="T6" y="T7"/>
                  </a:cxn>
                  <a:cxn ang="T16">
                    <a:pos x="T8" y="T9"/>
                  </a:cxn>
                  <a:cxn ang="T17">
                    <a:pos x="T10" y="T11"/>
                  </a:cxn>
                </a:cxnLst>
                <a:rect l="T18" t="T19" r="T20" b="T21"/>
                <a:pathLst>
                  <a:path w="265" h="351">
                    <a:moveTo>
                      <a:pt x="0" y="0"/>
                    </a:moveTo>
                    <a:cubicBezTo>
                      <a:pt x="18" y="2"/>
                      <a:pt x="76" y="2"/>
                      <a:pt x="110" y="11"/>
                    </a:cubicBezTo>
                    <a:cubicBezTo>
                      <a:pt x="144" y="20"/>
                      <a:pt x="182" y="36"/>
                      <a:pt x="206" y="53"/>
                    </a:cubicBezTo>
                    <a:cubicBezTo>
                      <a:pt x="230" y="70"/>
                      <a:pt x="243" y="85"/>
                      <a:pt x="252" y="111"/>
                    </a:cubicBezTo>
                    <a:cubicBezTo>
                      <a:pt x="261" y="137"/>
                      <a:pt x="261" y="172"/>
                      <a:pt x="263" y="212"/>
                    </a:cubicBezTo>
                    <a:cubicBezTo>
                      <a:pt x="265" y="252"/>
                      <a:pt x="261" y="322"/>
                      <a:pt x="261" y="351"/>
                    </a:cubicBezTo>
                  </a:path>
                </a:pathLst>
              </a:custGeom>
              <a:noFill/>
              <a:ln w="9525">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6496" name="Freeform 51"/>
              <p:cNvSpPr>
                <a:spLocks/>
              </p:cNvSpPr>
              <p:nvPr/>
            </p:nvSpPr>
            <p:spPr bwMode="auto">
              <a:xfrm>
                <a:off x="2588" y="3890"/>
                <a:ext cx="133" cy="46"/>
              </a:xfrm>
              <a:custGeom>
                <a:avLst/>
                <a:gdLst>
                  <a:gd name="T0" fmla="*/ 0 w 805"/>
                  <a:gd name="T1" fmla="*/ 0 h 322"/>
                  <a:gd name="T2" fmla="*/ 0 w 805"/>
                  <a:gd name="T3" fmla="*/ 0 h 322"/>
                  <a:gd name="T4" fmla="*/ 0 w 805"/>
                  <a:gd name="T5" fmla="*/ 0 h 322"/>
                  <a:gd name="T6" fmla="*/ 0 w 805"/>
                  <a:gd name="T7" fmla="*/ 0 h 322"/>
                  <a:gd name="T8" fmla="*/ 0 w 805"/>
                  <a:gd name="T9" fmla="*/ 0 h 322"/>
                  <a:gd name="T10" fmla="*/ 0 w 805"/>
                  <a:gd name="T11" fmla="*/ 0 h 322"/>
                  <a:gd name="T12" fmla="*/ 0 w 805"/>
                  <a:gd name="T13" fmla="*/ 0 h 322"/>
                  <a:gd name="T14" fmla="*/ 0 w 805"/>
                  <a:gd name="T15" fmla="*/ 0 h 322"/>
                  <a:gd name="T16" fmla="*/ 0 w 805"/>
                  <a:gd name="T17" fmla="*/ 0 h 322"/>
                  <a:gd name="T18" fmla="*/ 0 w 805"/>
                  <a:gd name="T19" fmla="*/ 0 h 322"/>
                  <a:gd name="T20" fmla="*/ 0 w 805"/>
                  <a:gd name="T21" fmla="*/ 0 h 322"/>
                  <a:gd name="T22" fmla="*/ 0 w 805"/>
                  <a:gd name="T23" fmla="*/ 0 h 322"/>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805"/>
                  <a:gd name="T37" fmla="*/ 0 h 322"/>
                  <a:gd name="T38" fmla="*/ 805 w 805"/>
                  <a:gd name="T39" fmla="*/ 322 h 322"/>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805" h="322">
                    <a:moveTo>
                      <a:pt x="0" y="22"/>
                    </a:moveTo>
                    <a:cubicBezTo>
                      <a:pt x="4" y="76"/>
                      <a:pt x="12" y="116"/>
                      <a:pt x="10" y="156"/>
                    </a:cubicBezTo>
                    <a:cubicBezTo>
                      <a:pt x="8" y="196"/>
                      <a:pt x="8" y="264"/>
                      <a:pt x="0" y="292"/>
                    </a:cubicBezTo>
                    <a:cubicBezTo>
                      <a:pt x="42" y="314"/>
                      <a:pt x="206" y="310"/>
                      <a:pt x="264" y="314"/>
                    </a:cubicBezTo>
                    <a:cubicBezTo>
                      <a:pt x="322" y="318"/>
                      <a:pt x="380" y="322"/>
                      <a:pt x="456" y="320"/>
                    </a:cubicBezTo>
                    <a:cubicBezTo>
                      <a:pt x="532" y="318"/>
                      <a:pt x="630" y="304"/>
                      <a:pt x="664" y="302"/>
                    </a:cubicBezTo>
                    <a:cubicBezTo>
                      <a:pt x="698" y="300"/>
                      <a:pt x="782" y="272"/>
                      <a:pt x="802" y="250"/>
                    </a:cubicBezTo>
                    <a:cubicBezTo>
                      <a:pt x="805" y="235"/>
                      <a:pt x="802" y="168"/>
                      <a:pt x="800" y="142"/>
                    </a:cubicBezTo>
                    <a:cubicBezTo>
                      <a:pt x="798" y="116"/>
                      <a:pt x="780" y="51"/>
                      <a:pt x="770" y="14"/>
                    </a:cubicBezTo>
                    <a:cubicBezTo>
                      <a:pt x="742" y="0"/>
                      <a:pt x="577" y="10"/>
                      <a:pt x="484" y="8"/>
                    </a:cubicBezTo>
                    <a:cubicBezTo>
                      <a:pt x="391" y="6"/>
                      <a:pt x="303" y="12"/>
                      <a:pt x="224" y="16"/>
                    </a:cubicBezTo>
                    <a:cubicBezTo>
                      <a:pt x="143" y="18"/>
                      <a:pt x="45" y="19"/>
                      <a:pt x="0" y="22"/>
                    </a:cubicBezTo>
                    <a:close/>
                  </a:path>
                </a:pathLst>
              </a:custGeom>
              <a:solidFill>
                <a:srgbClr val="5B0D0D"/>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6497" name="Line 52"/>
              <p:cNvSpPr>
                <a:spLocks noChangeShapeType="1"/>
              </p:cNvSpPr>
              <p:nvPr/>
            </p:nvSpPr>
            <p:spPr bwMode="auto">
              <a:xfrm rot="10800000">
                <a:off x="1920" y="3658"/>
                <a:ext cx="0" cy="511"/>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6498" name="Oval 53"/>
              <p:cNvSpPr>
                <a:spLocks noChangeArrowheads="1"/>
              </p:cNvSpPr>
              <p:nvPr/>
            </p:nvSpPr>
            <p:spPr bwMode="auto">
              <a:xfrm rot="10800000">
                <a:off x="2007" y="3984"/>
                <a:ext cx="8" cy="11"/>
              </a:xfrm>
              <a:prstGeom prst="ellipse">
                <a:avLst/>
              </a:prstGeom>
              <a:solidFill>
                <a:srgbClr val="00A200"/>
              </a:solidFill>
              <a:ln>
                <a:noFill/>
              </a:ln>
              <a:extLst>
                <a:ext uri="{91240B29-F687-4F45-9708-019B960494DF}">
                  <a14:hiddenLine xmlns:a14="http://schemas.microsoft.com/office/drawing/2010/main" w="9525">
                    <a:solidFill>
                      <a:srgbClr val="000000"/>
                    </a:solidFill>
                    <a:round/>
                    <a:headEnd/>
                    <a:tailEnd/>
                  </a14:hiddenLine>
                </a:ext>
              </a:extLst>
            </p:spPr>
            <p:txBody>
              <a:bodyPr rot="10800000" wrap="none" anchor="ctr"/>
              <a:lstStyle/>
              <a:p>
                <a:endParaRPr lang="en-US"/>
              </a:p>
            </p:txBody>
          </p:sp>
          <p:sp>
            <p:nvSpPr>
              <p:cNvPr id="16499" name="Oval 54"/>
              <p:cNvSpPr>
                <a:spLocks noChangeArrowheads="1"/>
              </p:cNvSpPr>
              <p:nvPr/>
            </p:nvSpPr>
            <p:spPr bwMode="auto">
              <a:xfrm rot="10800000">
                <a:off x="2008" y="3827"/>
                <a:ext cx="7" cy="11"/>
              </a:xfrm>
              <a:prstGeom prst="ellipse">
                <a:avLst/>
              </a:prstGeom>
              <a:solidFill>
                <a:srgbClr val="E9DA17"/>
              </a:solidFill>
              <a:ln>
                <a:noFill/>
              </a:ln>
              <a:extLst>
                <a:ext uri="{91240B29-F687-4F45-9708-019B960494DF}">
                  <a14:hiddenLine xmlns:a14="http://schemas.microsoft.com/office/drawing/2010/main" w="9525">
                    <a:solidFill>
                      <a:srgbClr val="000000"/>
                    </a:solidFill>
                    <a:round/>
                    <a:headEnd/>
                    <a:tailEnd/>
                  </a14:hiddenLine>
                </a:ext>
              </a:extLst>
            </p:spPr>
            <p:txBody>
              <a:bodyPr rot="10800000" wrap="none" anchor="ctr"/>
              <a:lstStyle/>
              <a:p>
                <a:endParaRPr lang="en-US"/>
              </a:p>
            </p:txBody>
          </p:sp>
          <p:sp>
            <p:nvSpPr>
              <p:cNvPr id="16500" name="Oval 55"/>
              <p:cNvSpPr>
                <a:spLocks noChangeArrowheads="1"/>
              </p:cNvSpPr>
              <p:nvPr/>
            </p:nvSpPr>
            <p:spPr bwMode="auto">
              <a:xfrm rot="10800000">
                <a:off x="2079" y="3970"/>
                <a:ext cx="7" cy="11"/>
              </a:xfrm>
              <a:prstGeom prst="ellipse">
                <a:avLst/>
              </a:prstGeom>
              <a:solidFill>
                <a:srgbClr val="4E90FC"/>
              </a:solidFill>
              <a:ln>
                <a:noFill/>
              </a:ln>
              <a:extLst>
                <a:ext uri="{91240B29-F687-4F45-9708-019B960494DF}">
                  <a14:hiddenLine xmlns:a14="http://schemas.microsoft.com/office/drawing/2010/main" w="9525">
                    <a:solidFill>
                      <a:srgbClr val="000000"/>
                    </a:solidFill>
                    <a:round/>
                    <a:headEnd/>
                    <a:tailEnd/>
                  </a14:hiddenLine>
                </a:ext>
              </a:extLst>
            </p:spPr>
            <p:txBody>
              <a:bodyPr rot="10800000" wrap="none" anchor="ctr"/>
              <a:lstStyle/>
              <a:p>
                <a:endParaRPr lang="en-US"/>
              </a:p>
            </p:txBody>
          </p:sp>
          <p:sp>
            <p:nvSpPr>
              <p:cNvPr id="16501" name="Oval 56"/>
              <p:cNvSpPr>
                <a:spLocks noChangeArrowheads="1"/>
              </p:cNvSpPr>
              <p:nvPr/>
            </p:nvSpPr>
            <p:spPr bwMode="auto">
              <a:xfrm rot="10800000">
                <a:off x="2007" y="3984"/>
                <a:ext cx="8" cy="11"/>
              </a:xfrm>
              <a:prstGeom prst="ellipse">
                <a:avLst/>
              </a:pr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rot="10800000" wrap="none" anchor="ctr"/>
              <a:lstStyle/>
              <a:p>
                <a:endParaRPr lang="en-US"/>
              </a:p>
            </p:txBody>
          </p:sp>
          <p:sp>
            <p:nvSpPr>
              <p:cNvPr id="16502" name="Oval 57"/>
              <p:cNvSpPr>
                <a:spLocks noChangeArrowheads="1"/>
              </p:cNvSpPr>
              <p:nvPr/>
            </p:nvSpPr>
            <p:spPr bwMode="auto">
              <a:xfrm rot="10800000">
                <a:off x="2007" y="3826"/>
                <a:ext cx="8" cy="12"/>
              </a:xfrm>
              <a:prstGeom prst="ellipse">
                <a:avLst/>
              </a:pr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rot="10800000" wrap="none" anchor="ctr"/>
              <a:lstStyle/>
              <a:p>
                <a:endParaRPr lang="en-US"/>
              </a:p>
            </p:txBody>
          </p:sp>
          <p:sp>
            <p:nvSpPr>
              <p:cNvPr id="16503" name="Oval 58"/>
              <p:cNvSpPr>
                <a:spLocks noChangeArrowheads="1"/>
              </p:cNvSpPr>
              <p:nvPr/>
            </p:nvSpPr>
            <p:spPr bwMode="auto">
              <a:xfrm rot="10800000">
                <a:off x="2079" y="3970"/>
                <a:ext cx="7" cy="11"/>
              </a:xfrm>
              <a:prstGeom prst="ellipse">
                <a:avLst/>
              </a:pr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rot="10800000" wrap="none" anchor="ctr"/>
              <a:lstStyle/>
              <a:p>
                <a:endParaRPr lang="en-US"/>
              </a:p>
            </p:txBody>
          </p:sp>
          <p:sp>
            <p:nvSpPr>
              <p:cNvPr id="16504" name="Line 59"/>
              <p:cNvSpPr>
                <a:spLocks noChangeShapeType="1"/>
              </p:cNvSpPr>
              <p:nvPr/>
            </p:nvSpPr>
            <p:spPr bwMode="auto">
              <a:xfrm flipH="1" flipV="1">
                <a:off x="2062" y="3849"/>
                <a:ext cx="480" cy="60"/>
              </a:xfrm>
              <a:prstGeom prst="line">
                <a:avLst/>
              </a:prstGeom>
              <a:noFill/>
              <a:ln w="9525">
                <a:solidFill>
                  <a:schemeClr val="tx1"/>
                </a:solidFill>
                <a:prstDash val="sysDot"/>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16505" name="Line 60"/>
              <p:cNvSpPr>
                <a:spLocks noChangeShapeType="1"/>
              </p:cNvSpPr>
              <p:nvPr/>
            </p:nvSpPr>
            <p:spPr bwMode="auto">
              <a:xfrm flipH="1">
                <a:off x="2087" y="3909"/>
                <a:ext cx="455" cy="60"/>
              </a:xfrm>
              <a:prstGeom prst="line">
                <a:avLst/>
              </a:prstGeom>
              <a:noFill/>
              <a:ln w="9525">
                <a:solidFill>
                  <a:schemeClr val="tx1"/>
                </a:solidFill>
                <a:prstDash val="sysDot"/>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16506" name="Oval 61"/>
              <p:cNvSpPr>
                <a:spLocks noChangeArrowheads="1"/>
              </p:cNvSpPr>
              <p:nvPr/>
            </p:nvSpPr>
            <p:spPr bwMode="auto">
              <a:xfrm rot="10800000">
                <a:off x="2077" y="3837"/>
                <a:ext cx="8" cy="11"/>
              </a:xfrm>
              <a:prstGeom prst="ellipse">
                <a:avLst/>
              </a:pr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rot="10800000" wrap="none" anchor="ctr"/>
              <a:lstStyle/>
              <a:p>
                <a:endParaRPr lang="en-US"/>
              </a:p>
            </p:txBody>
          </p:sp>
        </p:grpSp>
        <p:cxnSp>
          <p:nvCxnSpPr>
            <p:cNvPr id="16397" name="AutoShape 62"/>
            <p:cNvCxnSpPr>
              <a:cxnSpLocks noChangeShapeType="1"/>
            </p:cNvCxnSpPr>
            <p:nvPr/>
          </p:nvCxnSpPr>
          <p:spPr bwMode="auto">
            <a:xfrm flipV="1">
              <a:off x="2160" y="5309"/>
              <a:ext cx="0" cy="580"/>
            </a:xfrm>
            <a:prstGeom prst="straightConnector1">
              <a:avLst/>
            </a:prstGeom>
            <a:noFill/>
            <a:ln w="9525">
              <a:solidFill>
                <a:srgbClr val="0066FF"/>
              </a:solidFill>
              <a:round/>
              <a:headEnd/>
              <a:tailEnd type="triangle" w="med" len="med"/>
            </a:ln>
            <a:extLst>
              <a:ext uri="{909E8E84-426E-40DD-AFC4-6F175D3DCCD1}">
                <a14:hiddenFill xmlns:a14="http://schemas.microsoft.com/office/drawing/2010/main">
                  <a:noFill/>
                </a14:hiddenFill>
              </a:ext>
            </a:extLst>
          </p:spPr>
        </p:cxnSp>
        <p:cxnSp>
          <p:nvCxnSpPr>
            <p:cNvPr id="16398" name="AutoShape 64"/>
            <p:cNvCxnSpPr>
              <a:cxnSpLocks noChangeShapeType="1"/>
              <a:stCxn id="16416" idx="0"/>
              <a:endCxn id="16406" idx="2"/>
            </p:cNvCxnSpPr>
            <p:nvPr/>
          </p:nvCxnSpPr>
          <p:spPr bwMode="auto">
            <a:xfrm flipV="1">
              <a:off x="2751" y="5284"/>
              <a:ext cx="172" cy="466"/>
            </a:xfrm>
            <a:prstGeom prst="straightConnector1">
              <a:avLst/>
            </a:prstGeom>
            <a:noFill/>
            <a:ln w="9525">
              <a:solidFill>
                <a:srgbClr val="0066FF"/>
              </a:solidFill>
              <a:round/>
              <a:headEnd/>
              <a:tailEnd type="triangle" w="med" len="med"/>
            </a:ln>
            <a:extLst>
              <a:ext uri="{909E8E84-426E-40DD-AFC4-6F175D3DCCD1}">
                <a14:hiddenFill xmlns:a14="http://schemas.microsoft.com/office/drawing/2010/main">
                  <a:noFill/>
                </a14:hiddenFill>
              </a:ext>
            </a:extLst>
          </p:spPr>
        </p:cxnSp>
        <p:cxnSp>
          <p:nvCxnSpPr>
            <p:cNvPr id="16399" name="AutoShape 65"/>
            <p:cNvCxnSpPr>
              <a:cxnSpLocks noChangeShapeType="1"/>
              <a:stCxn id="16408" idx="20"/>
              <a:endCxn id="16400" idx="1"/>
            </p:cNvCxnSpPr>
            <p:nvPr/>
          </p:nvCxnSpPr>
          <p:spPr bwMode="auto">
            <a:xfrm flipV="1">
              <a:off x="742" y="6199"/>
              <a:ext cx="502" cy="2"/>
            </a:xfrm>
            <a:prstGeom prst="bentConnector3">
              <a:avLst>
                <a:gd name="adj1" fmla="val 49005"/>
              </a:avLst>
            </a:prstGeom>
            <a:noFill/>
            <a:ln w="9525">
              <a:solidFill>
                <a:srgbClr val="0066FF"/>
              </a:solidFill>
              <a:miter lim="800000"/>
              <a:headEnd/>
              <a:tailEnd type="triangle" w="med" len="med"/>
            </a:ln>
            <a:extLst>
              <a:ext uri="{909E8E84-426E-40DD-AFC4-6F175D3DCCD1}">
                <a14:hiddenFill xmlns:a14="http://schemas.microsoft.com/office/drawing/2010/main">
                  <a:noFill/>
                </a14:hiddenFill>
              </a:ext>
            </a:extLst>
          </p:spPr>
        </p:cxnSp>
        <p:sp>
          <p:nvSpPr>
            <p:cNvPr id="16400" name="Text Box 66"/>
            <p:cNvSpPr txBox="1">
              <a:spLocks noChangeArrowheads="1"/>
            </p:cNvSpPr>
            <p:nvPr/>
          </p:nvSpPr>
          <p:spPr bwMode="auto">
            <a:xfrm>
              <a:off x="1244" y="6155"/>
              <a:ext cx="148" cy="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1828800" eaLnBrk="0" hangingPunct="0">
                <a:defRPr sz="1200">
                  <a:solidFill>
                    <a:schemeClr val="tx1"/>
                  </a:solidFill>
                  <a:latin typeface="Arial" charset="0"/>
                </a:defRPr>
              </a:lvl1pPr>
              <a:lvl2pPr marL="742950" indent="-285750" defTabSz="1828800" eaLnBrk="0" hangingPunct="0">
                <a:defRPr sz="1200">
                  <a:solidFill>
                    <a:schemeClr val="tx1"/>
                  </a:solidFill>
                  <a:latin typeface="Arial" charset="0"/>
                </a:defRPr>
              </a:lvl2pPr>
              <a:lvl3pPr marL="1143000" indent="-228600" defTabSz="1828800" eaLnBrk="0" hangingPunct="0">
                <a:defRPr sz="1200">
                  <a:solidFill>
                    <a:schemeClr val="tx1"/>
                  </a:solidFill>
                  <a:latin typeface="Arial" charset="0"/>
                </a:defRPr>
              </a:lvl3pPr>
              <a:lvl4pPr marL="1600200" indent="-228600" defTabSz="1828800" eaLnBrk="0" hangingPunct="0">
                <a:defRPr sz="1200">
                  <a:solidFill>
                    <a:schemeClr val="tx1"/>
                  </a:solidFill>
                  <a:latin typeface="Arial" charset="0"/>
                </a:defRPr>
              </a:lvl4pPr>
              <a:lvl5pPr marL="2057400" indent="-228600" defTabSz="1828800" eaLnBrk="0" hangingPunct="0">
                <a:defRPr sz="1200">
                  <a:solidFill>
                    <a:schemeClr val="tx1"/>
                  </a:solidFill>
                  <a:latin typeface="Arial" charset="0"/>
                </a:defRPr>
              </a:lvl5pPr>
              <a:lvl6pPr marL="2514600" indent="-228600" algn="ctr" defTabSz="1828800" eaLnBrk="0" fontAlgn="base" hangingPunct="0">
                <a:spcBef>
                  <a:spcPct val="0"/>
                </a:spcBef>
                <a:spcAft>
                  <a:spcPct val="0"/>
                </a:spcAft>
                <a:defRPr sz="1200">
                  <a:solidFill>
                    <a:schemeClr val="tx1"/>
                  </a:solidFill>
                  <a:latin typeface="Arial" charset="0"/>
                </a:defRPr>
              </a:lvl6pPr>
              <a:lvl7pPr marL="2971800" indent="-228600" algn="ctr" defTabSz="1828800" eaLnBrk="0" fontAlgn="base" hangingPunct="0">
                <a:spcBef>
                  <a:spcPct val="0"/>
                </a:spcBef>
                <a:spcAft>
                  <a:spcPct val="0"/>
                </a:spcAft>
                <a:defRPr sz="1200">
                  <a:solidFill>
                    <a:schemeClr val="tx1"/>
                  </a:solidFill>
                  <a:latin typeface="Arial" charset="0"/>
                </a:defRPr>
              </a:lvl7pPr>
              <a:lvl8pPr marL="3429000" indent="-228600" algn="ctr" defTabSz="1828800" eaLnBrk="0" fontAlgn="base" hangingPunct="0">
                <a:spcBef>
                  <a:spcPct val="0"/>
                </a:spcBef>
                <a:spcAft>
                  <a:spcPct val="0"/>
                </a:spcAft>
                <a:defRPr sz="1200">
                  <a:solidFill>
                    <a:schemeClr val="tx1"/>
                  </a:solidFill>
                  <a:latin typeface="Arial" charset="0"/>
                </a:defRPr>
              </a:lvl8pPr>
              <a:lvl9pPr marL="3886200" indent="-228600" algn="ctr" defTabSz="1828800" eaLnBrk="0" fontAlgn="base" hangingPunct="0">
                <a:spcBef>
                  <a:spcPct val="0"/>
                </a:spcBef>
                <a:spcAft>
                  <a:spcPct val="0"/>
                </a:spcAft>
                <a:defRPr sz="1200">
                  <a:solidFill>
                    <a:schemeClr val="tx1"/>
                  </a:solidFill>
                  <a:latin typeface="Arial" charset="0"/>
                </a:defRPr>
              </a:lvl9pPr>
            </a:lstStyle>
            <a:p>
              <a:pPr algn="l" eaLnBrk="1" hangingPunct="1">
                <a:spcBef>
                  <a:spcPct val="50000"/>
                </a:spcBef>
              </a:pPr>
              <a:r>
                <a:rPr lang="en-US" sz="400"/>
                <a:t> </a:t>
              </a:r>
            </a:p>
          </p:txBody>
        </p:sp>
        <p:sp>
          <p:nvSpPr>
            <p:cNvPr id="16401" name="Freeform 67"/>
            <p:cNvSpPr>
              <a:spLocks/>
            </p:cNvSpPr>
            <p:nvPr/>
          </p:nvSpPr>
          <p:spPr bwMode="auto">
            <a:xfrm>
              <a:off x="1769" y="5142"/>
              <a:ext cx="699" cy="173"/>
            </a:xfrm>
            <a:custGeom>
              <a:avLst/>
              <a:gdLst>
                <a:gd name="T0" fmla="*/ 0 w 2307"/>
                <a:gd name="T1" fmla="*/ 0 h 2305"/>
                <a:gd name="T2" fmla="*/ 0 w 2307"/>
                <a:gd name="T3" fmla="*/ 0 h 2305"/>
                <a:gd name="T4" fmla="*/ 0 w 2307"/>
                <a:gd name="T5" fmla="*/ 0 h 2305"/>
                <a:gd name="T6" fmla="*/ 0 w 2307"/>
                <a:gd name="T7" fmla="*/ 0 h 2305"/>
                <a:gd name="T8" fmla="*/ 0 w 2307"/>
                <a:gd name="T9" fmla="*/ 0 h 2305"/>
                <a:gd name="T10" fmla="*/ 0 w 2307"/>
                <a:gd name="T11" fmla="*/ 0 h 2305"/>
                <a:gd name="T12" fmla="*/ 0 w 2307"/>
                <a:gd name="T13" fmla="*/ 0 h 2305"/>
                <a:gd name="T14" fmla="*/ 0 w 2307"/>
                <a:gd name="T15" fmla="*/ 0 h 2305"/>
                <a:gd name="T16" fmla="*/ 0 w 2307"/>
                <a:gd name="T17" fmla="*/ 0 h 2305"/>
                <a:gd name="T18" fmla="*/ 0 w 2307"/>
                <a:gd name="T19" fmla="*/ 0 h 2305"/>
                <a:gd name="T20" fmla="*/ 0 w 2307"/>
                <a:gd name="T21" fmla="*/ 0 h 2305"/>
                <a:gd name="T22" fmla="*/ 0 w 2307"/>
                <a:gd name="T23" fmla="*/ 0 h 2305"/>
                <a:gd name="T24" fmla="*/ 0 w 2307"/>
                <a:gd name="T25" fmla="*/ 0 h 2305"/>
                <a:gd name="T26" fmla="*/ 0 w 2307"/>
                <a:gd name="T27" fmla="*/ 0 h 2305"/>
                <a:gd name="T28" fmla="*/ 0 w 2307"/>
                <a:gd name="T29" fmla="*/ 0 h 2305"/>
                <a:gd name="T30" fmla="*/ 0 w 2307"/>
                <a:gd name="T31" fmla="*/ 0 h 2305"/>
                <a:gd name="T32" fmla="*/ 0 w 2307"/>
                <a:gd name="T33" fmla="*/ 0 h 2305"/>
                <a:gd name="T34" fmla="*/ 0 w 2307"/>
                <a:gd name="T35" fmla="*/ 0 h 2305"/>
                <a:gd name="T36" fmla="*/ 0 w 2307"/>
                <a:gd name="T37" fmla="*/ 0 h 2305"/>
                <a:gd name="T38" fmla="*/ 0 w 2307"/>
                <a:gd name="T39" fmla="*/ 0 h 2305"/>
                <a:gd name="T40" fmla="*/ 0 w 2307"/>
                <a:gd name="T41" fmla="*/ 0 h 2305"/>
                <a:gd name="T42" fmla="*/ 0 w 2307"/>
                <a:gd name="T43" fmla="*/ 0 h 2305"/>
                <a:gd name="T44" fmla="*/ 0 w 2307"/>
                <a:gd name="T45" fmla="*/ 0 h 2305"/>
                <a:gd name="T46" fmla="*/ 0 w 2307"/>
                <a:gd name="T47" fmla="*/ 0 h 2305"/>
                <a:gd name="T48" fmla="*/ 0 w 2307"/>
                <a:gd name="T49" fmla="*/ 0 h 2305"/>
                <a:gd name="T50" fmla="*/ 0 w 2307"/>
                <a:gd name="T51" fmla="*/ 0 h 2305"/>
                <a:gd name="T52" fmla="*/ 0 w 2307"/>
                <a:gd name="T53" fmla="*/ 0 h 2305"/>
                <a:gd name="T54" fmla="*/ 0 w 2307"/>
                <a:gd name="T55" fmla="*/ 0 h 2305"/>
                <a:gd name="T56" fmla="*/ 0 w 2307"/>
                <a:gd name="T57" fmla="*/ 0 h 2305"/>
                <a:gd name="T58" fmla="*/ 0 w 2307"/>
                <a:gd name="T59" fmla="*/ 0 h 2305"/>
                <a:gd name="T60" fmla="*/ 0 w 2307"/>
                <a:gd name="T61" fmla="*/ 0 h 2305"/>
                <a:gd name="T62" fmla="*/ 0 w 2307"/>
                <a:gd name="T63" fmla="*/ 0 h 2305"/>
                <a:gd name="T64" fmla="*/ 0 w 2307"/>
                <a:gd name="T65" fmla="*/ 0 h 2305"/>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2307"/>
                <a:gd name="T100" fmla="*/ 0 h 2305"/>
                <a:gd name="T101" fmla="*/ 2307 w 2307"/>
                <a:gd name="T102" fmla="*/ 2305 h 2305"/>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2307" h="2305">
                  <a:moveTo>
                    <a:pt x="2" y="0"/>
                  </a:moveTo>
                  <a:cubicBezTo>
                    <a:pt x="2" y="83"/>
                    <a:pt x="2" y="192"/>
                    <a:pt x="2" y="288"/>
                  </a:cubicBezTo>
                  <a:cubicBezTo>
                    <a:pt x="2" y="384"/>
                    <a:pt x="3" y="479"/>
                    <a:pt x="3" y="576"/>
                  </a:cubicBezTo>
                  <a:lnTo>
                    <a:pt x="1" y="864"/>
                  </a:lnTo>
                  <a:lnTo>
                    <a:pt x="2" y="1152"/>
                  </a:lnTo>
                  <a:lnTo>
                    <a:pt x="1" y="1440"/>
                  </a:lnTo>
                  <a:lnTo>
                    <a:pt x="1" y="1728"/>
                  </a:lnTo>
                  <a:cubicBezTo>
                    <a:pt x="1" y="1728"/>
                    <a:pt x="1" y="1931"/>
                    <a:pt x="1" y="2016"/>
                  </a:cubicBezTo>
                  <a:cubicBezTo>
                    <a:pt x="0" y="2076"/>
                    <a:pt x="2" y="2239"/>
                    <a:pt x="1" y="2303"/>
                  </a:cubicBezTo>
                  <a:cubicBezTo>
                    <a:pt x="57" y="2305"/>
                    <a:pt x="203" y="2296"/>
                    <a:pt x="289" y="2304"/>
                  </a:cubicBezTo>
                  <a:lnTo>
                    <a:pt x="577" y="2303"/>
                  </a:lnTo>
                  <a:lnTo>
                    <a:pt x="865" y="2304"/>
                  </a:lnTo>
                  <a:lnTo>
                    <a:pt x="1153" y="2304"/>
                  </a:lnTo>
                  <a:lnTo>
                    <a:pt x="1441" y="2303"/>
                  </a:lnTo>
                  <a:lnTo>
                    <a:pt x="1729" y="2304"/>
                  </a:lnTo>
                  <a:cubicBezTo>
                    <a:pt x="1729" y="2304"/>
                    <a:pt x="2017" y="2304"/>
                    <a:pt x="2017" y="2304"/>
                  </a:cubicBezTo>
                  <a:cubicBezTo>
                    <a:pt x="2113" y="2304"/>
                    <a:pt x="2226" y="2304"/>
                    <a:pt x="2306" y="2304"/>
                  </a:cubicBezTo>
                  <a:cubicBezTo>
                    <a:pt x="2305" y="2231"/>
                    <a:pt x="2306" y="2112"/>
                    <a:pt x="2306" y="2016"/>
                  </a:cubicBezTo>
                  <a:cubicBezTo>
                    <a:pt x="2306" y="1920"/>
                    <a:pt x="2305" y="1824"/>
                    <a:pt x="2305" y="1728"/>
                  </a:cubicBezTo>
                  <a:lnTo>
                    <a:pt x="2305" y="1439"/>
                  </a:lnTo>
                  <a:lnTo>
                    <a:pt x="2305" y="1152"/>
                  </a:lnTo>
                  <a:lnTo>
                    <a:pt x="2305" y="864"/>
                  </a:lnTo>
                  <a:lnTo>
                    <a:pt x="2305" y="576"/>
                  </a:lnTo>
                  <a:cubicBezTo>
                    <a:pt x="2305" y="576"/>
                    <a:pt x="2306" y="288"/>
                    <a:pt x="2306" y="288"/>
                  </a:cubicBezTo>
                  <a:cubicBezTo>
                    <a:pt x="2306" y="192"/>
                    <a:pt x="2307" y="61"/>
                    <a:pt x="2305" y="1"/>
                  </a:cubicBezTo>
                  <a:cubicBezTo>
                    <a:pt x="2235" y="0"/>
                    <a:pt x="2113" y="0"/>
                    <a:pt x="2017" y="0"/>
                  </a:cubicBezTo>
                  <a:cubicBezTo>
                    <a:pt x="1921" y="0"/>
                    <a:pt x="1825" y="1"/>
                    <a:pt x="1729" y="1"/>
                  </a:cubicBezTo>
                  <a:lnTo>
                    <a:pt x="1442" y="1"/>
                  </a:lnTo>
                  <a:lnTo>
                    <a:pt x="1154" y="1"/>
                  </a:lnTo>
                  <a:lnTo>
                    <a:pt x="866" y="1"/>
                  </a:lnTo>
                  <a:lnTo>
                    <a:pt x="578" y="1"/>
                  </a:lnTo>
                  <a:cubicBezTo>
                    <a:pt x="578" y="1"/>
                    <a:pt x="290" y="0"/>
                    <a:pt x="290" y="0"/>
                  </a:cubicBezTo>
                  <a:cubicBezTo>
                    <a:pt x="194" y="0"/>
                    <a:pt x="60" y="0"/>
                    <a:pt x="2" y="0"/>
                  </a:cubicBezTo>
                  <a:close/>
                </a:path>
              </a:pathLst>
            </a:custGeom>
            <a:solidFill>
              <a:srgbClr val="C0C0C0"/>
            </a:solidFill>
            <a:ln w="28575" cap="flat" cmpd="sng">
              <a:solidFill>
                <a:schemeClr val="tx1"/>
              </a:solidFill>
              <a:prstDash val="solid"/>
              <a:round/>
              <a:headEnd type="none" w="med" len="med"/>
              <a:tailEnd type="none" w="sm" len="med"/>
            </a:ln>
          </p:spPr>
          <p:txBody>
            <a:bodyPr wrap="none" anchor="ctr"/>
            <a:lstStyle/>
            <a:p>
              <a:endParaRPr lang="en-US"/>
            </a:p>
          </p:txBody>
        </p:sp>
        <p:sp>
          <p:nvSpPr>
            <p:cNvPr id="16402" name="Freeform 68"/>
            <p:cNvSpPr>
              <a:spLocks/>
            </p:cNvSpPr>
            <p:nvPr/>
          </p:nvSpPr>
          <p:spPr bwMode="auto">
            <a:xfrm>
              <a:off x="2573" y="5142"/>
              <a:ext cx="699" cy="173"/>
            </a:xfrm>
            <a:custGeom>
              <a:avLst/>
              <a:gdLst>
                <a:gd name="T0" fmla="*/ 0 w 2307"/>
                <a:gd name="T1" fmla="*/ 0 h 2305"/>
                <a:gd name="T2" fmla="*/ 0 w 2307"/>
                <a:gd name="T3" fmla="*/ 0 h 2305"/>
                <a:gd name="T4" fmla="*/ 0 w 2307"/>
                <a:gd name="T5" fmla="*/ 0 h 2305"/>
                <a:gd name="T6" fmla="*/ 0 w 2307"/>
                <a:gd name="T7" fmla="*/ 0 h 2305"/>
                <a:gd name="T8" fmla="*/ 0 w 2307"/>
                <a:gd name="T9" fmla="*/ 0 h 2305"/>
                <a:gd name="T10" fmla="*/ 0 w 2307"/>
                <a:gd name="T11" fmla="*/ 0 h 2305"/>
                <a:gd name="T12" fmla="*/ 0 w 2307"/>
                <a:gd name="T13" fmla="*/ 0 h 2305"/>
                <a:gd name="T14" fmla="*/ 0 w 2307"/>
                <a:gd name="T15" fmla="*/ 0 h 2305"/>
                <a:gd name="T16" fmla="*/ 0 w 2307"/>
                <a:gd name="T17" fmla="*/ 0 h 2305"/>
                <a:gd name="T18" fmla="*/ 0 w 2307"/>
                <a:gd name="T19" fmla="*/ 0 h 2305"/>
                <a:gd name="T20" fmla="*/ 0 w 2307"/>
                <a:gd name="T21" fmla="*/ 0 h 2305"/>
                <a:gd name="T22" fmla="*/ 0 w 2307"/>
                <a:gd name="T23" fmla="*/ 0 h 2305"/>
                <a:gd name="T24" fmla="*/ 0 w 2307"/>
                <a:gd name="T25" fmla="*/ 0 h 2305"/>
                <a:gd name="T26" fmla="*/ 0 w 2307"/>
                <a:gd name="T27" fmla="*/ 0 h 2305"/>
                <a:gd name="T28" fmla="*/ 0 w 2307"/>
                <a:gd name="T29" fmla="*/ 0 h 2305"/>
                <a:gd name="T30" fmla="*/ 0 w 2307"/>
                <a:gd name="T31" fmla="*/ 0 h 2305"/>
                <a:gd name="T32" fmla="*/ 0 w 2307"/>
                <a:gd name="T33" fmla="*/ 0 h 2305"/>
                <a:gd name="T34" fmla="*/ 0 w 2307"/>
                <a:gd name="T35" fmla="*/ 0 h 2305"/>
                <a:gd name="T36" fmla="*/ 0 w 2307"/>
                <a:gd name="T37" fmla="*/ 0 h 2305"/>
                <a:gd name="T38" fmla="*/ 0 w 2307"/>
                <a:gd name="T39" fmla="*/ 0 h 2305"/>
                <a:gd name="T40" fmla="*/ 0 w 2307"/>
                <a:gd name="T41" fmla="*/ 0 h 2305"/>
                <a:gd name="T42" fmla="*/ 0 w 2307"/>
                <a:gd name="T43" fmla="*/ 0 h 2305"/>
                <a:gd name="T44" fmla="*/ 0 w 2307"/>
                <a:gd name="T45" fmla="*/ 0 h 2305"/>
                <a:gd name="T46" fmla="*/ 0 w 2307"/>
                <a:gd name="T47" fmla="*/ 0 h 2305"/>
                <a:gd name="T48" fmla="*/ 0 w 2307"/>
                <a:gd name="T49" fmla="*/ 0 h 2305"/>
                <a:gd name="T50" fmla="*/ 0 w 2307"/>
                <a:gd name="T51" fmla="*/ 0 h 2305"/>
                <a:gd name="T52" fmla="*/ 0 w 2307"/>
                <a:gd name="T53" fmla="*/ 0 h 2305"/>
                <a:gd name="T54" fmla="*/ 0 w 2307"/>
                <a:gd name="T55" fmla="*/ 0 h 2305"/>
                <a:gd name="T56" fmla="*/ 0 w 2307"/>
                <a:gd name="T57" fmla="*/ 0 h 2305"/>
                <a:gd name="T58" fmla="*/ 0 w 2307"/>
                <a:gd name="T59" fmla="*/ 0 h 2305"/>
                <a:gd name="T60" fmla="*/ 0 w 2307"/>
                <a:gd name="T61" fmla="*/ 0 h 2305"/>
                <a:gd name="T62" fmla="*/ 0 w 2307"/>
                <a:gd name="T63" fmla="*/ 0 h 2305"/>
                <a:gd name="T64" fmla="*/ 0 w 2307"/>
                <a:gd name="T65" fmla="*/ 0 h 2305"/>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2307"/>
                <a:gd name="T100" fmla="*/ 0 h 2305"/>
                <a:gd name="T101" fmla="*/ 2307 w 2307"/>
                <a:gd name="T102" fmla="*/ 2305 h 2305"/>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2307" h="2305">
                  <a:moveTo>
                    <a:pt x="2" y="0"/>
                  </a:moveTo>
                  <a:cubicBezTo>
                    <a:pt x="2" y="83"/>
                    <a:pt x="2" y="192"/>
                    <a:pt x="2" y="288"/>
                  </a:cubicBezTo>
                  <a:cubicBezTo>
                    <a:pt x="2" y="384"/>
                    <a:pt x="3" y="479"/>
                    <a:pt x="3" y="576"/>
                  </a:cubicBezTo>
                  <a:lnTo>
                    <a:pt x="1" y="864"/>
                  </a:lnTo>
                  <a:lnTo>
                    <a:pt x="2" y="1152"/>
                  </a:lnTo>
                  <a:lnTo>
                    <a:pt x="1" y="1440"/>
                  </a:lnTo>
                  <a:lnTo>
                    <a:pt x="1" y="1728"/>
                  </a:lnTo>
                  <a:cubicBezTo>
                    <a:pt x="1" y="1728"/>
                    <a:pt x="1" y="1931"/>
                    <a:pt x="1" y="2016"/>
                  </a:cubicBezTo>
                  <a:cubicBezTo>
                    <a:pt x="0" y="2076"/>
                    <a:pt x="2" y="2239"/>
                    <a:pt x="1" y="2303"/>
                  </a:cubicBezTo>
                  <a:cubicBezTo>
                    <a:pt x="57" y="2305"/>
                    <a:pt x="203" y="2296"/>
                    <a:pt x="289" y="2304"/>
                  </a:cubicBezTo>
                  <a:lnTo>
                    <a:pt x="577" y="2303"/>
                  </a:lnTo>
                  <a:lnTo>
                    <a:pt x="865" y="2304"/>
                  </a:lnTo>
                  <a:lnTo>
                    <a:pt x="1153" y="2304"/>
                  </a:lnTo>
                  <a:lnTo>
                    <a:pt x="1441" y="2303"/>
                  </a:lnTo>
                  <a:lnTo>
                    <a:pt x="1729" y="2304"/>
                  </a:lnTo>
                  <a:cubicBezTo>
                    <a:pt x="1729" y="2304"/>
                    <a:pt x="2017" y="2304"/>
                    <a:pt x="2017" y="2304"/>
                  </a:cubicBezTo>
                  <a:cubicBezTo>
                    <a:pt x="2113" y="2304"/>
                    <a:pt x="2226" y="2304"/>
                    <a:pt x="2306" y="2304"/>
                  </a:cubicBezTo>
                  <a:cubicBezTo>
                    <a:pt x="2305" y="2231"/>
                    <a:pt x="2306" y="2112"/>
                    <a:pt x="2306" y="2016"/>
                  </a:cubicBezTo>
                  <a:cubicBezTo>
                    <a:pt x="2306" y="1920"/>
                    <a:pt x="2305" y="1824"/>
                    <a:pt x="2305" y="1728"/>
                  </a:cubicBezTo>
                  <a:lnTo>
                    <a:pt x="2305" y="1439"/>
                  </a:lnTo>
                  <a:lnTo>
                    <a:pt x="2305" y="1152"/>
                  </a:lnTo>
                  <a:lnTo>
                    <a:pt x="2305" y="864"/>
                  </a:lnTo>
                  <a:lnTo>
                    <a:pt x="2305" y="576"/>
                  </a:lnTo>
                  <a:cubicBezTo>
                    <a:pt x="2305" y="576"/>
                    <a:pt x="2306" y="288"/>
                    <a:pt x="2306" y="288"/>
                  </a:cubicBezTo>
                  <a:cubicBezTo>
                    <a:pt x="2306" y="192"/>
                    <a:pt x="2307" y="61"/>
                    <a:pt x="2305" y="1"/>
                  </a:cubicBezTo>
                  <a:cubicBezTo>
                    <a:pt x="2235" y="0"/>
                    <a:pt x="2113" y="0"/>
                    <a:pt x="2017" y="0"/>
                  </a:cubicBezTo>
                  <a:cubicBezTo>
                    <a:pt x="1921" y="0"/>
                    <a:pt x="1825" y="1"/>
                    <a:pt x="1729" y="1"/>
                  </a:cubicBezTo>
                  <a:lnTo>
                    <a:pt x="1442" y="1"/>
                  </a:lnTo>
                  <a:lnTo>
                    <a:pt x="1154" y="1"/>
                  </a:lnTo>
                  <a:lnTo>
                    <a:pt x="866" y="1"/>
                  </a:lnTo>
                  <a:lnTo>
                    <a:pt x="578" y="1"/>
                  </a:lnTo>
                  <a:cubicBezTo>
                    <a:pt x="578" y="1"/>
                    <a:pt x="290" y="0"/>
                    <a:pt x="290" y="0"/>
                  </a:cubicBezTo>
                  <a:cubicBezTo>
                    <a:pt x="194" y="0"/>
                    <a:pt x="60" y="0"/>
                    <a:pt x="2" y="0"/>
                  </a:cubicBezTo>
                  <a:close/>
                </a:path>
              </a:pathLst>
            </a:custGeom>
            <a:solidFill>
              <a:srgbClr val="C0C0C0"/>
            </a:solidFill>
            <a:ln w="28575" cap="flat" cmpd="sng">
              <a:solidFill>
                <a:schemeClr val="tx1"/>
              </a:solidFill>
              <a:prstDash val="solid"/>
              <a:round/>
              <a:headEnd type="none" w="med" len="med"/>
              <a:tailEnd type="none" w="sm" len="med"/>
            </a:ln>
          </p:spPr>
          <p:txBody>
            <a:bodyPr wrap="none" anchor="ctr"/>
            <a:lstStyle/>
            <a:p>
              <a:endParaRPr lang="en-US"/>
            </a:p>
          </p:txBody>
        </p:sp>
        <p:cxnSp>
          <p:nvCxnSpPr>
            <p:cNvPr id="16403" name="AutoShape 69"/>
            <p:cNvCxnSpPr>
              <a:cxnSpLocks noChangeShapeType="1"/>
              <a:stCxn id="16401" idx="28"/>
            </p:cNvCxnSpPr>
            <p:nvPr/>
          </p:nvCxnSpPr>
          <p:spPr bwMode="auto">
            <a:xfrm flipH="1" flipV="1">
              <a:off x="2029" y="4543"/>
              <a:ext cx="90" cy="590"/>
            </a:xfrm>
            <a:prstGeom prst="straightConnector1">
              <a:avLst/>
            </a:prstGeom>
            <a:noFill/>
            <a:ln w="9525">
              <a:solidFill>
                <a:srgbClr val="0066FF"/>
              </a:solidFill>
              <a:round/>
              <a:headEnd/>
              <a:tailEnd type="triangle" w="med" len="med"/>
            </a:ln>
            <a:extLst>
              <a:ext uri="{909E8E84-426E-40DD-AFC4-6F175D3DCCD1}">
                <a14:hiddenFill xmlns:a14="http://schemas.microsoft.com/office/drawing/2010/main">
                  <a:noFill/>
                </a14:hiddenFill>
              </a:ext>
            </a:extLst>
          </p:spPr>
        </p:cxnSp>
        <p:cxnSp>
          <p:nvCxnSpPr>
            <p:cNvPr id="16404" name="AutoShape 70"/>
            <p:cNvCxnSpPr>
              <a:cxnSpLocks noChangeShapeType="1"/>
              <a:stCxn id="16402" idx="28"/>
              <a:endCxn id="16427" idx="2"/>
            </p:cNvCxnSpPr>
            <p:nvPr/>
          </p:nvCxnSpPr>
          <p:spPr bwMode="auto">
            <a:xfrm flipV="1">
              <a:off x="2923" y="4606"/>
              <a:ext cx="1" cy="527"/>
            </a:xfrm>
            <a:prstGeom prst="straightConnector1">
              <a:avLst/>
            </a:prstGeom>
            <a:noFill/>
            <a:ln w="9525">
              <a:solidFill>
                <a:srgbClr val="0066FF"/>
              </a:solidFill>
              <a:round/>
              <a:headEnd/>
              <a:tailEnd type="triangle" w="med" len="med"/>
            </a:ln>
            <a:extLst>
              <a:ext uri="{909E8E84-426E-40DD-AFC4-6F175D3DCCD1}">
                <a14:hiddenFill xmlns:a14="http://schemas.microsoft.com/office/drawing/2010/main">
                  <a:noFill/>
                </a14:hiddenFill>
              </a:ext>
            </a:extLst>
          </p:spPr>
        </p:cxnSp>
        <p:sp>
          <p:nvSpPr>
            <p:cNvPr id="16405" name="Text Box 71"/>
            <p:cNvSpPr txBox="1">
              <a:spLocks noChangeArrowheads="1"/>
            </p:cNvSpPr>
            <p:nvPr/>
          </p:nvSpPr>
          <p:spPr bwMode="auto">
            <a:xfrm>
              <a:off x="1943" y="5136"/>
              <a:ext cx="443" cy="1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1828800" eaLnBrk="0" hangingPunct="0">
                <a:defRPr sz="1200">
                  <a:solidFill>
                    <a:schemeClr val="tx1"/>
                  </a:solidFill>
                  <a:latin typeface="Arial" charset="0"/>
                </a:defRPr>
              </a:lvl1pPr>
              <a:lvl2pPr marL="742950" indent="-285750" defTabSz="1828800" eaLnBrk="0" hangingPunct="0">
                <a:defRPr sz="1200">
                  <a:solidFill>
                    <a:schemeClr val="tx1"/>
                  </a:solidFill>
                  <a:latin typeface="Arial" charset="0"/>
                </a:defRPr>
              </a:lvl2pPr>
              <a:lvl3pPr marL="1143000" indent="-228600" defTabSz="1828800" eaLnBrk="0" hangingPunct="0">
                <a:defRPr sz="1200">
                  <a:solidFill>
                    <a:schemeClr val="tx1"/>
                  </a:solidFill>
                  <a:latin typeface="Arial" charset="0"/>
                </a:defRPr>
              </a:lvl3pPr>
              <a:lvl4pPr marL="1600200" indent="-228600" defTabSz="1828800" eaLnBrk="0" hangingPunct="0">
                <a:defRPr sz="1200">
                  <a:solidFill>
                    <a:schemeClr val="tx1"/>
                  </a:solidFill>
                  <a:latin typeface="Arial" charset="0"/>
                </a:defRPr>
              </a:lvl4pPr>
              <a:lvl5pPr marL="2057400" indent="-228600" defTabSz="1828800" eaLnBrk="0" hangingPunct="0">
                <a:defRPr sz="1200">
                  <a:solidFill>
                    <a:schemeClr val="tx1"/>
                  </a:solidFill>
                  <a:latin typeface="Arial" charset="0"/>
                </a:defRPr>
              </a:lvl5pPr>
              <a:lvl6pPr marL="2514600" indent="-228600" algn="ctr" defTabSz="1828800" eaLnBrk="0" fontAlgn="base" hangingPunct="0">
                <a:spcBef>
                  <a:spcPct val="0"/>
                </a:spcBef>
                <a:spcAft>
                  <a:spcPct val="0"/>
                </a:spcAft>
                <a:defRPr sz="1200">
                  <a:solidFill>
                    <a:schemeClr val="tx1"/>
                  </a:solidFill>
                  <a:latin typeface="Arial" charset="0"/>
                </a:defRPr>
              </a:lvl6pPr>
              <a:lvl7pPr marL="2971800" indent="-228600" algn="ctr" defTabSz="1828800" eaLnBrk="0" fontAlgn="base" hangingPunct="0">
                <a:spcBef>
                  <a:spcPct val="0"/>
                </a:spcBef>
                <a:spcAft>
                  <a:spcPct val="0"/>
                </a:spcAft>
                <a:defRPr sz="1200">
                  <a:solidFill>
                    <a:schemeClr val="tx1"/>
                  </a:solidFill>
                  <a:latin typeface="Arial" charset="0"/>
                </a:defRPr>
              </a:lvl7pPr>
              <a:lvl8pPr marL="3429000" indent="-228600" algn="ctr" defTabSz="1828800" eaLnBrk="0" fontAlgn="base" hangingPunct="0">
                <a:spcBef>
                  <a:spcPct val="0"/>
                </a:spcBef>
                <a:spcAft>
                  <a:spcPct val="0"/>
                </a:spcAft>
                <a:defRPr sz="1200">
                  <a:solidFill>
                    <a:schemeClr val="tx1"/>
                  </a:solidFill>
                  <a:latin typeface="Arial" charset="0"/>
                </a:defRPr>
              </a:lvl8pPr>
              <a:lvl9pPr marL="3886200" indent="-228600" algn="ctr" defTabSz="1828800" eaLnBrk="0" fontAlgn="base" hangingPunct="0">
                <a:spcBef>
                  <a:spcPct val="0"/>
                </a:spcBef>
                <a:spcAft>
                  <a:spcPct val="0"/>
                </a:spcAft>
                <a:defRPr sz="1200">
                  <a:solidFill>
                    <a:schemeClr val="tx1"/>
                  </a:solidFill>
                  <a:latin typeface="Arial" charset="0"/>
                </a:defRPr>
              </a:lvl9pPr>
            </a:lstStyle>
            <a:p>
              <a:pPr algn="l" eaLnBrk="1" hangingPunct="1">
                <a:spcBef>
                  <a:spcPct val="50000"/>
                </a:spcBef>
              </a:pPr>
              <a:r>
                <a:rPr lang="en-US"/>
                <a:t> </a:t>
              </a:r>
              <a:r>
                <a:rPr lang="en-US" sz="1000"/>
                <a:t>Eye coil</a:t>
              </a:r>
            </a:p>
          </p:txBody>
        </p:sp>
        <p:sp>
          <p:nvSpPr>
            <p:cNvPr id="16406" name="Text Box 72"/>
            <p:cNvSpPr txBox="1">
              <a:spLocks noChangeArrowheads="1"/>
            </p:cNvSpPr>
            <p:nvPr/>
          </p:nvSpPr>
          <p:spPr bwMode="auto">
            <a:xfrm>
              <a:off x="2643" y="5135"/>
              <a:ext cx="559" cy="1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1828800" eaLnBrk="0" hangingPunct="0">
                <a:defRPr sz="1200">
                  <a:solidFill>
                    <a:schemeClr val="tx1"/>
                  </a:solidFill>
                  <a:latin typeface="Arial" charset="0"/>
                </a:defRPr>
              </a:lvl1pPr>
              <a:lvl2pPr marL="742950" indent="-285750" defTabSz="1828800" eaLnBrk="0" hangingPunct="0">
                <a:defRPr sz="1200">
                  <a:solidFill>
                    <a:schemeClr val="tx1"/>
                  </a:solidFill>
                  <a:latin typeface="Arial" charset="0"/>
                </a:defRPr>
              </a:lvl2pPr>
              <a:lvl3pPr marL="1143000" indent="-228600" defTabSz="1828800" eaLnBrk="0" hangingPunct="0">
                <a:defRPr sz="1200">
                  <a:solidFill>
                    <a:schemeClr val="tx1"/>
                  </a:solidFill>
                  <a:latin typeface="Arial" charset="0"/>
                </a:defRPr>
              </a:lvl3pPr>
              <a:lvl4pPr marL="1600200" indent="-228600" defTabSz="1828800" eaLnBrk="0" hangingPunct="0">
                <a:defRPr sz="1200">
                  <a:solidFill>
                    <a:schemeClr val="tx1"/>
                  </a:solidFill>
                  <a:latin typeface="Arial" charset="0"/>
                </a:defRPr>
              </a:lvl4pPr>
              <a:lvl5pPr marL="2057400" indent="-228600" defTabSz="1828800" eaLnBrk="0" hangingPunct="0">
                <a:defRPr sz="1200">
                  <a:solidFill>
                    <a:schemeClr val="tx1"/>
                  </a:solidFill>
                  <a:latin typeface="Arial" charset="0"/>
                </a:defRPr>
              </a:lvl5pPr>
              <a:lvl6pPr marL="2514600" indent="-228600" algn="ctr" defTabSz="1828800" eaLnBrk="0" fontAlgn="base" hangingPunct="0">
                <a:spcBef>
                  <a:spcPct val="0"/>
                </a:spcBef>
                <a:spcAft>
                  <a:spcPct val="0"/>
                </a:spcAft>
                <a:defRPr sz="1200">
                  <a:solidFill>
                    <a:schemeClr val="tx1"/>
                  </a:solidFill>
                  <a:latin typeface="Arial" charset="0"/>
                </a:defRPr>
              </a:lvl6pPr>
              <a:lvl7pPr marL="2971800" indent="-228600" algn="ctr" defTabSz="1828800" eaLnBrk="0" fontAlgn="base" hangingPunct="0">
                <a:spcBef>
                  <a:spcPct val="0"/>
                </a:spcBef>
                <a:spcAft>
                  <a:spcPct val="0"/>
                </a:spcAft>
                <a:defRPr sz="1200">
                  <a:solidFill>
                    <a:schemeClr val="tx1"/>
                  </a:solidFill>
                  <a:latin typeface="Arial" charset="0"/>
                </a:defRPr>
              </a:lvl7pPr>
              <a:lvl8pPr marL="3429000" indent="-228600" algn="ctr" defTabSz="1828800" eaLnBrk="0" fontAlgn="base" hangingPunct="0">
                <a:spcBef>
                  <a:spcPct val="0"/>
                </a:spcBef>
                <a:spcAft>
                  <a:spcPct val="0"/>
                </a:spcAft>
                <a:defRPr sz="1200">
                  <a:solidFill>
                    <a:schemeClr val="tx1"/>
                  </a:solidFill>
                  <a:latin typeface="Arial" charset="0"/>
                </a:defRPr>
              </a:lvl8pPr>
              <a:lvl9pPr marL="3886200" indent="-228600" algn="ctr" defTabSz="1828800" eaLnBrk="0" fontAlgn="base" hangingPunct="0">
                <a:spcBef>
                  <a:spcPct val="0"/>
                </a:spcBef>
                <a:spcAft>
                  <a:spcPct val="0"/>
                </a:spcAft>
                <a:defRPr sz="1200">
                  <a:solidFill>
                    <a:schemeClr val="tx1"/>
                  </a:solidFill>
                  <a:latin typeface="Arial" charset="0"/>
                </a:defRPr>
              </a:lvl9pPr>
            </a:lstStyle>
            <a:p>
              <a:pPr eaLnBrk="1" hangingPunct="1">
                <a:spcBef>
                  <a:spcPct val="50000"/>
                </a:spcBef>
              </a:pPr>
              <a:r>
                <a:rPr lang="en-US"/>
                <a:t> </a:t>
              </a:r>
              <a:r>
                <a:rPr lang="en-US" sz="1000"/>
                <a:t>Amp / Filter</a:t>
              </a:r>
            </a:p>
          </p:txBody>
        </p:sp>
        <p:sp>
          <p:nvSpPr>
            <p:cNvPr id="16407" name="Freeform 73"/>
            <p:cNvSpPr>
              <a:spLocks/>
            </p:cNvSpPr>
            <p:nvPr/>
          </p:nvSpPr>
          <p:spPr bwMode="auto">
            <a:xfrm>
              <a:off x="1489" y="3463"/>
              <a:ext cx="2378" cy="405"/>
            </a:xfrm>
            <a:custGeom>
              <a:avLst/>
              <a:gdLst>
                <a:gd name="T0" fmla="*/ 2 w 2307"/>
                <a:gd name="T1" fmla="*/ 0 h 2305"/>
                <a:gd name="T2" fmla="*/ 2 w 2307"/>
                <a:gd name="T3" fmla="*/ 0 h 2305"/>
                <a:gd name="T4" fmla="*/ 3 w 2307"/>
                <a:gd name="T5" fmla="*/ 0 h 2305"/>
                <a:gd name="T6" fmla="*/ 1 w 2307"/>
                <a:gd name="T7" fmla="*/ 0 h 2305"/>
                <a:gd name="T8" fmla="*/ 2 w 2307"/>
                <a:gd name="T9" fmla="*/ 0 h 2305"/>
                <a:gd name="T10" fmla="*/ 1 w 2307"/>
                <a:gd name="T11" fmla="*/ 0 h 2305"/>
                <a:gd name="T12" fmla="*/ 1 w 2307"/>
                <a:gd name="T13" fmla="*/ 0 h 2305"/>
                <a:gd name="T14" fmla="*/ 1 w 2307"/>
                <a:gd name="T15" fmla="*/ 0 h 2305"/>
                <a:gd name="T16" fmla="*/ 1 w 2307"/>
                <a:gd name="T17" fmla="*/ 0 h 2305"/>
                <a:gd name="T18" fmla="*/ 7861 w 2307"/>
                <a:gd name="T19" fmla="*/ 0 h 2305"/>
                <a:gd name="T20" fmla="*/ 15763 w 2307"/>
                <a:gd name="T21" fmla="*/ 0 h 2305"/>
                <a:gd name="T22" fmla="*/ 23533 w 2307"/>
                <a:gd name="T23" fmla="*/ 0 h 2305"/>
                <a:gd name="T24" fmla="*/ 31383 w 2307"/>
                <a:gd name="T25" fmla="*/ 0 h 2305"/>
                <a:gd name="T26" fmla="*/ 39255 w 2307"/>
                <a:gd name="T27" fmla="*/ 0 h 2305"/>
                <a:gd name="T28" fmla="*/ 47085 w 2307"/>
                <a:gd name="T29" fmla="*/ 0 h 2305"/>
                <a:gd name="T30" fmla="*/ 54890 w 2307"/>
                <a:gd name="T31" fmla="*/ 0 h 2305"/>
                <a:gd name="T32" fmla="*/ 62727 w 2307"/>
                <a:gd name="T33" fmla="*/ 0 h 2305"/>
                <a:gd name="T34" fmla="*/ 62727 w 2307"/>
                <a:gd name="T35" fmla="*/ 0 h 2305"/>
                <a:gd name="T36" fmla="*/ 62720 w 2307"/>
                <a:gd name="T37" fmla="*/ 0 h 2305"/>
                <a:gd name="T38" fmla="*/ 62720 w 2307"/>
                <a:gd name="T39" fmla="*/ 0 h 2305"/>
                <a:gd name="T40" fmla="*/ 62720 w 2307"/>
                <a:gd name="T41" fmla="*/ 0 h 2305"/>
                <a:gd name="T42" fmla="*/ 62720 w 2307"/>
                <a:gd name="T43" fmla="*/ 0 h 2305"/>
                <a:gd name="T44" fmla="*/ 62720 w 2307"/>
                <a:gd name="T45" fmla="*/ 0 h 2305"/>
                <a:gd name="T46" fmla="*/ 62727 w 2307"/>
                <a:gd name="T47" fmla="*/ 0 h 2305"/>
                <a:gd name="T48" fmla="*/ 62720 w 2307"/>
                <a:gd name="T49" fmla="*/ 0 h 2305"/>
                <a:gd name="T50" fmla="*/ 54890 w 2307"/>
                <a:gd name="T51" fmla="*/ 0 h 2305"/>
                <a:gd name="T52" fmla="*/ 47085 w 2307"/>
                <a:gd name="T53" fmla="*/ 0 h 2305"/>
                <a:gd name="T54" fmla="*/ 39258 w 2307"/>
                <a:gd name="T55" fmla="*/ 0 h 2305"/>
                <a:gd name="T56" fmla="*/ 31450 w 2307"/>
                <a:gd name="T57" fmla="*/ 0 h 2305"/>
                <a:gd name="T58" fmla="*/ 23542 w 2307"/>
                <a:gd name="T59" fmla="*/ 0 h 2305"/>
                <a:gd name="T60" fmla="*/ 15764 w 2307"/>
                <a:gd name="T61" fmla="*/ 0 h 2305"/>
                <a:gd name="T62" fmla="*/ 7871 w 2307"/>
                <a:gd name="T63" fmla="*/ 0 h 2305"/>
                <a:gd name="T64" fmla="*/ 2 w 2307"/>
                <a:gd name="T65" fmla="*/ 0 h 2305"/>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2307"/>
                <a:gd name="T100" fmla="*/ 0 h 2305"/>
                <a:gd name="T101" fmla="*/ 2307 w 2307"/>
                <a:gd name="T102" fmla="*/ 2305 h 2305"/>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2307" h="2305">
                  <a:moveTo>
                    <a:pt x="2" y="0"/>
                  </a:moveTo>
                  <a:cubicBezTo>
                    <a:pt x="2" y="83"/>
                    <a:pt x="2" y="192"/>
                    <a:pt x="2" y="288"/>
                  </a:cubicBezTo>
                  <a:cubicBezTo>
                    <a:pt x="2" y="384"/>
                    <a:pt x="3" y="479"/>
                    <a:pt x="3" y="576"/>
                  </a:cubicBezTo>
                  <a:lnTo>
                    <a:pt x="1" y="864"/>
                  </a:lnTo>
                  <a:lnTo>
                    <a:pt x="2" y="1152"/>
                  </a:lnTo>
                  <a:lnTo>
                    <a:pt x="1" y="1440"/>
                  </a:lnTo>
                  <a:lnTo>
                    <a:pt x="1" y="1728"/>
                  </a:lnTo>
                  <a:cubicBezTo>
                    <a:pt x="1" y="1728"/>
                    <a:pt x="1" y="1931"/>
                    <a:pt x="1" y="2016"/>
                  </a:cubicBezTo>
                  <a:cubicBezTo>
                    <a:pt x="0" y="2076"/>
                    <a:pt x="2" y="2239"/>
                    <a:pt x="1" y="2303"/>
                  </a:cubicBezTo>
                  <a:cubicBezTo>
                    <a:pt x="57" y="2305"/>
                    <a:pt x="203" y="2296"/>
                    <a:pt x="289" y="2304"/>
                  </a:cubicBezTo>
                  <a:lnTo>
                    <a:pt x="577" y="2303"/>
                  </a:lnTo>
                  <a:lnTo>
                    <a:pt x="865" y="2304"/>
                  </a:lnTo>
                  <a:lnTo>
                    <a:pt x="1153" y="2304"/>
                  </a:lnTo>
                  <a:lnTo>
                    <a:pt x="1441" y="2303"/>
                  </a:lnTo>
                  <a:lnTo>
                    <a:pt x="1729" y="2304"/>
                  </a:lnTo>
                  <a:cubicBezTo>
                    <a:pt x="1729" y="2304"/>
                    <a:pt x="2017" y="2304"/>
                    <a:pt x="2017" y="2304"/>
                  </a:cubicBezTo>
                  <a:cubicBezTo>
                    <a:pt x="2113" y="2304"/>
                    <a:pt x="2226" y="2304"/>
                    <a:pt x="2306" y="2304"/>
                  </a:cubicBezTo>
                  <a:cubicBezTo>
                    <a:pt x="2305" y="2231"/>
                    <a:pt x="2306" y="2112"/>
                    <a:pt x="2306" y="2016"/>
                  </a:cubicBezTo>
                  <a:cubicBezTo>
                    <a:pt x="2306" y="1920"/>
                    <a:pt x="2305" y="1824"/>
                    <a:pt x="2305" y="1728"/>
                  </a:cubicBezTo>
                  <a:lnTo>
                    <a:pt x="2305" y="1439"/>
                  </a:lnTo>
                  <a:lnTo>
                    <a:pt x="2305" y="1152"/>
                  </a:lnTo>
                  <a:lnTo>
                    <a:pt x="2305" y="864"/>
                  </a:lnTo>
                  <a:lnTo>
                    <a:pt x="2305" y="576"/>
                  </a:lnTo>
                  <a:cubicBezTo>
                    <a:pt x="2305" y="576"/>
                    <a:pt x="2306" y="288"/>
                    <a:pt x="2306" y="288"/>
                  </a:cubicBezTo>
                  <a:cubicBezTo>
                    <a:pt x="2306" y="192"/>
                    <a:pt x="2307" y="61"/>
                    <a:pt x="2305" y="1"/>
                  </a:cubicBezTo>
                  <a:cubicBezTo>
                    <a:pt x="2235" y="0"/>
                    <a:pt x="2113" y="0"/>
                    <a:pt x="2017" y="0"/>
                  </a:cubicBezTo>
                  <a:cubicBezTo>
                    <a:pt x="1921" y="0"/>
                    <a:pt x="1825" y="1"/>
                    <a:pt x="1729" y="1"/>
                  </a:cubicBezTo>
                  <a:lnTo>
                    <a:pt x="1442" y="1"/>
                  </a:lnTo>
                  <a:lnTo>
                    <a:pt x="1154" y="1"/>
                  </a:lnTo>
                  <a:lnTo>
                    <a:pt x="866" y="1"/>
                  </a:lnTo>
                  <a:lnTo>
                    <a:pt x="578" y="1"/>
                  </a:lnTo>
                  <a:cubicBezTo>
                    <a:pt x="578" y="1"/>
                    <a:pt x="290" y="0"/>
                    <a:pt x="290" y="0"/>
                  </a:cubicBezTo>
                  <a:cubicBezTo>
                    <a:pt x="194" y="0"/>
                    <a:pt x="60" y="0"/>
                    <a:pt x="2" y="0"/>
                  </a:cubicBezTo>
                  <a:close/>
                </a:path>
              </a:pathLst>
            </a:custGeom>
            <a:solidFill>
              <a:srgbClr val="C0C0C0"/>
            </a:solidFill>
            <a:ln w="28575" cap="flat" cmpd="sng">
              <a:solidFill>
                <a:schemeClr val="tx1"/>
              </a:solidFill>
              <a:prstDash val="solid"/>
              <a:round/>
              <a:headEnd type="none" w="med" len="med"/>
              <a:tailEnd type="none" w="sm" len="med"/>
            </a:ln>
          </p:spPr>
          <p:txBody>
            <a:bodyPr wrap="none" anchor="ctr"/>
            <a:lstStyle/>
            <a:p>
              <a:endParaRPr lang="en-US"/>
            </a:p>
          </p:txBody>
        </p:sp>
        <p:sp>
          <p:nvSpPr>
            <p:cNvPr id="16408" name="Freeform 74"/>
            <p:cNvSpPr>
              <a:spLocks/>
            </p:cNvSpPr>
            <p:nvPr/>
          </p:nvSpPr>
          <p:spPr bwMode="auto">
            <a:xfrm>
              <a:off x="35" y="6114"/>
              <a:ext cx="699" cy="174"/>
            </a:xfrm>
            <a:custGeom>
              <a:avLst/>
              <a:gdLst>
                <a:gd name="T0" fmla="*/ 0 w 2307"/>
                <a:gd name="T1" fmla="*/ 0 h 2305"/>
                <a:gd name="T2" fmla="*/ 0 w 2307"/>
                <a:gd name="T3" fmla="*/ 0 h 2305"/>
                <a:gd name="T4" fmla="*/ 0 w 2307"/>
                <a:gd name="T5" fmla="*/ 0 h 2305"/>
                <a:gd name="T6" fmla="*/ 0 w 2307"/>
                <a:gd name="T7" fmla="*/ 0 h 2305"/>
                <a:gd name="T8" fmla="*/ 0 w 2307"/>
                <a:gd name="T9" fmla="*/ 0 h 2305"/>
                <a:gd name="T10" fmla="*/ 0 w 2307"/>
                <a:gd name="T11" fmla="*/ 0 h 2305"/>
                <a:gd name="T12" fmla="*/ 0 w 2307"/>
                <a:gd name="T13" fmla="*/ 0 h 2305"/>
                <a:gd name="T14" fmla="*/ 0 w 2307"/>
                <a:gd name="T15" fmla="*/ 0 h 2305"/>
                <a:gd name="T16" fmla="*/ 0 w 2307"/>
                <a:gd name="T17" fmla="*/ 0 h 2305"/>
                <a:gd name="T18" fmla="*/ 0 w 2307"/>
                <a:gd name="T19" fmla="*/ 0 h 2305"/>
                <a:gd name="T20" fmla="*/ 0 w 2307"/>
                <a:gd name="T21" fmla="*/ 0 h 2305"/>
                <a:gd name="T22" fmla="*/ 0 w 2307"/>
                <a:gd name="T23" fmla="*/ 0 h 2305"/>
                <a:gd name="T24" fmla="*/ 0 w 2307"/>
                <a:gd name="T25" fmla="*/ 0 h 2305"/>
                <a:gd name="T26" fmla="*/ 0 w 2307"/>
                <a:gd name="T27" fmla="*/ 0 h 2305"/>
                <a:gd name="T28" fmla="*/ 0 w 2307"/>
                <a:gd name="T29" fmla="*/ 0 h 2305"/>
                <a:gd name="T30" fmla="*/ 0 w 2307"/>
                <a:gd name="T31" fmla="*/ 0 h 2305"/>
                <a:gd name="T32" fmla="*/ 0 w 2307"/>
                <a:gd name="T33" fmla="*/ 0 h 2305"/>
                <a:gd name="T34" fmla="*/ 0 w 2307"/>
                <a:gd name="T35" fmla="*/ 0 h 2305"/>
                <a:gd name="T36" fmla="*/ 0 w 2307"/>
                <a:gd name="T37" fmla="*/ 0 h 2305"/>
                <a:gd name="T38" fmla="*/ 0 w 2307"/>
                <a:gd name="T39" fmla="*/ 0 h 2305"/>
                <a:gd name="T40" fmla="*/ 0 w 2307"/>
                <a:gd name="T41" fmla="*/ 0 h 2305"/>
                <a:gd name="T42" fmla="*/ 0 w 2307"/>
                <a:gd name="T43" fmla="*/ 0 h 2305"/>
                <a:gd name="T44" fmla="*/ 0 w 2307"/>
                <a:gd name="T45" fmla="*/ 0 h 2305"/>
                <a:gd name="T46" fmla="*/ 0 w 2307"/>
                <a:gd name="T47" fmla="*/ 0 h 2305"/>
                <a:gd name="T48" fmla="*/ 0 w 2307"/>
                <a:gd name="T49" fmla="*/ 0 h 2305"/>
                <a:gd name="T50" fmla="*/ 0 w 2307"/>
                <a:gd name="T51" fmla="*/ 0 h 2305"/>
                <a:gd name="T52" fmla="*/ 0 w 2307"/>
                <a:gd name="T53" fmla="*/ 0 h 2305"/>
                <a:gd name="T54" fmla="*/ 0 w 2307"/>
                <a:gd name="T55" fmla="*/ 0 h 2305"/>
                <a:gd name="T56" fmla="*/ 0 w 2307"/>
                <a:gd name="T57" fmla="*/ 0 h 2305"/>
                <a:gd name="T58" fmla="*/ 0 w 2307"/>
                <a:gd name="T59" fmla="*/ 0 h 2305"/>
                <a:gd name="T60" fmla="*/ 0 w 2307"/>
                <a:gd name="T61" fmla="*/ 0 h 2305"/>
                <a:gd name="T62" fmla="*/ 0 w 2307"/>
                <a:gd name="T63" fmla="*/ 0 h 2305"/>
                <a:gd name="T64" fmla="*/ 0 w 2307"/>
                <a:gd name="T65" fmla="*/ 0 h 2305"/>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2307"/>
                <a:gd name="T100" fmla="*/ 0 h 2305"/>
                <a:gd name="T101" fmla="*/ 2307 w 2307"/>
                <a:gd name="T102" fmla="*/ 2305 h 2305"/>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2307" h="2305">
                  <a:moveTo>
                    <a:pt x="2" y="0"/>
                  </a:moveTo>
                  <a:cubicBezTo>
                    <a:pt x="2" y="83"/>
                    <a:pt x="2" y="192"/>
                    <a:pt x="2" y="288"/>
                  </a:cubicBezTo>
                  <a:cubicBezTo>
                    <a:pt x="2" y="384"/>
                    <a:pt x="3" y="479"/>
                    <a:pt x="3" y="576"/>
                  </a:cubicBezTo>
                  <a:lnTo>
                    <a:pt x="1" y="864"/>
                  </a:lnTo>
                  <a:lnTo>
                    <a:pt x="2" y="1152"/>
                  </a:lnTo>
                  <a:lnTo>
                    <a:pt x="1" y="1440"/>
                  </a:lnTo>
                  <a:lnTo>
                    <a:pt x="1" y="1728"/>
                  </a:lnTo>
                  <a:cubicBezTo>
                    <a:pt x="1" y="1728"/>
                    <a:pt x="1" y="1931"/>
                    <a:pt x="1" y="2016"/>
                  </a:cubicBezTo>
                  <a:cubicBezTo>
                    <a:pt x="0" y="2076"/>
                    <a:pt x="2" y="2239"/>
                    <a:pt x="1" y="2303"/>
                  </a:cubicBezTo>
                  <a:cubicBezTo>
                    <a:pt x="57" y="2305"/>
                    <a:pt x="203" y="2296"/>
                    <a:pt x="289" y="2304"/>
                  </a:cubicBezTo>
                  <a:lnTo>
                    <a:pt x="577" y="2303"/>
                  </a:lnTo>
                  <a:lnTo>
                    <a:pt x="865" y="2304"/>
                  </a:lnTo>
                  <a:lnTo>
                    <a:pt x="1153" y="2304"/>
                  </a:lnTo>
                  <a:lnTo>
                    <a:pt x="1441" y="2303"/>
                  </a:lnTo>
                  <a:lnTo>
                    <a:pt x="1729" y="2304"/>
                  </a:lnTo>
                  <a:cubicBezTo>
                    <a:pt x="1729" y="2304"/>
                    <a:pt x="2017" y="2304"/>
                    <a:pt x="2017" y="2304"/>
                  </a:cubicBezTo>
                  <a:cubicBezTo>
                    <a:pt x="2113" y="2304"/>
                    <a:pt x="2226" y="2304"/>
                    <a:pt x="2306" y="2304"/>
                  </a:cubicBezTo>
                  <a:cubicBezTo>
                    <a:pt x="2305" y="2231"/>
                    <a:pt x="2306" y="2112"/>
                    <a:pt x="2306" y="2016"/>
                  </a:cubicBezTo>
                  <a:cubicBezTo>
                    <a:pt x="2306" y="1920"/>
                    <a:pt x="2305" y="1824"/>
                    <a:pt x="2305" y="1728"/>
                  </a:cubicBezTo>
                  <a:lnTo>
                    <a:pt x="2305" y="1439"/>
                  </a:lnTo>
                  <a:lnTo>
                    <a:pt x="2305" y="1152"/>
                  </a:lnTo>
                  <a:lnTo>
                    <a:pt x="2305" y="864"/>
                  </a:lnTo>
                  <a:lnTo>
                    <a:pt x="2305" y="576"/>
                  </a:lnTo>
                  <a:cubicBezTo>
                    <a:pt x="2305" y="576"/>
                    <a:pt x="2306" y="288"/>
                    <a:pt x="2306" y="288"/>
                  </a:cubicBezTo>
                  <a:cubicBezTo>
                    <a:pt x="2306" y="192"/>
                    <a:pt x="2307" y="61"/>
                    <a:pt x="2305" y="1"/>
                  </a:cubicBezTo>
                  <a:cubicBezTo>
                    <a:pt x="2235" y="0"/>
                    <a:pt x="2113" y="0"/>
                    <a:pt x="2017" y="0"/>
                  </a:cubicBezTo>
                  <a:cubicBezTo>
                    <a:pt x="1921" y="0"/>
                    <a:pt x="1825" y="1"/>
                    <a:pt x="1729" y="1"/>
                  </a:cubicBezTo>
                  <a:lnTo>
                    <a:pt x="1442" y="1"/>
                  </a:lnTo>
                  <a:lnTo>
                    <a:pt x="1154" y="1"/>
                  </a:lnTo>
                  <a:lnTo>
                    <a:pt x="866" y="1"/>
                  </a:lnTo>
                  <a:lnTo>
                    <a:pt x="578" y="1"/>
                  </a:lnTo>
                  <a:cubicBezTo>
                    <a:pt x="578" y="1"/>
                    <a:pt x="290" y="0"/>
                    <a:pt x="290" y="0"/>
                  </a:cubicBezTo>
                  <a:cubicBezTo>
                    <a:pt x="194" y="0"/>
                    <a:pt x="60" y="0"/>
                    <a:pt x="2" y="0"/>
                  </a:cubicBezTo>
                  <a:close/>
                </a:path>
              </a:pathLst>
            </a:custGeom>
            <a:solidFill>
              <a:srgbClr val="C0C0C0"/>
            </a:solidFill>
            <a:ln w="28575" cap="flat" cmpd="sng">
              <a:solidFill>
                <a:schemeClr val="tx1"/>
              </a:solidFill>
              <a:prstDash val="solid"/>
              <a:round/>
              <a:headEnd type="none" w="med" len="med"/>
              <a:tailEnd type="none" w="sm" len="med"/>
            </a:ln>
          </p:spPr>
          <p:txBody>
            <a:bodyPr wrap="none" anchor="ctr"/>
            <a:lstStyle/>
            <a:p>
              <a:endParaRPr lang="en-US"/>
            </a:p>
          </p:txBody>
        </p:sp>
        <p:sp>
          <p:nvSpPr>
            <p:cNvPr id="16409" name="Text Box 75"/>
            <p:cNvSpPr txBox="1">
              <a:spLocks noChangeArrowheads="1"/>
            </p:cNvSpPr>
            <p:nvPr/>
          </p:nvSpPr>
          <p:spPr bwMode="auto">
            <a:xfrm>
              <a:off x="48" y="6115"/>
              <a:ext cx="670" cy="1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1828800" eaLnBrk="0" hangingPunct="0">
                <a:defRPr sz="1200">
                  <a:solidFill>
                    <a:schemeClr val="tx1"/>
                  </a:solidFill>
                  <a:latin typeface="Arial" charset="0"/>
                </a:defRPr>
              </a:lvl1pPr>
              <a:lvl2pPr marL="742950" indent="-285750" defTabSz="1828800" eaLnBrk="0" hangingPunct="0">
                <a:defRPr sz="1200">
                  <a:solidFill>
                    <a:schemeClr val="tx1"/>
                  </a:solidFill>
                  <a:latin typeface="Arial" charset="0"/>
                </a:defRPr>
              </a:lvl2pPr>
              <a:lvl3pPr marL="1143000" indent="-228600" defTabSz="1828800" eaLnBrk="0" hangingPunct="0">
                <a:defRPr sz="1200">
                  <a:solidFill>
                    <a:schemeClr val="tx1"/>
                  </a:solidFill>
                  <a:latin typeface="Arial" charset="0"/>
                </a:defRPr>
              </a:lvl3pPr>
              <a:lvl4pPr marL="1600200" indent="-228600" defTabSz="1828800" eaLnBrk="0" hangingPunct="0">
                <a:defRPr sz="1200">
                  <a:solidFill>
                    <a:schemeClr val="tx1"/>
                  </a:solidFill>
                  <a:latin typeface="Arial" charset="0"/>
                </a:defRPr>
              </a:lvl4pPr>
              <a:lvl5pPr marL="2057400" indent="-228600" defTabSz="1828800" eaLnBrk="0" hangingPunct="0">
                <a:defRPr sz="1200">
                  <a:solidFill>
                    <a:schemeClr val="tx1"/>
                  </a:solidFill>
                  <a:latin typeface="Arial" charset="0"/>
                </a:defRPr>
              </a:lvl5pPr>
              <a:lvl6pPr marL="2514600" indent="-228600" algn="ctr" defTabSz="1828800" eaLnBrk="0" fontAlgn="base" hangingPunct="0">
                <a:spcBef>
                  <a:spcPct val="0"/>
                </a:spcBef>
                <a:spcAft>
                  <a:spcPct val="0"/>
                </a:spcAft>
                <a:defRPr sz="1200">
                  <a:solidFill>
                    <a:schemeClr val="tx1"/>
                  </a:solidFill>
                  <a:latin typeface="Arial" charset="0"/>
                </a:defRPr>
              </a:lvl6pPr>
              <a:lvl7pPr marL="2971800" indent="-228600" algn="ctr" defTabSz="1828800" eaLnBrk="0" fontAlgn="base" hangingPunct="0">
                <a:spcBef>
                  <a:spcPct val="0"/>
                </a:spcBef>
                <a:spcAft>
                  <a:spcPct val="0"/>
                </a:spcAft>
                <a:defRPr sz="1200">
                  <a:solidFill>
                    <a:schemeClr val="tx1"/>
                  </a:solidFill>
                  <a:latin typeface="Arial" charset="0"/>
                </a:defRPr>
              </a:lvl7pPr>
              <a:lvl8pPr marL="3429000" indent="-228600" algn="ctr" defTabSz="1828800" eaLnBrk="0" fontAlgn="base" hangingPunct="0">
                <a:spcBef>
                  <a:spcPct val="0"/>
                </a:spcBef>
                <a:spcAft>
                  <a:spcPct val="0"/>
                </a:spcAft>
                <a:defRPr sz="1200">
                  <a:solidFill>
                    <a:schemeClr val="tx1"/>
                  </a:solidFill>
                  <a:latin typeface="Arial" charset="0"/>
                </a:defRPr>
              </a:lvl8pPr>
              <a:lvl9pPr marL="3886200" indent="-228600" algn="ctr" defTabSz="1828800" eaLnBrk="0" fontAlgn="base" hangingPunct="0">
                <a:spcBef>
                  <a:spcPct val="0"/>
                </a:spcBef>
                <a:spcAft>
                  <a:spcPct val="0"/>
                </a:spcAft>
                <a:defRPr sz="1200">
                  <a:solidFill>
                    <a:schemeClr val="tx1"/>
                  </a:solidFill>
                  <a:latin typeface="Arial" charset="0"/>
                </a:defRPr>
              </a:lvl9pPr>
            </a:lstStyle>
            <a:p>
              <a:pPr eaLnBrk="1" hangingPunct="1">
                <a:spcBef>
                  <a:spcPct val="50000"/>
                </a:spcBef>
              </a:pPr>
              <a:r>
                <a:rPr lang="en-US"/>
                <a:t>Projector</a:t>
              </a:r>
            </a:p>
          </p:txBody>
        </p:sp>
        <p:cxnSp>
          <p:nvCxnSpPr>
            <p:cNvPr id="16410" name="AutoShape 76"/>
            <p:cNvCxnSpPr>
              <a:cxnSpLocks noChangeShapeType="1"/>
              <a:stCxn id="16428" idx="6"/>
              <a:endCxn id="16408" idx="27"/>
            </p:cNvCxnSpPr>
            <p:nvPr/>
          </p:nvCxnSpPr>
          <p:spPr bwMode="auto">
            <a:xfrm rot="16200000" flipH="1">
              <a:off x="-971" y="4662"/>
              <a:ext cx="2885" cy="1"/>
            </a:xfrm>
            <a:prstGeom prst="bentConnector3">
              <a:avLst>
                <a:gd name="adj1" fmla="val 50157"/>
              </a:avLst>
            </a:prstGeom>
            <a:noFill/>
            <a:ln w="76200">
              <a:solidFill>
                <a:srgbClr val="0066FF"/>
              </a:solidFill>
              <a:miter lim="800000"/>
              <a:headEnd type="triangle" w="med" len="med"/>
              <a:tailEnd type="triangle" w="med" len="med"/>
            </a:ln>
            <a:extLst>
              <a:ext uri="{909E8E84-426E-40DD-AFC4-6F175D3DCCD1}">
                <a14:hiddenFill xmlns:a14="http://schemas.microsoft.com/office/drawing/2010/main">
                  <a:noFill/>
                </a14:hiddenFill>
              </a:ext>
            </a:extLst>
          </p:spPr>
        </p:cxnSp>
        <p:cxnSp>
          <p:nvCxnSpPr>
            <p:cNvPr id="16411" name="AutoShape 77"/>
            <p:cNvCxnSpPr>
              <a:cxnSpLocks noChangeShapeType="1"/>
              <a:stCxn id="16401" idx="28"/>
            </p:cNvCxnSpPr>
            <p:nvPr/>
          </p:nvCxnSpPr>
          <p:spPr bwMode="auto">
            <a:xfrm flipV="1">
              <a:off x="2119" y="4531"/>
              <a:ext cx="25" cy="602"/>
            </a:xfrm>
            <a:prstGeom prst="straightConnector1">
              <a:avLst/>
            </a:prstGeom>
            <a:noFill/>
            <a:ln w="9525">
              <a:solidFill>
                <a:srgbClr val="0066FF"/>
              </a:solidFill>
              <a:round/>
              <a:headEnd/>
              <a:tailEnd type="triangle" w="med" len="med"/>
            </a:ln>
            <a:extLst>
              <a:ext uri="{909E8E84-426E-40DD-AFC4-6F175D3DCCD1}">
                <a14:hiddenFill xmlns:a14="http://schemas.microsoft.com/office/drawing/2010/main">
                  <a:noFill/>
                </a14:hiddenFill>
              </a:ext>
            </a:extLst>
          </p:spPr>
        </p:cxnSp>
        <p:sp>
          <p:nvSpPr>
            <p:cNvPr id="16412" name="Freeform 78"/>
            <p:cNvSpPr>
              <a:spLocks/>
            </p:cNvSpPr>
            <p:nvPr/>
          </p:nvSpPr>
          <p:spPr bwMode="auto">
            <a:xfrm>
              <a:off x="3342" y="5142"/>
              <a:ext cx="700" cy="173"/>
            </a:xfrm>
            <a:custGeom>
              <a:avLst/>
              <a:gdLst>
                <a:gd name="T0" fmla="*/ 0 w 2307"/>
                <a:gd name="T1" fmla="*/ 0 h 2305"/>
                <a:gd name="T2" fmla="*/ 0 w 2307"/>
                <a:gd name="T3" fmla="*/ 0 h 2305"/>
                <a:gd name="T4" fmla="*/ 0 w 2307"/>
                <a:gd name="T5" fmla="*/ 0 h 2305"/>
                <a:gd name="T6" fmla="*/ 0 w 2307"/>
                <a:gd name="T7" fmla="*/ 0 h 2305"/>
                <a:gd name="T8" fmla="*/ 0 w 2307"/>
                <a:gd name="T9" fmla="*/ 0 h 2305"/>
                <a:gd name="T10" fmla="*/ 0 w 2307"/>
                <a:gd name="T11" fmla="*/ 0 h 2305"/>
                <a:gd name="T12" fmla="*/ 0 w 2307"/>
                <a:gd name="T13" fmla="*/ 0 h 2305"/>
                <a:gd name="T14" fmla="*/ 0 w 2307"/>
                <a:gd name="T15" fmla="*/ 0 h 2305"/>
                <a:gd name="T16" fmla="*/ 0 w 2307"/>
                <a:gd name="T17" fmla="*/ 0 h 2305"/>
                <a:gd name="T18" fmla="*/ 0 w 2307"/>
                <a:gd name="T19" fmla="*/ 0 h 2305"/>
                <a:gd name="T20" fmla="*/ 0 w 2307"/>
                <a:gd name="T21" fmla="*/ 0 h 2305"/>
                <a:gd name="T22" fmla="*/ 0 w 2307"/>
                <a:gd name="T23" fmla="*/ 0 h 2305"/>
                <a:gd name="T24" fmla="*/ 0 w 2307"/>
                <a:gd name="T25" fmla="*/ 0 h 2305"/>
                <a:gd name="T26" fmla="*/ 0 w 2307"/>
                <a:gd name="T27" fmla="*/ 0 h 2305"/>
                <a:gd name="T28" fmla="*/ 0 w 2307"/>
                <a:gd name="T29" fmla="*/ 0 h 2305"/>
                <a:gd name="T30" fmla="*/ 0 w 2307"/>
                <a:gd name="T31" fmla="*/ 0 h 2305"/>
                <a:gd name="T32" fmla="*/ 0 w 2307"/>
                <a:gd name="T33" fmla="*/ 0 h 2305"/>
                <a:gd name="T34" fmla="*/ 0 w 2307"/>
                <a:gd name="T35" fmla="*/ 0 h 2305"/>
                <a:gd name="T36" fmla="*/ 0 w 2307"/>
                <a:gd name="T37" fmla="*/ 0 h 2305"/>
                <a:gd name="T38" fmla="*/ 0 w 2307"/>
                <a:gd name="T39" fmla="*/ 0 h 2305"/>
                <a:gd name="T40" fmla="*/ 0 w 2307"/>
                <a:gd name="T41" fmla="*/ 0 h 2305"/>
                <a:gd name="T42" fmla="*/ 0 w 2307"/>
                <a:gd name="T43" fmla="*/ 0 h 2305"/>
                <a:gd name="T44" fmla="*/ 0 w 2307"/>
                <a:gd name="T45" fmla="*/ 0 h 2305"/>
                <a:gd name="T46" fmla="*/ 0 w 2307"/>
                <a:gd name="T47" fmla="*/ 0 h 2305"/>
                <a:gd name="T48" fmla="*/ 0 w 2307"/>
                <a:gd name="T49" fmla="*/ 0 h 2305"/>
                <a:gd name="T50" fmla="*/ 0 w 2307"/>
                <a:gd name="T51" fmla="*/ 0 h 2305"/>
                <a:gd name="T52" fmla="*/ 0 w 2307"/>
                <a:gd name="T53" fmla="*/ 0 h 2305"/>
                <a:gd name="T54" fmla="*/ 0 w 2307"/>
                <a:gd name="T55" fmla="*/ 0 h 2305"/>
                <a:gd name="T56" fmla="*/ 0 w 2307"/>
                <a:gd name="T57" fmla="*/ 0 h 2305"/>
                <a:gd name="T58" fmla="*/ 0 w 2307"/>
                <a:gd name="T59" fmla="*/ 0 h 2305"/>
                <a:gd name="T60" fmla="*/ 0 w 2307"/>
                <a:gd name="T61" fmla="*/ 0 h 2305"/>
                <a:gd name="T62" fmla="*/ 0 w 2307"/>
                <a:gd name="T63" fmla="*/ 0 h 2305"/>
                <a:gd name="T64" fmla="*/ 0 w 2307"/>
                <a:gd name="T65" fmla="*/ 0 h 2305"/>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2307"/>
                <a:gd name="T100" fmla="*/ 0 h 2305"/>
                <a:gd name="T101" fmla="*/ 2307 w 2307"/>
                <a:gd name="T102" fmla="*/ 2305 h 2305"/>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2307" h="2305">
                  <a:moveTo>
                    <a:pt x="2" y="0"/>
                  </a:moveTo>
                  <a:cubicBezTo>
                    <a:pt x="2" y="83"/>
                    <a:pt x="2" y="192"/>
                    <a:pt x="2" y="288"/>
                  </a:cubicBezTo>
                  <a:cubicBezTo>
                    <a:pt x="2" y="384"/>
                    <a:pt x="3" y="479"/>
                    <a:pt x="3" y="576"/>
                  </a:cubicBezTo>
                  <a:lnTo>
                    <a:pt x="1" y="864"/>
                  </a:lnTo>
                  <a:lnTo>
                    <a:pt x="2" y="1152"/>
                  </a:lnTo>
                  <a:lnTo>
                    <a:pt x="1" y="1440"/>
                  </a:lnTo>
                  <a:lnTo>
                    <a:pt x="1" y="1728"/>
                  </a:lnTo>
                  <a:cubicBezTo>
                    <a:pt x="1" y="1728"/>
                    <a:pt x="1" y="1931"/>
                    <a:pt x="1" y="2016"/>
                  </a:cubicBezTo>
                  <a:cubicBezTo>
                    <a:pt x="0" y="2076"/>
                    <a:pt x="2" y="2239"/>
                    <a:pt x="1" y="2303"/>
                  </a:cubicBezTo>
                  <a:cubicBezTo>
                    <a:pt x="57" y="2305"/>
                    <a:pt x="203" y="2296"/>
                    <a:pt x="289" y="2304"/>
                  </a:cubicBezTo>
                  <a:lnTo>
                    <a:pt x="577" y="2303"/>
                  </a:lnTo>
                  <a:lnTo>
                    <a:pt x="865" y="2304"/>
                  </a:lnTo>
                  <a:lnTo>
                    <a:pt x="1153" y="2304"/>
                  </a:lnTo>
                  <a:lnTo>
                    <a:pt x="1441" y="2303"/>
                  </a:lnTo>
                  <a:lnTo>
                    <a:pt x="1729" y="2304"/>
                  </a:lnTo>
                  <a:cubicBezTo>
                    <a:pt x="1729" y="2304"/>
                    <a:pt x="2017" y="2304"/>
                    <a:pt x="2017" y="2304"/>
                  </a:cubicBezTo>
                  <a:cubicBezTo>
                    <a:pt x="2113" y="2304"/>
                    <a:pt x="2226" y="2304"/>
                    <a:pt x="2306" y="2304"/>
                  </a:cubicBezTo>
                  <a:cubicBezTo>
                    <a:pt x="2305" y="2231"/>
                    <a:pt x="2306" y="2112"/>
                    <a:pt x="2306" y="2016"/>
                  </a:cubicBezTo>
                  <a:cubicBezTo>
                    <a:pt x="2306" y="1920"/>
                    <a:pt x="2305" y="1824"/>
                    <a:pt x="2305" y="1728"/>
                  </a:cubicBezTo>
                  <a:lnTo>
                    <a:pt x="2305" y="1439"/>
                  </a:lnTo>
                  <a:lnTo>
                    <a:pt x="2305" y="1152"/>
                  </a:lnTo>
                  <a:lnTo>
                    <a:pt x="2305" y="864"/>
                  </a:lnTo>
                  <a:lnTo>
                    <a:pt x="2305" y="576"/>
                  </a:lnTo>
                  <a:cubicBezTo>
                    <a:pt x="2305" y="576"/>
                    <a:pt x="2306" y="288"/>
                    <a:pt x="2306" y="288"/>
                  </a:cubicBezTo>
                  <a:cubicBezTo>
                    <a:pt x="2306" y="192"/>
                    <a:pt x="2307" y="61"/>
                    <a:pt x="2305" y="1"/>
                  </a:cubicBezTo>
                  <a:cubicBezTo>
                    <a:pt x="2235" y="0"/>
                    <a:pt x="2113" y="0"/>
                    <a:pt x="2017" y="0"/>
                  </a:cubicBezTo>
                  <a:cubicBezTo>
                    <a:pt x="1921" y="0"/>
                    <a:pt x="1825" y="1"/>
                    <a:pt x="1729" y="1"/>
                  </a:cubicBezTo>
                  <a:lnTo>
                    <a:pt x="1442" y="1"/>
                  </a:lnTo>
                  <a:lnTo>
                    <a:pt x="1154" y="1"/>
                  </a:lnTo>
                  <a:lnTo>
                    <a:pt x="866" y="1"/>
                  </a:lnTo>
                  <a:lnTo>
                    <a:pt x="578" y="1"/>
                  </a:lnTo>
                  <a:cubicBezTo>
                    <a:pt x="578" y="1"/>
                    <a:pt x="290" y="0"/>
                    <a:pt x="290" y="0"/>
                  </a:cubicBezTo>
                  <a:cubicBezTo>
                    <a:pt x="194" y="0"/>
                    <a:pt x="60" y="0"/>
                    <a:pt x="2" y="0"/>
                  </a:cubicBezTo>
                  <a:close/>
                </a:path>
              </a:pathLst>
            </a:custGeom>
            <a:solidFill>
              <a:srgbClr val="C0C0C0"/>
            </a:solidFill>
            <a:ln w="28575" cap="flat" cmpd="sng">
              <a:solidFill>
                <a:schemeClr val="tx1"/>
              </a:solidFill>
              <a:prstDash val="solid"/>
              <a:round/>
              <a:headEnd type="none" w="med" len="med"/>
              <a:tailEnd type="none" w="sm" len="med"/>
            </a:ln>
          </p:spPr>
          <p:txBody>
            <a:bodyPr wrap="none" anchor="ctr"/>
            <a:lstStyle/>
            <a:p>
              <a:endParaRPr lang="en-US"/>
            </a:p>
          </p:txBody>
        </p:sp>
        <p:sp>
          <p:nvSpPr>
            <p:cNvPr id="16413" name="Text Box 79"/>
            <p:cNvSpPr txBox="1">
              <a:spLocks noChangeArrowheads="1"/>
            </p:cNvSpPr>
            <p:nvPr/>
          </p:nvSpPr>
          <p:spPr bwMode="auto">
            <a:xfrm>
              <a:off x="3482" y="5136"/>
              <a:ext cx="490" cy="1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1828800" eaLnBrk="0" hangingPunct="0">
                <a:defRPr sz="1200">
                  <a:solidFill>
                    <a:schemeClr val="tx1"/>
                  </a:solidFill>
                  <a:latin typeface="Arial" charset="0"/>
                </a:defRPr>
              </a:lvl1pPr>
              <a:lvl2pPr marL="742950" indent="-285750" defTabSz="1828800" eaLnBrk="0" hangingPunct="0">
                <a:defRPr sz="1200">
                  <a:solidFill>
                    <a:schemeClr val="tx1"/>
                  </a:solidFill>
                  <a:latin typeface="Arial" charset="0"/>
                </a:defRPr>
              </a:lvl2pPr>
              <a:lvl3pPr marL="1143000" indent="-228600" defTabSz="1828800" eaLnBrk="0" hangingPunct="0">
                <a:defRPr sz="1200">
                  <a:solidFill>
                    <a:schemeClr val="tx1"/>
                  </a:solidFill>
                  <a:latin typeface="Arial" charset="0"/>
                </a:defRPr>
              </a:lvl3pPr>
              <a:lvl4pPr marL="1600200" indent="-228600" defTabSz="1828800" eaLnBrk="0" hangingPunct="0">
                <a:defRPr sz="1200">
                  <a:solidFill>
                    <a:schemeClr val="tx1"/>
                  </a:solidFill>
                  <a:latin typeface="Arial" charset="0"/>
                </a:defRPr>
              </a:lvl4pPr>
              <a:lvl5pPr marL="2057400" indent="-228600" defTabSz="1828800" eaLnBrk="0" hangingPunct="0">
                <a:defRPr sz="1200">
                  <a:solidFill>
                    <a:schemeClr val="tx1"/>
                  </a:solidFill>
                  <a:latin typeface="Arial" charset="0"/>
                </a:defRPr>
              </a:lvl5pPr>
              <a:lvl6pPr marL="2514600" indent="-228600" algn="ctr" defTabSz="1828800" eaLnBrk="0" fontAlgn="base" hangingPunct="0">
                <a:spcBef>
                  <a:spcPct val="0"/>
                </a:spcBef>
                <a:spcAft>
                  <a:spcPct val="0"/>
                </a:spcAft>
                <a:defRPr sz="1200">
                  <a:solidFill>
                    <a:schemeClr val="tx1"/>
                  </a:solidFill>
                  <a:latin typeface="Arial" charset="0"/>
                </a:defRPr>
              </a:lvl6pPr>
              <a:lvl7pPr marL="2971800" indent="-228600" algn="ctr" defTabSz="1828800" eaLnBrk="0" fontAlgn="base" hangingPunct="0">
                <a:spcBef>
                  <a:spcPct val="0"/>
                </a:spcBef>
                <a:spcAft>
                  <a:spcPct val="0"/>
                </a:spcAft>
                <a:defRPr sz="1200">
                  <a:solidFill>
                    <a:schemeClr val="tx1"/>
                  </a:solidFill>
                  <a:latin typeface="Arial" charset="0"/>
                </a:defRPr>
              </a:lvl7pPr>
              <a:lvl8pPr marL="3429000" indent="-228600" algn="ctr" defTabSz="1828800" eaLnBrk="0" fontAlgn="base" hangingPunct="0">
                <a:spcBef>
                  <a:spcPct val="0"/>
                </a:spcBef>
                <a:spcAft>
                  <a:spcPct val="0"/>
                </a:spcAft>
                <a:defRPr sz="1200">
                  <a:solidFill>
                    <a:schemeClr val="tx1"/>
                  </a:solidFill>
                  <a:latin typeface="Arial" charset="0"/>
                </a:defRPr>
              </a:lvl8pPr>
              <a:lvl9pPr marL="3886200" indent="-228600" algn="ctr" defTabSz="1828800" eaLnBrk="0" fontAlgn="base" hangingPunct="0">
                <a:spcBef>
                  <a:spcPct val="0"/>
                </a:spcBef>
                <a:spcAft>
                  <a:spcPct val="0"/>
                </a:spcAft>
                <a:defRPr sz="1200">
                  <a:solidFill>
                    <a:schemeClr val="tx1"/>
                  </a:solidFill>
                  <a:latin typeface="Arial" charset="0"/>
                </a:defRPr>
              </a:lvl9pPr>
            </a:lstStyle>
            <a:p>
              <a:pPr algn="l" eaLnBrk="1" hangingPunct="1">
                <a:spcBef>
                  <a:spcPct val="50000"/>
                </a:spcBef>
              </a:pPr>
              <a:r>
                <a:rPr lang="en-US"/>
                <a:t>S</a:t>
              </a:r>
              <a:r>
                <a:rPr lang="en-US" sz="1000"/>
                <a:t>timulator</a:t>
              </a:r>
            </a:p>
          </p:txBody>
        </p:sp>
        <p:cxnSp>
          <p:nvCxnSpPr>
            <p:cNvPr id="16414" name="AutoShape 80"/>
            <p:cNvCxnSpPr>
              <a:cxnSpLocks noChangeShapeType="1"/>
              <a:stCxn id="16395" idx="2"/>
              <a:endCxn id="16412" idx="27"/>
            </p:cNvCxnSpPr>
            <p:nvPr/>
          </p:nvCxnSpPr>
          <p:spPr bwMode="auto">
            <a:xfrm>
              <a:off x="3777" y="4617"/>
              <a:ext cx="3" cy="516"/>
            </a:xfrm>
            <a:prstGeom prst="straightConnector1">
              <a:avLst/>
            </a:prstGeom>
            <a:noFill/>
            <a:ln w="9525">
              <a:solidFill>
                <a:srgbClr val="0066FF"/>
              </a:solidFill>
              <a:round/>
              <a:headEnd/>
              <a:tailEnd type="triangle" w="med" len="med"/>
            </a:ln>
            <a:extLst>
              <a:ext uri="{909E8E84-426E-40DD-AFC4-6F175D3DCCD1}">
                <a14:hiddenFill xmlns:a14="http://schemas.microsoft.com/office/drawing/2010/main">
                  <a:noFill/>
                </a14:hiddenFill>
              </a:ext>
            </a:extLst>
          </p:spPr>
        </p:cxnSp>
        <p:cxnSp>
          <p:nvCxnSpPr>
            <p:cNvPr id="16415" name="AutoShape 81"/>
            <p:cNvCxnSpPr>
              <a:cxnSpLocks noChangeShapeType="1"/>
              <a:stCxn id="16412" idx="12"/>
              <a:endCxn id="16422" idx="0"/>
            </p:cNvCxnSpPr>
            <p:nvPr/>
          </p:nvCxnSpPr>
          <p:spPr bwMode="auto">
            <a:xfrm flipH="1">
              <a:off x="3056" y="5142"/>
              <a:ext cx="286" cy="715"/>
            </a:xfrm>
            <a:prstGeom prst="straightConnector1">
              <a:avLst/>
            </a:prstGeom>
            <a:noFill/>
            <a:ln w="9525">
              <a:solidFill>
                <a:srgbClr val="0066FF"/>
              </a:solidFill>
              <a:round/>
              <a:headEnd/>
              <a:tailEnd type="triangle" w="med" len="med"/>
            </a:ln>
            <a:extLst>
              <a:ext uri="{909E8E84-426E-40DD-AFC4-6F175D3DCCD1}">
                <a14:hiddenFill xmlns:a14="http://schemas.microsoft.com/office/drawing/2010/main">
                  <a:noFill/>
                </a14:hiddenFill>
              </a:ext>
            </a:extLst>
          </p:spPr>
        </p:cxnSp>
        <p:sp>
          <p:nvSpPr>
            <p:cNvPr id="16416" name="Rectangle 84"/>
            <p:cNvSpPr>
              <a:spLocks noChangeArrowheads="1"/>
            </p:cNvSpPr>
            <p:nvPr/>
          </p:nvSpPr>
          <p:spPr bwMode="auto">
            <a:xfrm>
              <a:off x="2646" y="5750"/>
              <a:ext cx="210" cy="57"/>
            </a:xfrm>
            <a:prstGeom prst="rect">
              <a:avLst/>
            </a:prstGeom>
            <a:solidFill>
              <a:srgbClr val="D6C070"/>
            </a:solidFill>
            <a:ln w="9525">
              <a:solidFill>
                <a:schemeClr val="tx1"/>
              </a:solidFill>
              <a:miter lim="800000"/>
              <a:headEnd/>
              <a:tailEnd/>
            </a:ln>
          </p:spPr>
          <p:txBody>
            <a:bodyPr wrap="none" anchor="ctr"/>
            <a:lstStyle/>
            <a:p>
              <a:endParaRPr lang="en-US"/>
            </a:p>
          </p:txBody>
        </p:sp>
        <p:cxnSp>
          <p:nvCxnSpPr>
            <p:cNvPr id="16417" name="AutoShape 85"/>
            <p:cNvCxnSpPr>
              <a:cxnSpLocks noChangeShapeType="1"/>
              <a:stCxn id="16423" idx="2"/>
              <a:endCxn id="16448" idx="28"/>
            </p:cNvCxnSpPr>
            <p:nvPr/>
          </p:nvCxnSpPr>
          <p:spPr bwMode="auto">
            <a:xfrm flipH="1">
              <a:off x="4298" y="4615"/>
              <a:ext cx="2" cy="514"/>
            </a:xfrm>
            <a:prstGeom prst="straightConnector1">
              <a:avLst/>
            </a:prstGeom>
            <a:noFill/>
            <a:ln w="9525">
              <a:solidFill>
                <a:srgbClr val="0066FF"/>
              </a:solidFill>
              <a:round/>
              <a:headEnd/>
              <a:tailEnd type="triangle" w="med" len="med"/>
            </a:ln>
            <a:extLst>
              <a:ext uri="{909E8E84-426E-40DD-AFC4-6F175D3DCCD1}">
                <a14:hiddenFill xmlns:a14="http://schemas.microsoft.com/office/drawing/2010/main">
                  <a:noFill/>
                </a14:hiddenFill>
              </a:ext>
            </a:extLst>
          </p:spPr>
        </p:cxnSp>
        <p:pic>
          <p:nvPicPr>
            <p:cNvPr id="16418" name="Picture 86"/>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114" y="6235"/>
              <a:ext cx="363" cy="2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419" name="Text Box 87"/>
            <p:cNvSpPr txBox="1">
              <a:spLocks noChangeArrowheads="1"/>
            </p:cNvSpPr>
            <p:nvPr/>
          </p:nvSpPr>
          <p:spPr bwMode="auto">
            <a:xfrm>
              <a:off x="1828" y="6444"/>
              <a:ext cx="510" cy="154"/>
            </a:xfrm>
            <a:prstGeom prst="rect">
              <a:avLst/>
            </a:prstGeom>
            <a:noFill/>
            <a:ln w="9525">
              <a:solidFill>
                <a:srgbClr val="0066FF"/>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defTabSz="1828800" eaLnBrk="0" hangingPunct="0">
                <a:defRPr sz="1200">
                  <a:solidFill>
                    <a:schemeClr val="tx1"/>
                  </a:solidFill>
                  <a:latin typeface="Arial" charset="0"/>
                </a:defRPr>
              </a:lvl1pPr>
              <a:lvl2pPr marL="742950" indent="-285750" defTabSz="1828800" eaLnBrk="0" hangingPunct="0">
                <a:defRPr sz="1200">
                  <a:solidFill>
                    <a:schemeClr val="tx1"/>
                  </a:solidFill>
                  <a:latin typeface="Arial" charset="0"/>
                </a:defRPr>
              </a:lvl2pPr>
              <a:lvl3pPr marL="1143000" indent="-228600" defTabSz="1828800" eaLnBrk="0" hangingPunct="0">
                <a:defRPr sz="1200">
                  <a:solidFill>
                    <a:schemeClr val="tx1"/>
                  </a:solidFill>
                  <a:latin typeface="Arial" charset="0"/>
                </a:defRPr>
              </a:lvl3pPr>
              <a:lvl4pPr marL="1600200" indent="-228600" defTabSz="1828800" eaLnBrk="0" hangingPunct="0">
                <a:defRPr sz="1200">
                  <a:solidFill>
                    <a:schemeClr val="tx1"/>
                  </a:solidFill>
                  <a:latin typeface="Arial" charset="0"/>
                </a:defRPr>
              </a:lvl4pPr>
              <a:lvl5pPr marL="2057400" indent="-228600" defTabSz="1828800" eaLnBrk="0" hangingPunct="0">
                <a:defRPr sz="1200">
                  <a:solidFill>
                    <a:schemeClr val="tx1"/>
                  </a:solidFill>
                  <a:latin typeface="Arial" charset="0"/>
                </a:defRPr>
              </a:lvl5pPr>
              <a:lvl6pPr marL="2514600" indent="-228600" algn="ctr" defTabSz="1828800" eaLnBrk="0" fontAlgn="base" hangingPunct="0">
                <a:spcBef>
                  <a:spcPct val="0"/>
                </a:spcBef>
                <a:spcAft>
                  <a:spcPct val="0"/>
                </a:spcAft>
                <a:defRPr sz="1200">
                  <a:solidFill>
                    <a:schemeClr val="tx1"/>
                  </a:solidFill>
                  <a:latin typeface="Arial" charset="0"/>
                </a:defRPr>
              </a:lvl6pPr>
              <a:lvl7pPr marL="2971800" indent="-228600" algn="ctr" defTabSz="1828800" eaLnBrk="0" fontAlgn="base" hangingPunct="0">
                <a:spcBef>
                  <a:spcPct val="0"/>
                </a:spcBef>
                <a:spcAft>
                  <a:spcPct val="0"/>
                </a:spcAft>
                <a:defRPr sz="1200">
                  <a:solidFill>
                    <a:schemeClr val="tx1"/>
                  </a:solidFill>
                  <a:latin typeface="Arial" charset="0"/>
                </a:defRPr>
              </a:lvl7pPr>
              <a:lvl8pPr marL="3429000" indent="-228600" algn="ctr" defTabSz="1828800" eaLnBrk="0" fontAlgn="base" hangingPunct="0">
                <a:spcBef>
                  <a:spcPct val="0"/>
                </a:spcBef>
                <a:spcAft>
                  <a:spcPct val="0"/>
                </a:spcAft>
                <a:defRPr sz="1200">
                  <a:solidFill>
                    <a:schemeClr val="tx1"/>
                  </a:solidFill>
                  <a:latin typeface="Arial" charset="0"/>
                </a:defRPr>
              </a:lvl8pPr>
              <a:lvl9pPr marL="3886200" indent="-228600" algn="ctr" defTabSz="1828800" eaLnBrk="0" fontAlgn="base" hangingPunct="0">
                <a:spcBef>
                  <a:spcPct val="0"/>
                </a:spcBef>
                <a:spcAft>
                  <a:spcPct val="0"/>
                </a:spcAft>
                <a:defRPr sz="1200">
                  <a:solidFill>
                    <a:schemeClr val="tx1"/>
                  </a:solidFill>
                  <a:latin typeface="Arial" charset="0"/>
                </a:defRPr>
              </a:lvl9pPr>
            </a:lstStyle>
            <a:p>
              <a:pPr eaLnBrk="1" hangingPunct="1">
                <a:spcBef>
                  <a:spcPct val="50000"/>
                </a:spcBef>
              </a:pPr>
              <a:r>
                <a:rPr lang="en-US"/>
                <a:t>Juice</a:t>
              </a:r>
            </a:p>
          </p:txBody>
        </p:sp>
        <p:cxnSp>
          <p:nvCxnSpPr>
            <p:cNvPr id="16420" name="AutoShape 88"/>
            <p:cNvCxnSpPr>
              <a:cxnSpLocks noChangeShapeType="1"/>
              <a:endCxn id="16419" idx="3"/>
            </p:cNvCxnSpPr>
            <p:nvPr/>
          </p:nvCxnSpPr>
          <p:spPr bwMode="auto">
            <a:xfrm flipH="1">
              <a:off x="2338" y="6499"/>
              <a:ext cx="1958" cy="35"/>
            </a:xfrm>
            <a:prstGeom prst="straightConnector1">
              <a:avLst/>
            </a:prstGeom>
            <a:noFill/>
            <a:ln w="9525">
              <a:solidFill>
                <a:srgbClr val="0066FF"/>
              </a:solidFill>
              <a:round/>
              <a:headEnd/>
              <a:tailEnd type="triangle" w="med" len="med"/>
            </a:ln>
            <a:extLst>
              <a:ext uri="{909E8E84-426E-40DD-AFC4-6F175D3DCCD1}">
                <a14:hiddenFill xmlns:a14="http://schemas.microsoft.com/office/drawing/2010/main">
                  <a:noFill/>
                </a14:hiddenFill>
              </a:ext>
            </a:extLst>
          </p:spPr>
        </p:cxnSp>
        <p:sp>
          <p:nvSpPr>
            <p:cNvPr id="16421" name="Freeform 89"/>
            <p:cNvSpPr>
              <a:spLocks/>
            </p:cNvSpPr>
            <p:nvPr/>
          </p:nvSpPr>
          <p:spPr bwMode="auto">
            <a:xfrm>
              <a:off x="1390" y="2370"/>
              <a:ext cx="1119" cy="890"/>
            </a:xfrm>
            <a:custGeom>
              <a:avLst/>
              <a:gdLst>
                <a:gd name="T0" fmla="*/ 0 w 2307"/>
                <a:gd name="T1" fmla="*/ 0 h 2305"/>
                <a:gd name="T2" fmla="*/ 0 w 2307"/>
                <a:gd name="T3" fmla="*/ 0 h 2305"/>
                <a:gd name="T4" fmla="*/ 0 w 2307"/>
                <a:gd name="T5" fmla="*/ 0 h 2305"/>
                <a:gd name="T6" fmla="*/ 0 w 2307"/>
                <a:gd name="T7" fmla="*/ 0 h 2305"/>
                <a:gd name="T8" fmla="*/ 0 w 2307"/>
                <a:gd name="T9" fmla="*/ 0 h 2305"/>
                <a:gd name="T10" fmla="*/ 0 w 2307"/>
                <a:gd name="T11" fmla="*/ 0 h 2305"/>
                <a:gd name="T12" fmla="*/ 0 w 2307"/>
                <a:gd name="T13" fmla="*/ 0 h 2305"/>
                <a:gd name="T14" fmla="*/ 0 w 2307"/>
                <a:gd name="T15" fmla="*/ 0 h 2305"/>
                <a:gd name="T16" fmla="*/ 0 w 2307"/>
                <a:gd name="T17" fmla="*/ 0 h 2305"/>
                <a:gd name="T18" fmla="*/ 0 w 2307"/>
                <a:gd name="T19" fmla="*/ 0 h 2305"/>
                <a:gd name="T20" fmla="*/ 0 w 2307"/>
                <a:gd name="T21" fmla="*/ 0 h 2305"/>
                <a:gd name="T22" fmla="*/ 0 w 2307"/>
                <a:gd name="T23" fmla="*/ 0 h 2305"/>
                <a:gd name="T24" fmla="*/ 0 w 2307"/>
                <a:gd name="T25" fmla="*/ 0 h 2305"/>
                <a:gd name="T26" fmla="*/ 0 w 2307"/>
                <a:gd name="T27" fmla="*/ 0 h 2305"/>
                <a:gd name="T28" fmla="*/ 0 w 2307"/>
                <a:gd name="T29" fmla="*/ 0 h 2305"/>
                <a:gd name="T30" fmla="*/ 0 w 2307"/>
                <a:gd name="T31" fmla="*/ 0 h 2305"/>
                <a:gd name="T32" fmla="*/ 0 w 2307"/>
                <a:gd name="T33" fmla="*/ 0 h 2305"/>
                <a:gd name="T34" fmla="*/ 0 w 2307"/>
                <a:gd name="T35" fmla="*/ 0 h 2305"/>
                <a:gd name="T36" fmla="*/ 0 w 2307"/>
                <a:gd name="T37" fmla="*/ 0 h 2305"/>
                <a:gd name="T38" fmla="*/ 0 w 2307"/>
                <a:gd name="T39" fmla="*/ 0 h 2305"/>
                <a:gd name="T40" fmla="*/ 0 w 2307"/>
                <a:gd name="T41" fmla="*/ 0 h 2305"/>
                <a:gd name="T42" fmla="*/ 0 w 2307"/>
                <a:gd name="T43" fmla="*/ 0 h 2305"/>
                <a:gd name="T44" fmla="*/ 0 w 2307"/>
                <a:gd name="T45" fmla="*/ 0 h 2305"/>
                <a:gd name="T46" fmla="*/ 0 w 2307"/>
                <a:gd name="T47" fmla="*/ 0 h 2305"/>
                <a:gd name="T48" fmla="*/ 0 w 2307"/>
                <a:gd name="T49" fmla="*/ 0 h 2305"/>
                <a:gd name="T50" fmla="*/ 0 w 2307"/>
                <a:gd name="T51" fmla="*/ 0 h 2305"/>
                <a:gd name="T52" fmla="*/ 0 w 2307"/>
                <a:gd name="T53" fmla="*/ 0 h 2305"/>
                <a:gd name="T54" fmla="*/ 0 w 2307"/>
                <a:gd name="T55" fmla="*/ 0 h 2305"/>
                <a:gd name="T56" fmla="*/ 0 w 2307"/>
                <a:gd name="T57" fmla="*/ 0 h 2305"/>
                <a:gd name="T58" fmla="*/ 0 w 2307"/>
                <a:gd name="T59" fmla="*/ 0 h 2305"/>
                <a:gd name="T60" fmla="*/ 0 w 2307"/>
                <a:gd name="T61" fmla="*/ 0 h 2305"/>
                <a:gd name="T62" fmla="*/ 0 w 2307"/>
                <a:gd name="T63" fmla="*/ 0 h 2305"/>
                <a:gd name="T64" fmla="*/ 0 w 2307"/>
                <a:gd name="T65" fmla="*/ 0 h 2305"/>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2307"/>
                <a:gd name="T100" fmla="*/ 0 h 2305"/>
                <a:gd name="T101" fmla="*/ 2307 w 2307"/>
                <a:gd name="T102" fmla="*/ 2305 h 2305"/>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2307" h="2305">
                  <a:moveTo>
                    <a:pt x="2" y="0"/>
                  </a:moveTo>
                  <a:cubicBezTo>
                    <a:pt x="2" y="83"/>
                    <a:pt x="2" y="192"/>
                    <a:pt x="2" y="288"/>
                  </a:cubicBezTo>
                  <a:cubicBezTo>
                    <a:pt x="2" y="384"/>
                    <a:pt x="3" y="479"/>
                    <a:pt x="3" y="576"/>
                  </a:cubicBezTo>
                  <a:lnTo>
                    <a:pt x="1" y="864"/>
                  </a:lnTo>
                  <a:lnTo>
                    <a:pt x="2" y="1152"/>
                  </a:lnTo>
                  <a:lnTo>
                    <a:pt x="1" y="1440"/>
                  </a:lnTo>
                  <a:lnTo>
                    <a:pt x="1" y="1728"/>
                  </a:lnTo>
                  <a:cubicBezTo>
                    <a:pt x="1" y="1728"/>
                    <a:pt x="1" y="1931"/>
                    <a:pt x="1" y="2016"/>
                  </a:cubicBezTo>
                  <a:cubicBezTo>
                    <a:pt x="0" y="2076"/>
                    <a:pt x="2" y="2239"/>
                    <a:pt x="1" y="2303"/>
                  </a:cubicBezTo>
                  <a:cubicBezTo>
                    <a:pt x="57" y="2305"/>
                    <a:pt x="203" y="2296"/>
                    <a:pt x="289" y="2304"/>
                  </a:cubicBezTo>
                  <a:lnTo>
                    <a:pt x="577" y="2303"/>
                  </a:lnTo>
                  <a:lnTo>
                    <a:pt x="865" y="2304"/>
                  </a:lnTo>
                  <a:lnTo>
                    <a:pt x="1153" y="2304"/>
                  </a:lnTo>
                  <a:lnTo>
                    <a:pt x="1441" y="2303"/>
                  </a:lnTo>
                  <a:lnTo>
                    <a:pt x="1729" y="2304"/>
                  </a:lnTo>
                  <a:cubicBezTo>
                    <a:pt x="1729" y="2304"/>
                    <a:pt x="2017" y="2304"/>
                    <a:pt x="2017" y="2304"/>
                  </a:cubicBezTo>
                  <a:cubicBezTo>
                    <a:pt x="2113" y="2304"/>
                    <a:pt x="2226" y="2304"/>
                    <a:pt x="2306" y="2304"/>
                  </a:cubicBezTo>
                  <a:cubicBezTo>
                    <a:pt x="2305" y="2231"/>
                    <a:pt x="2306" y="2112"/>
                    <a:pt x="2306" y="2016"/>
                  </a:cubicBezTo>
                  <a:cubicBezTo>
                    <a:pt x="2306" y="1920"/>
                    <a:pt x="2305" y="1824"/>
                    <a:pt x="2305" y="1728"/>
                  </a:cubicBezTo>
                  <a:lnTo>
                    <a:pt x="2305" y="1439"/>
                  </a:lnTo>
                  <a:lnTo>
                    <a:pt x="2305" y="1152"/>
                  </a:lnTo>
                  <a:lnTo>
                    <a:pt x="2305" y="864"/>
                  </a:lnTo>
                  <a:lnTo>
                    <a:pt x="2305" y="576"/>
                  </a:lnTo>
                  <a:cubicBezTo>
                    <a:pt x="2305" y="576"/>
                    <a:pt x="2306" y="288"/>
                    <a:pt x="2306" y="288"/>
                  </a:cubicBezTo>
                  <a:cubicBezTo>
                    <a:pt x="2306" y="192"/>
                    <a:pt x="2307" y="61"/>
                    <a:pt x="2305" y="1"/>
                  </a:cubicBezTo>
                  <a:cubicBezTo>
                    <a:pt x="2235" y="0"/>
                    <a:pt x="2113" y="0"/>
                    <a:pt x="2017" y="0"/>
                  </a:cubicBezTo>
                  <a:cubicBezTo>
                    <a:pt x="1921" y="0"/>
                    <a:pt x="1825" y="1"/>
                    <a:pt x="1729" y="1"/>
                  </a:cubicBezTo>
                  <a:lnTo>
                    <a:pt x="1442" y="1"/>
                  </a:lnTo>
                  <a:lnTo>
                    <a:pt x="1154" y="1"/>
                  </a:lnTo>
                  <a:lnTo>
                    <a:pt x="866" y="1"/>
                  </a:lnTo>
                  <a:lnTo>
                    <a:pt x="578" y="1"/>
                  </a:lnTo>
                  <a:cubicBezTo>
                    <a:pt x="578" y="1"/>
                    <a:pt x="290" y="0"/>
                    <a:pt x="290" y="0"/>
                  </a:cubicBezTo>
                  <a:cubicBezTo>
                    <a:pt x="194" y="0"/>
                    <a:pt x="60" y="0"/>
                    <a:pt x="2" y="0"/>
                  </a:cubicBezTo>
                  <a:close/>
                </a:path>
              </a:pathLst>
            </a:custGeom>
            <a:gradFill rotWithShape="1">
              <a:gsLst>
                <a:gs pos="0">
                  <a:srgbClr val="B1C5D8"/>
                </a:gs>
                <a:gs pos="100000">
                  <a:srgbClr val="D1E8FF"/>
                </a:gs>
              </a:gsLst>
              <a:lin ang="5400000" scaled="1"/>
            </a:gradFill>
            <a:ln w="28575" cap="flat" cmpd="sng">
              <a:solidFill>
                <a:schemeClr val="tx1"/>
              </a:solidFill>
              <a:prstDash val="solid"/>
              <a:round/>
              <a:headEnd type="none" w="med" len="med"/>
              <a:tailEnd type="none" w="sm" len="med"/>
            </a:ln>
          </p:spPr>
          <p:txBody>
            <a:bodyPr wrap="none" anchor="ctr"/>
            <a:lstStyle/>
            <a:p>
              <a:endParaRPr lang="en-US"/>
            </a:p>
          </p:txBody>
        </p:sp>
        <p:sp>
          <p:nvSpPr>
            <p:cNvPr id="16422" name="Rectangle 90"/>
            <p:cNvSpPr>
              <a:spLocks noChangeArrowheads="1"/>
            </p:cNvSpPr>
            <p:nvPr/>
          </p:nvSpPr>
          <p:spPr bwMode="auto">
            <a:xfrm rot="2166390">
              <a:off x="2931" y="5851"/>
              <a:ext cx="210" cy="58"/>
            </a:xfrm>
            <a:prstGeom prst="rect">
              <a:avLst/>
            </a:prstGeom>
            <a:solidFill>
              <a:srgbClr val="D6C070"/>
            </a:solidFill>
            <a:ln w="9525">
              <a:solidFill>
                <a:schemeClr val="tx1"/>
              </a:solidFill>
              <a:miter lim="800000"/>
              <a:headEnd/>
              <a:tailEnd/>
            </a:ln>
          </p:spPr>
          <p:txBody>
            <a:bodyPr wrap="none" anchor="ctr"/>
            <a:lstStyle/>
            <a:p>
              <a:endParaRPr lang="en-US"/>
            </a:p>
          </p:txBody>
        </p:sp>
        <p:sp>
          <p:nvSpPr>
            <p:cNvPr id="16423" name="Text Box 91"/>
            <p:cNvSpPr txBox="1">
              <a:spLocks noChangeArrowheads="1"/>
            </p:cNvSpPr>
            <p:nvPr/>
          </p:nvSpPr>
          <p:spPr bwMode="auto">
            <a:xfrm>
              <a:off x="4040" y="4359"/>
              <a:ext cx="519" cy="221"/>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defTabSz="1828800" eaLnBrk="0" hangingPunct="0">
                <a:defRPr sz="1200">
                  <a:solidFill>
                    <a:schemeClr val="tx1"/>
                  </a:solidFill>
                  <a:latin typeface="Arial" charset="0"/>
                </a:defRPr>
              </a:lvl1pPr>
              <a:lvl2pPr marL="742950" indent="-285750" defTabSz="1828800" eaLnBrk="0" hangingPunct="0">
                <a:defRPr sz="1200">
                  <a:solidFill>
                    <a:schemeClr val="tx1"/>
                  </a:solidFill>
                  <a:latin typeface="Arial" charset="0"/>
                </a:defRPr>
              </a:lvl2pPr>
              <a:lvl3pPr marL="1143000" indent="-228600" defTabSz="1828800" eaLnBrk="0" hangingPunct="0">
                <a:defRPr sz="1200">
                  <a:solidFill>
                    <a:schemeClr val="tx1"/>
                  </a:solidFill>
                  <a:latin typeface="Arial" charset="0"/>
                </a:defRPr>
              </a:lvl3pPr>
              <a:lvl4pPr marL="1600200" indent="-228600" defTabSz="1828800" eaLnBrk="0" hangingPunct="0">
                <a:defRPr sz="1200">
                  <a:solidFill>
                    <a:schemeClr val="tx1"/>
                  </a:solidFill>
                  <a:latin typeface="Arial" charset="0"/>
                </a:defRPr>
              </a:lvl4pPr>
              <a:lvl5pPr marL="2057400" indent="-228600" defTabSz="1828800" eaLnBrk="0" hangingPunct="0">
                <a:defRPr sz="1200">
                  <a:solidFill>
                    <a:schemeClr val="tx1"/>
                  </a:solidFill>
                  <a:latin typeface="Arial" charset="0"/>
                </a:defRPr>
              </a:lvl5pPr>
              <a:lvl6pPr marL="2514600" indent="-228600" algn="ctr" defTabSz="1828800" eaLnBrk="0" fontAlgn="base" hangingPunct="0">
                <a:spcBef>
                  <a:spcPct val="0"/>
                </a:spcBef>
                <a:spcAft>
                  <a:spcPct val="0"/>
                </a:spcAft>
                <a:defRPr sz="1200">
                  <a:solidFill>
                    <a:schemeClr val="tx1"/>
                  </a:solidFill>
                  <a:latin typeface="Arial" charset="0"/>
                </a:defRPr>
              </a:lvl6pPr>
              <a:lvl7pPr marL="2971800" indent="-228600" algn="ctr" defTabSz="1828800" eaLnBrk="0" fontAlgn="base" hangingPunct="0">
                <a:spcBef>
                  <a:spcPct val="0"/>
                </a:spcBef>
                <a:spcAft>
                  <a:spcPct val="0"/>
                </a:spcAft>
                <a:defRPr sz="1200">
                  <a:solidFill>
                    <a:schemeClr val="tx1"/>
                  </a:solidFill>
                  <a:latin typeface="Arial" charset="0"/>
                </a:defRPr>
              </a:lvl7pPr>
              <a:lvl8pPr marL="3429000" indent="-228600" algn="ctr" defTabSz="1828800" eaLnBrk="0" fontAlgn="base" hangingPunct="0">
                <a:spcBef>
                  <a:spcPct val="0"/>
                </a:spcBef>
                <a:spcAft>
                  <a:spcPct val="0"/>
                </a:spcAft>
                <a:defRPr sz="1200">
                  <a:solidFill>
                    <a:schemeClr val="tx1"/>
                  </a:solidFill>
                  <a:latin typeface="Arial" charset="0"/>
                </a:defRPr>
              </a:lvl8pPr>
              <a:lvl9pPr marL="3886200" indent="-228600" algn="ctr" defTabSz="1828800" eaLnBrk="0" fontAlgn="base" hangingPunct="0">
                <a:spcBef>
                  <a:spcPct val="0"/>
                </a:spcBef>
                <a:spcAft>
                  <a:spcPct val="0"/>
                </a:spcAft>
                <a:defRPr sz="1200">
                  <a:solidFill>
                    <a:schemeClr val="tx1"/>
                  </a:solidFill>
                  <a:latin typeface="Arial" charset="0"/>
                </a:defRPr>
              </a:lvl9pPr>
            </a:lstStyle>
            <a:p>
              <a:pPr eaLnBrk="1" hangingPunct="1">
                <a:spcBef>
                  <a:spcPct val="50000"/>
                </a:spcBef>
              </a:pPr>
              <a:r>
                <a:rPr lang="en-US" sz="1000" dirty="0"/>
                <a:t>Digital Output</a:t>
              </a:r>
            </a:p>
          </p:txBody>
        </p:sp>
        <p:sp>
          <p:nvSpPr>
            <p:cNvPr id="16424" name="Text Box 92"/>
            <p:cNvSpPr txBox="1">
              <a:spLocks noChangeArrowheads="1"/>
            </p:cNvSpPr>
            <p:nvPr/>
          </p:nvSpPr>
          <p:spPr bwMode="auto">
            <a:xfrm>
              <a:off x="1820" y="4330"/>
              <a:ext cx="806" cy="217"/>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defTabSz="1828800" eaLnBrk="0" hangingPunct="0">
                <a:defRPr sz="1200">
                  <a:solidFill>
                    <a:schemeClr val="tx1"/>
                  </a:solidFill>
                  <a:latin typeface="Arial" charset="0"/>
                </a:defRPr>
              </a:lvl1pPr>
              <a:lvl2pPr marL="742950" indent="-285750" defTabSz="1828800" eaLnBrk="0" hangingPunct="0">
                <a:defRPr sz="1200">
                  <a:solidFill>
                    <a:schemeClr val="tx1"/>
                  </a:solidFill>
                  <a:latin typeface="Arial" charset="0"/>
                </a:defRPr>
              </a:lvl2pPr>
              <a:lvl3pPr marL="1143000" indent="-228600" defTabSz="1828800" eaLnBrk="0" hangingPunct="0">
                <a:defRPr sz="1200">
                  <a:solidFill>
                    <a:schemeClr val="tx1"/>
                  </a:solidFill>
                  <a:latin typeface="Arial" charset="0"/>
                </a:defRPr>
              </a:lvl3pPr>
              <a:lvl4pPr marL="1600200" indent="-228600" defTabSz="1828800" eaLnBrk="0" hangingPunct="0">
                <a:defRPr sz="1200">
                  <a:solidFill>
                    <a:schemeClr val="tx1"/>
                  </a:solidFill>
                  <a:latin typeface="Arial" charset="0"/>
                </a:defRPr>
              </a:lvl4pPr>
              <a:lvl5pPr marL="2057400" indent="-228600" defTabSz="1828800" eaLnBrk="0" hangingPunct="0">
                <a:defRPr sz="1200">
                  <a:solidFill>
                    <a:schemeClr val="tx1"/>
                  </a:solidFill>
                  <a:latin typeface="Arial" charset="0"/>
                </a:defRPr>
              </a:lvl5pPr>
              <a:lvl6pPr marL="2514600" indent="-228600" algn="ctr" defTabSz="1828800" eaLnBrk="0" fontAlgn="base" hangingPunct="0">
                <a:spcBef>
                  <a:spcPct val="0"/>
                </a:spcBef>
                <a:spcAft>
                  <a:spcPct val="0"/>
                </a:spcAft>
                <a:defRPr sz="1200">
                  <a:solidFill>
                    <a:schemeClr val="tx1"/>
                  </a:solidFill>
                  <a:latin typeface="Arial" charset="0"/>
                </a:defRPr>
              </a:lvl6pPr>
              <a:lvl7pPr marL="2971800" indent="-228600" algn="ctr" defTabSz="1828800" eaLnBrk="0" fontAlgn="base" hangingPunct="0">
                <a:spcBef>
                  <a:spcPct val="0"/>
                </a:spcBef>
                <a:spcAft>
                  <a:spcPct val="0"/>
                </a:spcAft>
                <a:defRPr sz="1200">
                  <a:solidFill>
                    <a:schemeClr val="tx1"/>
                  </a:solidFill>
                  <a:latin typeface="Arial" charset="0"/>
                </a:defRPr>
              </a:lvl7pPr>
              <a:lvl8pPr marL="3429000" indent="-228600" algn="ctr" defTabSz="1828800" eaLnBrk="0" fontAlgn="base" hangingPunct="0">
                <a:spcBef>
                  <a:spcPct val="0"/>
                </a:spcBef>
                <a:spcAft>
                  <a:spcPct val="0"/>
                </a:spcAft>
                <a:defRPr sz="1200">
                  <a:solidFill>
                    <a:schemeClr val="tx1"/>
                  </a:solidFill>
                  <a:latin typeface="Arial" charset="0"/>
                </a:defRPr>
              </a:lvl8pPr>
              <a:lvl9pPr marL="3886200" indent="-228600" algn="ctr" defTabSz="1828800" eaLnBrk="0" fontAlgn="base" hangingPunct="0">
                <a:spcBef>
                  <a:spcPct val="0"/>
                </a:spcBef>
                <a:spcAft>
                  <a:spcPct val="0"/>
                </a:spcAft>
                <a:defRPr sz="1200">
                  <a:solidFill>
                    <a:schemeClr val="tx1"/>
                  </a:solidFill>
                  <a:latin typeface="Arial" charset="0"/>
                </a:defRPr>
              </a:lvl9pPr>
            </a:lstStyle>
            <a:p>
              <a:pPr eaLnBrk="1" hangingPunct="1">
                <a:lnSpc>
                  <a:spcPct val="195000"/>
                </a:lnSpc>
                <a:spcBef>
                  <a:spcPct val="50000"/>
                </a:spcBef>
              </a:pPr>
              <a:r>
                <a:rPr lang="en-US" sz="1000"/>
                <a:t>4 Eye analog</a:t>
              </a:r>
            </a:p>
          </p:txBody>
        </p:sp>
        <p:cxnSp>
          <p:nvCxnSpPr>
            <p:cNvPr id="16425" name="AutoShape 93"/>
            <p:cNvCxnSpPr>
              <a:cxnSpLocks noChangeShapeType="1"/>
              <a:stCxn id="16401" idx="27"/>
            </p:cNvCxnSpPr>
            <p:nvPr/>
          </p:nvCxnSpPr>
          <p:spPr bwMode="auto">
            <a:xfrm flipV="1">
              <a:off x="2206" y="4539"/>
              <a:ext cx="37" cy="594"/>
            </a:xfrm>
            <a:prstGeom prst="straightConnector1">
              <a:avLst/>
            </a:prstGeom>
            <a:noFill/>
            <a:ln w="9525">
              <a:solidFill>
                <a:srgbClr val="0066FF"/>
              </a:solidFill>
              <a:round/>
              <a:headEnd/>
              <a:tailEnd type="triangle" w="med" len="med"/>
            </a:ln>
            <a:extLst>
              <a:ext uri="{909E8E84-426E-40DD-AFC4-6F175D3DCCD1}">
                <a14:hiddenFill xmlns:a14="http://schemas.microsoft.com/office/drawing/2010/main">
                  <a:noFill/>
                </a14:hiddenFill>
              </a:ext>
            </a:extLst>
          </p:spPr>
        </p:cxnSp>
        <p:cxnSp>
          <p:nvCxnSpPr>
            <p:cNvPr id="16426" name="AutoShape 94"/>
            <p:cNvCxnSpPr>
              <a:cxnSpLocks noChangeShapeType="1"/>
              <a:stCxn id="16401" idx="27"/>
            </p:cNvCxnSpPr>
            <p:nvPr/>
          </p:nvCxnSpPr>
          <p:spPr bwMode="auto">
            <a:xfrm flipV="1">
              <a:off x="2206" y="4552"/>
              <a:ext cx="167" cy="581"/>
            </a:xfrm>
            <a:prstGeom prst="straightConnector1">
              <a:avLst/>
            </a:prstGeom>
            <a:noFill/>
            <a:ln w="9525">
              <a:solidFill>
                <a:srgbClr val="0066FF"/>
              </a:solidFill>
              <a:round/>
              <a:headEnd/>
              <a:tailEnd type="triangle" w="med" len="med"/>
            </a:ln>
            <a:extLst>
              <a:ext uri="{909E8E84-426E-40DD-AFC4-6F175D3DCCD1}">
                <a14:hiddenFill xmlns:a14="http://schemas.microsoft.com/office/drawing/2010/main">
                  <a:noFill/>
                </a14:hiddenFill>
              </a:ext>
            </a:extLst>
          </p:spPr>
        </p:cxnSp>
        <p:sp>
          <p:nvSpPr>
            <p:cNvPr id="16427" name="Text Box 95"/>
            <p:cNvSpPr txBox="1">
              <a:spLocks noChangeArrowheads="1"/>
            </p:cNvSpPr>
            <p:nvPr/>
          </p:nvSpPr>
          <p:spPr bwMode="auto">
            <a:xfrm>
              <a:off x="2732" y="4446"/>
              <a:ext cx="383" cy="138"/>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defTabSz="1828800" eaLnBrk="0" hangingPunct="0">
                <a:defRPr sz="1200">
                  <a:solidFill>
                    <a:schemeClr val="tx1"/>
                  </a:solidFill>
                  <a:latin typeface="Arial" charset="0"/>
                </a:defRPr>
              </a:lvl1pPr>
              <a:lvl2pPr marL="742950" indent="-285750" defTabSz="1828800" eaLnBrk="0" hangingPunct="0">
                <a:defRPr sz="1200">
                  <a:solidFill>
                    <a:schemeClr val="tx1"/>
                  </a:solidFill>
                  <a:latin typeface="Arial" charset="0"/>
                </a:defRPr>
              </a:lvl2pPr>
              <a:lvl3pPr marL="1143000" indent="-228600" defTabSz="1828800" eaLnBrk="0" hangingPunct="0">
                <a:defRPr sz="1200">
                  <a:solidFill>
                    <a:schemeClr val="tx1"/>
                  </a:solidFill>
                  <a:latin typeface="Arial" charset="0"/>
                </a:defRPr>
              </a:lvl3pPr>
              <a:lvl4pPr marL="1600200" indent="-228600" defTabSz="1828800" eaLnBrk="0" hangingPunct="0">
                <a:defRPr sz="1200">
                  <a:solidFill>
                    <a:schemeClr val="tx1"/>
                  </a:solidFill>
                  <a:latin typeface="Arial" charset="0"/>
                </a:defRPr>
              </a:lvl4pPr>
              <a:lvl5pPr marL="2057400" indent="-228600" defTabSz="1828800" eaLnBrk="0" hangingPunct="0">
                <a:defRPr sz="1200">
                  <a:solidFill>
                    <a:schemeClr val="tx1"/>
                  </a:solidFill>
                  <a:latin typeface="Arial" charset="0"/>
                </a:defRPr>
              </a:lvl5pPr>
              <a:lvl6pPr marL="2514600" indent="-228600" algn="ctr" defTabSz="1828800" eaLnBrk="0" fontAlgn="base" hangingPunct="0">
                <a:spcBef>
                  <a:spcPct val="0"/>
                </a:spcBef>
                <a:spcAft>
                  <a:spcPct val="0"/>
                </a:spcAft>
                <a:defRPr sz="1200">
                  <a:solidFill>
                    <a:schemeClr val="tx1"/>
                  </a:solidFill>
                  <a:latin typeface="Arial" charset="0"/>
                </a:defRPr>
              </a:lvl6pPr>
              <a:lvl7pPr marL="2971800" indent="-228600" algn="ctr" defTabSz="1828800" eaLnBrk="0" fontAlgn="base" hangingPunct="0">
                <a:spcBef>
                  <a:spcPct val="0"/>
                </a:spcBef>
                <a:spcAft>
                  <a:spcPct val="0"/>
                </a:spcAft>
                <a:defRPr sz="1200">
                  <a:solidFill>
                    <a:schemeClr val="tx1"/>
                  </a:solidFill>
                  <a:latin typeface="Arial" charset="0"/>
                </a:defRPr>
              </a:lvl7pPr>
              <a:lvl8pPr marL="3429000" indent="-228600" algn="ctr" defTabSz="1828800" eaLnBrk="0" fontAlgn="base" hangingPunct="0">
                <a:spcBef>
                  <a:spcPct val="0"/>
                </a:spcBef>
                <a:spcAft>
                  <a:spcPct val="0"/>
                </a:spcAft>
                <a:defRPr sz="1200">
                  <a:solidFill>
                    <a:schemeClr val="tx1"/>
                  </a:solidFill>
                  <a:latin typeface="Arial" charset="0"/>
                </a:defRPr>
              </a:lvl8pPr>
              <a:lvl9pPr marL="3886200" indent="-228600" algn="ctr" defTabSz="1828800" eaLnBrk="0" fontAlgn="base" hangingPunct="0">
                <a:spcBef>
                  <a:spcPct val="0"/>
                </a:spcBef>
                <a:spcAft>
                  <a:spcPct val="0"/>
                </a:spcAft>
                <a:defRPr sz="1200">
                  <a:solidFill>
                    <a:schemeClr val="tx1"/>
                  </a:solidFill>
                  <a:latin typeface="Arial" charset="0"/>
                </a:defRPr>
              </a:lvl9pPr>
            </a:lstStyle>
            <a:p>
              <a:pPr eaLnBrk="1" hangingPunct="1">
                <a:spcBef>
                  <a:spcPct val="50000"/>
                </a:spcBef>
              </a:pPr>
              <a:r>
                <a:rPr lang="en-US" sz="1000"/>
                <a:t>Analog</a:t>
              </a:r>
            </a:p>
          </p:txBody>
        </p:sp>
        <p:sp>
          <p:nvSpPr>
            <p:cNvPr id="16428" name="AutoShape 96"/>
            <p:cNvSpPr>
              <a:spLocks noChangeArrowheads="1"/>
            </p:cNvSpPr>
            <p:nvPr/>
          </p:nvSpPr>
          <p:spPr bwMode="auto">
            <a:xfrm rot="10800000">
              <a:off x="0" y="2410"/>
              <a:ext cx="944" cy="810"/>
            </a:xfrm>
            <a:prstGeom prst="bevel">
              <a:avLst>
                <a:gd name="adj" fmla="val 4722"/>
              </a:avLst>
            </a:prstGeom>
            <a:solidFill>
              <a:srgbClr val="EAEAEA"/>
            </a:solidFill>
            <a:ln w="9525">
              <a:solidFill>
                <a:schemeClr val="tx1"/>
              </a:solidFill>
              <a:miter lim="800000"/>
              <a:headEnd/>
              <a:tailEnd/>
            </a:ln>
          </p:spPr>
          <p:txBody>
            <a:bodyPr rot="10800000" wrap="none" anchor="ctr"/>
            <a:lstStyle/>
            <a:p>
              <a:endParaRPr lang="en-US"/>
            </a:p>
          </p:txBody>
        </p:sp>
        <p:sp>
          <p:nvSpPr>
            <p:cNvPr id="16429" name="Freeform 97"/>
            <p:cNvSpPr>
              <a:spLocks/>
            </p:cNvSpPr>
            <p:nvPr/>
          </p:nvSpPr>
          <p:spPr bwMode="auto">
            <a:xfrm>
              <a:off x="48" y="2449"/>
              <a:ext cx="844" cy="728"/>
            </a:xfrm>
            <a:custGeom>
              <a:avLst/>
              <a:gdLst>
                <a:gd name="T0" fmla="*/ 0 w 2307"/>
                <a:gd name="T1" fmla="*/ 0 h 2305"/>
                <a:gd name="T2" fmla="*/ 0 w 2307"/>
                <a:gd name="T3" fmla="*/ 0 h 2305"/>
                <a:gd name="T4" fmla="*/ 0 w 2307"/>
                <a:gd name="T5" fmla="*/ 0 h 2305"/>
                <a:gd name="T6" fmla="*/ 0 w 2307"/>
                <a:gd name="T7" fmla="*/ 0 h 2305"/>
                <a:gd name="T8" fmla="*/ 0 w 2307"/>
                <a:gd name="T9" fmla="*/ 0 h 2305"/>
                <a:gd name="T10" fmla="*/ 0 w 2307"/>
                <a:gd name="T11" fmla="*/ 0 h 2305"/>
                <a:gd name="T12" fmla="*/ 0 w 2307"/>
                <a:gd name="T13" fmla="*/ 0 h 2305"/>
                <a:gd name="T14" fmla="*/ 0 w 2307"/>
                <a:gd name="T15" fmla="*/ 0 h 2305"/>
                <a:gd name="T16" fmla="*/ 0 w 2307"/>
                <a:gd name="T17" fmla="*/ 0 h 2305"/>
                <a:gd name="T18" fmla="*/ 0 w 2307"/>
                <a:gd name="T19" fmla="*/ 0 h 2305"/>
                <a:gd name="T20" fmla="*/ 0 w 2307"/>
                <a:gd name="T21" fmla="*/ 0 h 2305"/>
                <a:gd name="T22" fmla="*/ 0 w 2307"/>
                <a:gd name="T23" fmla="*/ 0 h 2305"/>
                <a:gd name="T24" fmla="*/ 0 w 2307"/>
                <a:gd name="T25" fmla="*/ 0 h 2305"/>
                <a:gd name="T26" fmla="*/ 0 w 2307"/>
                <a:gd name="T27" fmla="*/ 0 h 2305"/>
                <a:gd name="T28" fmla="*/ 0 w 2307"/>
                <a:gd name="T29" fmla="*/ 0 h 2305"/>
                <a:gd name="T30" fmla="*/ 0 w 2307"/>
                <a:gd name="T31" fmla="*/ 0 h 2305"/>
                <a:gd name="T32" fmla="*/ 0 w 2307"/>
                <a:gd name="T33" fmla="*/ 0 h 2305"/>
                <a:gd name="T34" fmla="*/ 0 w 2307"/>
                <a:gd name="T35" fmla="*/ 0 h 2305"/>
                <a:gd name="T36" fmla="*/ 0 w 2307"/>
                <a:gd name="T37" fmla="*/ 0 h 2305"/>
                <a:gd name="T38" fmla="*/ 0 w 2307"/>
                <a:gd name="T39" fmla="*/ 0 h 2305"/>
                <a:gd name="T40" fmla="*/ 0 w 2307"/>
                <a:gd name="T41" fmla="*/ 0 h 2305"/>
                <a:gd name="T42" fmla="*/ 0 w 2307"/>
                <a:gd name="T43" fmla="*/ 0 h 2305"/>
                <a:gd name="T44" fmla="*/ 0 w 2307"/>
                <a:gd name="T45" fmla="*/ 0 h 2305"/>
                <a:gd name="T46" fmla="*/ 0 w 2307"/>
                <a:gd name="T47" fmla="*/ 0 h 2305"/>
                <a:gd name="T48" fmla="*/ 0 w 2307"/>
                <a:gd name="T49" fmla="*/ 0 h 2305"/>
                <a:gd name="T50" fmla="*/ 0 w 2307"/>
                <a:gd name="T51" fmla="*/ 0 h 2305"/>
                <a:gd name="T52" fmla="*/ 0 w 2307"/>
                <a:gd name="T53" fmla="*/ 0 h 2305"/>
                <a:gd name="T54" fmla="*/ 0 w 2307"/>
                <a:gd name="T55" fmla="*/ 0 h 2305"/>
                <a:gd name="T56" fmla="*/ 0 w 2307"/>
                <a:gd name="T57" fmla="*/ 0 h 2305"/>
                <a:gd name="T58" fmla="*/ 0 w 2307"/>
                <a:gd name="T59" fmla="*/ 0 h 2305"/>
                <a:gd name="T60" fmla="*/ 0 w 2307"/>
                <a:gd name="T61" fmla="*/ 0 h 2305"/>
                <a:gd name="T62" fmla="*/ 0 w 2307"/>
                <a:gd name="T63" fmla="*/ 0 h 2305"/>
                <a:gd name="T64" fmla="*/ 0 w 2307"/>
                <a:gd name="T65" fmla="*/ 0 h 2305"/>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2307"/>
                <a:gd name="T100" fmla="*/ 0 h 2305"/>
                <a:gd name="T101" fmla="*/ 2307 w 2307"/>
                <a:gd name="T102" fmla="*/ 2305 h 2305"/>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2307" h="2305">
                  <a:moveTo>
                    <a:pt x="2" y="0"/>
                  </a:moveTo>
                  <a:cubicBezTo>
                    <a:pt x="2" y="83"/>
                    <a:pt x="2" y="192"/>
                    <a:pt x="2" y="288"/>
                  </a:cubicBezTo>
                  <a:cubicBezTo>
                    <a:pt x="2" y="384"/>
                    <a:pt x="3" y="479"/>
                    <a:pt x="3" y="576"/>
                  </a:cubicBezTo>
                  <a:lnTo>
                    <a:pt x="1" y="864"/>
                  </a:lnTo>
                  <a:lnTo>
                    <a:pt x="2" y="1152"/>
                  </a:lnTo>
                  <a:lnTo>
                    <a:pt x="1" y="1440"/>
                  </a:lnTo>
                  <a:lnTo>
                    <a:pt x="1" y="1728"/>
                  </a:lnTo>
                  <a:cubicBezTo>
                    <a:pt x="1" y="1728"/>
                    <a:pt x="1" y="1931"/>
                    <a:pt x="1" y="2016"/>
                  </a:cubicBezTo>
                  <a:cubicBezTo>
                    <a:pt x="0" y="2076"/>
                    <a:pt x="2" y="2239"/>
                    <a:pt x="1" y="2303"/>
                  </a:cubicBezTo>
                  <a:cubicBezTo>
                    <a:pt x="57" y="2305"/>
                    <a:pt x="203" y="2296"/>
                    <a:pt x="289" y="2304"/>
                  </a:cubicBezTo>
                  <a:lnTo>
                    <a:pt x="577" y="2303"/>
                  </a:lnTo>
                  <a:lnTo>
                    <a:pt x="865" y="2304"/>
                  </a:lnTo>
                  <a:lnTo>
                    <a:pt x="1153" y="2304"/>
                  </a:lnTo>
                  <a:lnTo>
                    <a:pt x="1441" y="2303"/>
                  </a:lnTo>
                  <a:lnTo>
                    <a:pt x="1729" y="2304"/>
                  </a:lnTo>
                  <a:cubicBezTo>
                    <a:pt x="1729" y="2304"/>
                    <a:pt x="2017" y="2304"/>
                    <a:pt x="2017" y="2304"/>
                  </a:cubicBezTo>
                  <a:cubicBezTo>
                    <a:pt x="2113" y="2304"/>
                    <a:pt x="2226" y="2304"/>
                    <a:pt x="2306" y="2304"/>
                  </a:cubicBezTo>
                  <a:cubicBezTo>
                    <a:pt x="2305" y="2231"/>
                    <a:pt x="2306" y="2112"/>
                    <a:pt x="2306" y="2016"/>
                  </a:cubicBezTo>
                  <a:cubicBezTo>
                    <a:pt x="2306" y="1920"/>
                    <a:pt x="2305" y="1824"/>
                    <a:pt x="2305" y="1728"/>
                  </a:cubicBezTo>
                  <a:lnTo>
                    <a:pt x="2305" y="1439"/>
                  </a:lnTo>
                  <a:lnTo>
                    <a:pt x="2305" y="1152"/>
                  </a:lnTo>
                  <a:lnTo>
                    <a:pt x="2305" y="864"/>
                  </a:lnTo>
                  <a:lnTo>
                    <a:pt x="2305" y="576"/>
                  </a:lnTo>
                  <a:cubicBezTo>
                    <a:pt x="2305" y="576"/>
                    <a:pt x="2306" y="288"/>
                    <a:pt x="2306" y="288"/>
                  </a:cubicBezTo>
                  <a:cubicBezTo>
                    <a:pt x="2306" y="192"/>
                    <a:pt x="2307" y="61"/>
                    <a:pt x="2305" y="1"/>
                  </a:cubicBezTo>
                  <a:cubicBezTo>
                    <a:pt x="2235" y="0"/>
                    <a:pt x="2113" y="0"/>
                    <a:pt x="2017" y="0"/>
                  </a:cubicBezTo>
                  <a:cubicBezTo>
                    <a:pt x="1921" y="0"/>
                    <a:pt x="1825" y="1"/>
                    <a:pt x="1729" y="1"/>
                  </a:cubicBezTo>
                  <a:lnTo>
                    <a:pt x="1442" y="1"/>
                  </a:lnTo>
                  <a:lnTo>
                    <a:pt x="1154" y="1"/>
                  </a:lnTo>
                  <a:lnTo>
                    <a:pt x="866" y="1"/>
                  </a:lnTo>
                  <a:lnTo>
                    <a:pt x="578" y="1"/>
                  </a:lnTo>
                  <a:cubicBezTo>
                    <a:pt x="578" y="1"/>
                    <a:pt x="290" y="0"/>
                    <a:pt x="290" y="0"/>
                  </a:cubicBezTo>
                  <a:cubicBezTo>
                    <a:pt x="194" y="0"/>
                    <a:pt x="60" y="0"/>
                    <a:pt x="2" y="0"/>
                  </a:cubicBezTo>
                  <a:close/>
                </a:path>
              </a:pathLst>
            </a:custGeom>
            <a:solidFill>
              <a:schemeClr val="tx2"/>
            </a:solidFill>
            <a:ln w="28575" cap="flat" cmpd="sng">
              <a:solidFill>
                <a:schemeClr val="tx1"/>
              </a:solidFill>
              <a:prstDash val="solid"/>
              <a:round/>
              <a:headEnd type="none" w="med" len="med"/>
              <a:tailEnd type="none" w="sm" len="med"/>
            </a:ln>
          </p:spPr>
          <p:txBody>
            <a:bodyPr wrap="none" anchor="ctr"/>
            <a:lstStyle/>
            <a:p>
              <a:endParaRPr lang="en-US"/>
            </a:p>
          </p:txBody>
        </p:sp>
        <p:sp>
          <p:nvSpPr>
            <p:cNvPr id="16430" name="Oval 98"/>
            <p:cNvSpPr>
              <a:spLocks noChangeArrowheads="1"/>
            </p:cNvSpPr>
            <p:nvPr/>
          </p:nvSpPr>
          <p:spPr bwMode="auto">
            <a:xfrm rot="10800000">
              <a:off x="470" y="2820"/>
              <a:ext cx="42" cy="39"/>
            </a:xfrm>
            <a:prstGeom prst="ellipse">
              <a:avLst/>
            </a:prstGeom>
            <a:solidFill>
              <a:srgbClr val="A50021"/>
            </a:solidFill>
            <a:ln>
              <a:noFill/>
            </a:ln>
            <a:extLst>
              <a:ext uri="{91240B29-F687-4F45-9708-019B960494DF}">
                <a14:hiddenLine xmlns:a14="http://schemas.microsoft.com/office/drawing/2010/main" w="9525">
                  <a:solidFill>
                    <a:srgbClr val="000000"/>
                  </a:solidFill>
                  <a:round/>
                  <a:headEnd/>
                  <a:tailEnd/>
                </a14:hiddenLine>
              </a:ext>
            </a:extLst>
          </p:spPr>
          <p:txBody>
            <a:bodyPr rot="10800000" wrap="none" anchor="ctr"/>
            <a:lstStyle/>
            <a:p>
              <a:endParaRPr lang="en-US"/>
            </a:p>
          </p:txBody>
        </p:sp>
        <p:sp>
          <p:nvSpPr>
            <p:cNvPr id="16431" name="Oval 99"/>
            <p:cNvSpPr>
              <a:spLocks noChangeArrowheads="1"/>
            </p:cNvSpPr>
            <p:nvPr/>
          </p:nvSpPr>
          <p:spPr bwMode="auto">
            <a:xfrm rot="10800000">
              <a:off x="259" y="3017"/>
              <a:ext cx="42" cy="39"/>
            </a:xfrm>
            <a:prstGeom prst="ellipse">
              <a:avLst/>
            </a:prstGeom>
            <a:solidFill>
              <a:srgbClr val="00A200"/>
            </a:solidFill>
            <a:ln>
              <a:noFill/>
            </a:ln>
            <a:extLst>
              <a:ext uri="{91240B29-F687-4F45-9708-019B960494DF}">
                <a14:hiddenLine xmlns:a14="http://schemas.microsoft.com/office/drawing/2010/main" w="9525">
                  <a:solidFill>
                    <a:srgbClr val="000000"/>
                  </a:solidFill>
                  <a:round/>
                  <a:headEnd/>
                  <a:tailEnd/>
                </a14:hiddenLine>
              </a:ext>
            </a:extLst>
          </p:spPr>
          <p:txBody>
            <a:bodyPr rot="10800000" wrap="none" anchor="ctr"/>
            <a:lstStyle/>
            <a:p>
              <a:endParaRPr lang="en-US"/>
            </a:p>
          </p:txBody>
        </p:sp>
        <p:sp>
          <p:nvSpPr>
            <p:cNvPr id="16432" name="Oval 100"/>
            <p:cNvSpPr>
              <a:spLocks noChangeArrowheads="1"/>
            </p:cNvSpPr>
            <p:nvPr/>
          </p:nvSpPr>
          <p:spPr bwMode="auto">
            <a:xfrm rot="10800000">
              <a:off x="681" y="3015"/>
              <a:ext cx="42" cy="39"/>
            </a:xfrm>
            <a:prstGeom prst="ellipse">
              <a:avLst/>
            </a:prstGeom>
            <a:solidFill>
              <a:srgbClr val="4E90FC"/>
            </a:solidFill>
            <a:ln>
              <a:noFill/>
            </a:ln>
            <a:extLst>
              <a:ext uri="{91240B29-F687-4F45-9708-019B960494DF}">
                <a14:hiddenLine xmlns:a14="http://schemas.microsoft.com/office/drawing/2010/main" w="9525">
                  <a:solidFill>
                    <a:srgbClr val="000000"/>
                  </a:solidFill>
                  <a:round/>
                  <a:headEnd/>
                  <a:tailEnd/>
                </a14:hiddenLine>
              </a:ext>
            </a:extLst>
          </p:spPr>
          <p:txBody>
            <a:bodyPr rot="10800000" wrap="none" anchor="ctr"/>
            <a:lstStyle/>
            <a:p>
              <a:endParaRPr lang="en-US"/>
            </a:p>
          </p:txBody>
        </p:sp>
        <p:sp>
          <p:nvSpPr>
            <p:cNvPr id="16433" name="Oval 101"/>
            <p:cNvSpPr>
              <a:spLocks noChangeArrowheads="1"/>
            </p:cNvSpPr>
            <p:nvPr/>
          </p:nvSpPr>
          <p:spPr bwMode="auto">
            <a:xfrm rot="10800000">
              <a:off x="259" y="3017"/>
              <a:ext cx="42" cy="39"/>
            </a:xfrm>
            <a:prstGeom prst="ellipse">
              <a:avLst/>
            </a:pr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rot="10800000" wrap="none" anchor="ctr"/>
            <a:lstStyle/>
            <a:p>
              <a:endParaRPr lang="en-US"/>
            </a:p>
          </p:txBody>
        </p:sp>
        <p:sp>
          <p:nvSpPr>
            <p:cNvPr id="16434" name="Oval 102"/>
            <p:cNvSpPr>
              <a:spLocks noChangeArrowheads="1"/>
            </p:cNvSpPr>
            <p:nvPr/>
          </p:nvSpPr>
          <p:spPr bwMode="auto">
            <a:xfrm rot="10800000">
              <a:off x="261" y="2613"/>
              <a:ext cx="42" cy="39"/>
            </a:xfrm>
            <a:prstGeom prst="ellipse">
              <a:avLst/>
            </a:pr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rot="10800000" wrap="none" anchor="ctr"/>
            <a:lstStyle/>
            <a:p>
              <a:endParaRPr lang="en-US"/>
            </a:p>
          </p:txBody>
        </p:sp>
        <p:sp>
          <p:nvSpPr>
            <p:cNvPr id="16435" name="Oval 103"/>
            <p:cNvSpPr>
              <a:spLocks noChangeArrowheads="1"/>
            </p:cNvSpPr>
            <p:nvPr/>
          </p:nvSpPr>
          <p:spPr bwMode="auto">
            <a:xfrm rot="10800000">
              <a:off x="681" y="3015"/>
              <a:ext cx="42" cy="39"/>
            </a:xfrm>
            <a:prstGeom prst="ellipse">
              <a:avLst/>
            </a:pr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rot="10800000" wrap="none" anchor="ctr"/>
            <a:lstStyle/>
            <a:p>
              <a:endParaRPr lang="en-US"/>
            </a:p>
          </p:txBody>
        </p:sp>
        <p:sp>
          <p:nvSpPr>
            <p:cNvPr id="16436" name="Oval 104"/>
            <p:cNvSpPr>
              <a:spLocks noChangeArrowheads="1"/>
            </p:cNvSpPr>
            <p:nvPr/>
          </p:nvSpPr>
          <p:spPr bwMode="auto">
            <a:xfrm rot="10800000">
              <a:off x="681" y="2611"/>
              <a:ext cx="40" cy="39"/>
            </a:xfrm>
            <a:prstGeom prst="ellipse">
              <a:avLst/>
            </a:pr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rot="10800000" wrap="none" anchor="ctr"/>
            <a:lstStyle/>
            <a:p>
              <a:endParaRPr lang="en-US"/>
            </a:p>
          </p:txBody>
        </p:sp>
        <p:sp>
          <p:nvSpPr>
            <p:cNvPr id="16437" name="Text Box 105"/>
            <p:cNvSpPr txBox="1">
              <a:spLocks noChangeArrowheads="1"/>
            </p:cNvSpPr>
            <p:nvPr/>
          </p:nvSpPr>
          <p:spPr bwMode="auto">
            <a:xfrm>
              <a:off x="0" y="2400"/>
              <a:ext cx="956" cy="2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1828800" eaLnBrk="0" hangingPunct="0">
                <a:defRPr sz="1200">
                  <a:solidFill>
                    <a:schemeClr val="tx1"/>
                  </a:solidFill>
                  <a:latin typeface="Arial" charset="0"/>
                </a:defRPr>
              </a:lvl1pPr>
              <a:lvl2pPr marL="742950" indent="-285750" defTabSz="1828800" eaLnBrk="0" hangingPunct="0">
                <a:defRPr sz="1200">
                  <a:solidFill>
                    <a:schemeClr val="tx1"/>
                  </a:solidFill>
                  <a:latin typeface="Arial" charset="0"/>
                </a:defRPr>
              </a:lvl2pPr>
              <a:lvl3pPr marL="1143000" indent="-228600" defTabSz="1828800" eaLnBrk="0" hangingPunct="0">
                <a:defRPr sz="1200">
                  <a:solidFill>
                    <a:schemeClr val="tx1"/>
                  </a:solidFill>
                  <a:latin typeface="Arial" charset="0"/>
                </a:defRPr>
              </a:lvl3pPr>
              <a:lvl4pPr marL="1600200" indent="-228600" defTabSz="1828800" eaLnBrk="0" hangingPunct="0">
                <a:defRPr sz="1200">
                  <a:solidFill>
                    <a:schemeClr val="tx1"/>
                  </a:solidFill>
                  <a:latin typeface="Arial" charset="0"/>
                </a:defRPr>
              </a:lvl4pPr>
              <a:lvl5pPr marL="2057400" indent="-228600" defTabSz="1828800" eaLnBrk="0" hangingPunct="0">
                <a:defRPr sz="1200">
                  <a:solidFill>
                    <a:schemeClr val="tx1"/>
                  </a:solidFill>
                  <a:latin typeface="Arial" charset="0"/>
                </a:defRPr>
              </a:lvl5pPr>
              <a:lvl6pPr marL="2514600" indent="-228600" algn="ctr" defTabSz="1828800" eaLnBrk="0" fontAlgn="base" hangingPunct="0">
                <a:spcBef>
                  <a:spcPct val="0"/>
                </a:spcBef>
                <a:spcAft>
                  <a:spcPct val="0"/>
                </a:spcAft>
                <a:defRPr sz="1200">
                  <a:solidFill>
                    <a:schemeClr val="tx1"/>
                  </a:solidFill>
                  <a:latin typeface="Arial" charset="0"/>
                </a:defRPr>
              </a:lvl6pPr>
              <a:lvl7pPr marL="2971800" indent="-228600" algn="ctr" defTabSz="1828800" eaLnBrk="0" fontAlgn="base" hangingPunct="0">
                <a:spcBef>
                  <a:spcPct val="0"/>
                </a:spcBef>
                <a:spcAft>
                  <a:spcPct val="0"/>
                </a:spcAft>
                <a:defRPr sz="1200">
                  <a:solidFill>
                    <a:schemeClr val="tx1"/>
                  </a:solidFill>
                  <a:latin typeface="Arial" charset="0"/>
                </a:defRPr>
              </a:lvl7pPr>
              <a:lvl8pPr marL="3429000" indent="-228600" algn="ctr" defTabSz="1828800" eaLnBrk="0" fontAlgn="base" hangingPunct="0">
                <a:spcBef>
                  <a:spcPct val="0"/>
                </a:spcBef>
                <a:spcAft>
                  <a:spcPct val="0"/>
                </a:spcAft>
                <a:defRPr sz="1200">
                  <a:solidFill>
                    <a:schemeClr val="tx1"/>
                  </a:solidFill>
                  <a:latin typeface="Arial" charset="0"/>
                </a:defRPr>
              </a:lvl8pPr>
              <a:lvl9pPr marL="3886200" indent="-228600" algn="ctr" defTabSz="1828800" eaLnBrk="0" fontAlgn="base" hangingPunct="0">
                <a:spcBef>
                  <a:spcPct val="0"/>
                </a:spcBef>
                <a:spcAft>
                  <a:spcPct val="0"/>
                </a:spcAft>
                <a:defRPr sz="1200">
                  <a:solidFill>
                    <a:schemeClr val="tx1"/>
                  </a:solidFill>
                  <a:latin typeface="Arial" charset="0"/>
                </a:defRPr>
              </a:lvl9pPr>
            </a:lstStyle>
            <a:p>
              <a:pPr eaLnBrk="1" hangingPunct="1">
                <a:spcBef>
                  <a:spcPct val="50000"/>
                </a:spcBef>
              </a:pPr>
              <a:r>
                <a:rPr lang="en-US" sz="1000">
                  <a:solidFill>
                    <a:schemeClr val="bg1"/>
                  </a:solidFill>
                </a:rPr>
                <a:t>subject’s monitor</a:t>
              </a:r>
            </a:p>
            <a:p>
              <a:pPr eaLnBrk="1" hangingPunct="1">
                <a:spcBef>
                  <a:spcPct val="50000"/>
                </a:spcBef>
              </a:pPr>
              <a:r>
                <a:rPr lang="en-US" sz="1000">
                  <a:solidFill>
                    <a:schemeClr val="bg1"/>
                  </a:solidFill>
                </a:rPr>
                <a:t>(Stimulius generator)</a:t>
              </a:r>
            </a:p>
          </p:txBody>
        </p:sp>
        <p:cxnSp>
          <p:nvCxnSpPr>
            <p:cNvPr id="16438" name="AutoShape 106"/>
            <p:cNvCxnSpPr>
              <a:cxnSpLocks noChangeShapeType="1"/>
              <a:stCxn id="16407" idx="5"/>
              <a:endCxn id="16428" idx="6"/>
            </p:cNvCxnSpPr>
            <p:nvPr/>
          </p:nvCxnSpPr>
          <p:spPr bwMode="auto">
            <a:xfrm rot="10800000">
              <a:off x="471" y="3220"/>
              <a:ext cx="1010" cy="496"/>
            </a:xfrm>
            <a:prstGeom prst="bentConnector2">
              <a:avLst/>
            </a:prstGeom>
            <a:noFill/>
            <a:ln w="76200">
              <a:solidFill>
                <a:srgbClr val="0066FF"/>
              </a:solidFill>
              <a:miter lim="800000"/>
              <a:headEnd/>
              <a:tailEnd type="triangle" w="med" len="med"/>
            </a:ln>
            <a:extLst>
              <a:ext uri="{909E8E84-426E-40DD-AFC4-6F175D3DCCD1}">
                <a14:hiddenFill xmlns:a14="http://schemas.microsoft.com/office/drawing/2010/main">
                  <a:noFill/>
                </a14:hiddenFill>
              </a:ext>
            </a:extLst>
          </p:spPr>
        </p:cxnSp>
        <p:sp>
          <p:nvSpPr>
            <p:cNvPr id="16439" name="Text Box 107"/>
            <p:cNvSpPr txBox="1">
              <a:spLocks noChangeArrowheads="1"/>
            </p:cNvSpPr>
            <p:nvPr/>
          </p:nvSpPr>
          <p:spPr bwMode="auto">
            <a:xfrm>
              <a:off x="1618" y="2574"/>
              <a:ext cx="699" cy="2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1828800" eaLnBrk="0" hangingPunct="0">
                <a:defRPr sz="1200">
                  <a:solidFill>
                    <a:schemeClr val="tx1"/>
                  </a:solidFill>
                  <a:latin typeface="Arial" charset="0"/>
                </a:defRPr>
              </a:lvl1pPr>
              <a:lvl2pPr marL="742950" indent="-285750" defTabSz="1828800" eaLnBrk="0" hangingPunct="0">
                <a:defRPr sz="1200">
                  <a:solidFill>
                    <a:schemeClr val="tx1"/>
                  </a:solidFill>
                  <a:latin typeface="Arial" charset="0"/>
                </a:defRPr>
              </a:lvl2pPr>
              <a:lvl3pPr marL="1143000" indent="-228600" defTabSz="1828800" eaLnBrk="0" hangingPunct="0">
                <a:defRPr sz="1200">
                  <a:solidFill>
                    <a:schemeClr val="tx1"/>
                  </a:solidFill>
                  <a:latin typeface="Arial" charset="0"/>
                </a:defRPr>
              </a:lvl3pPr>
              <a:lvl4pPr marL="1600200" indent="-228600" defTabSz="1828800" eaLnBrk="0" hangingPunct="0">
                <a:defRPr sz="1200">
                  <a:solidFill>
                    <a:schemeClr val="tx1"/>
                  </a:solidFill>
                  <a:latin typeface="Arial" charset="0"/>
                </a:defRPr>
              </a:lvl4pPr>
              <a:lvl5pPr marL="2057400" indent="-228600" defTabSz="1828800" eaLnBrk="0" hangingPunct="0">
                <a:defRPr sz="1200">
                  <a:solidFill>
                    <a:schemeClr val="tx1"/>
                  </a:solidFill>
                  <a:latin typeface="Arial" charset="0"/>
                </a:defRPr>
              </a:lvl5pPr>
              <a:lvl6pPr marL="2514600" indent="-228600" algn="ctr" defTabSz="1828800" eaLnBrk="0" fontAlgn="base" hangingPunct="0">
                <a:spcBef>
                  <a:spcPct val="0"/>
                </a:spcBef>
                <a:spcAft>
                  <a:spcPct val="0"/>
                </a:spcAft>
                <a:defRPr sz="1200">
                  <a:solidFill>
                    <a:schemeClr val="tx1"/>
                  </a:solidFill>
                  <a:latin typeface="Arial" charset="0"/>
                </a:defRPr>
              </a:lvl6pPr>
              <a:lvl7pPr marL="2971800" indent="-228600" algn="ctr" defTabSz="1828800" eaLnBrk="0" fontAlgn="base" hangingPunct="0">
                <a:spcBef>
                  <a:spcPct val="0"/>
                </a:spcBef>
                <a:spcAft>
                  <a:spcPct val="0"/>
                </a:spcAft>
                <a:defRPr sz="1200">
                  <a:solidFill>
                    <a:schemeClr val="tx1"/>
                  </a:solidFill>
                  <a:latin typeface="Arial" charset="0"/>
                </a:defRPr>
              </a:lvl7pPr>
              <a:lvl8pPr marL="3429000" indent="-228600" algn="ctr" defTabSz="1828800" eaLnBrk="0" fontAlgn="base" hangingPunct="0">
                <a:spcBef>
                  <a:spcPct val="0"/>
                </a:spcBef>
                <a:spcAft>
                  <a:spcPct val="0"/>
                </a:spcAft>
                <a:defRPr sz="1200">
                  <a:solidFill>
                    <a:schemeClr val="tx1"/>
                  </a:solidFill>
                  <a:latin typeface="Arial" charset="0"/>
                </a:defRPr>
              </a:lvl8pPr>
              <a:lvl9pPr marL="3886200" indent="-228600" algn="ctr" defTabSz="1828800" eaLnBrk="0" fontAlgn="base" hangingPunct="0">
                <a:spcBef>
                  <a:spcPct val="0"/>
                </a:spcBef>
                <a:spcAft>
                  <a:spcPct val="0"/>
                </a:spcAft>
                <a:defRPr sz="1200">
                  <a:solidFill>
                    <a:schemeClr val="tx1"/>
                  </a:solidFill>
                  <a:latin typeface="Arial" charset="0"/>
                </a:defRPr>
              </a:lvl9pPr>
            </a:lstStyle>
            <a:p>
              <a:pPr eaLnBrk="1" hangingPunct="1">
                <a:spcBef>
                  <a:spcPct val="50000"/>
                </a:spcBef>
              </a:pPr>
              <a:r>
                <a:rPr lang="en-US"/>
                <a:t>Task scheduler</a:t>
              </a:r>
            </a:p>
          </p:txBody>
        </p:sp>
        <p:sp>
          <p:nvSpPr>
            <p:cNvPr id="16440" name="Text Box 108"/>
            <p:cNvSpPr txBox="1">
              <a:spLocks noChangeArrowheads="1"/>
            </p:cNvSpPr>
            <p:nvPr/>
          </p:nvSpPr>
          <p:spPr bwMode="auto">
            <a:xfrm>
              <a:off x="1598" y="2350"/>
              <a:ext cx="644" cy="2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1828800" eaLnBrk="0" hangingPunct="0">
                <a:defRPr sz="1200">
                  <a:solidFill>
                    <a:schemeClr val="tx1"/>
                  </a:solidFill>
                  <a:latin typeface="Arial" charset="0"/>
                </a:defRPr>
              </a:lvl1pPr>
              <a:lvl2pPr marL="742950" indent="-285750" defTabSz="1828800" eaLnBrk="0" hangingPunct="0">
                <a:defRPr sz="1200">
                  <a:solidFill>
                    <a:schemeClr val="tx1"/>
                  </a:solidFill>
                  <a:latin typeface="Arial" charset="0"/>
                </a:defRPr>
              </a:lvl2pPr>
              <a:lvl3pPr marL="1143000" indent="-228600" defTabSz="1828800" eaLnBrk="0" hangingPunct="0">
                <a:defRPr sz="1200">
                  <a:solidFill>
                    <a:schemeClr val="tx1"/>
                  </a:solidFill>
                  <a:latin typeface="Arial" charset="0"/>
                </a:defRPr>
              </a:lvl3pPr>
              <a:lvl4pPr marL="1600200" indent="-228600" defTabSz="1828800" eaLnBrk="0" hangingPunct="0">
                <a:defRPr sz="1200">
                  <a:solidFill>
                    <a:schemeClr val="tx1"/>
                  </a:solidFill>
                  <a:latin typeface="Arial" charset="0"/>
                </a:defRPr>
              </a:lvl4pPr>
              <a:lvl5pPr marL="2057400" indent="-228600" defTabSz="1828800" eaLnBrk="0" hangingPunct="0">
                <a:defRPr sz="1200">
                  <a:solidFill>
                    <a:schemeClr val="tx1"/>
                  </a:solidFill>
                  <a:latin typeface="Arial" charset="0"/>
                </a:defRPr>
              </a:lvl5pPr>
              <a:lvl6pPr marL="2514600" indent="-228600" algn="ctr" defTabSz="1828800" eaLnBrk="0" fontAlgn="base" hangingPunct="0">
                <a:spcBef>
                  <a:spcPct val="0"/>
                </a:spcBef>
                <a:spcAft>
                  <a:spcPct val="0"/>
                </a:spcAft>
                <a:defRPr sz="1200">
                  <a:solidFill>
                    <a:schemeClr val="tx1"/>
                  </a:solidFill>
                  <a:latin typeface="Arial" charset="0"/>
                </a:defRPr>
              </a:lvl6pPr>
              <a:lvl7pPr marL="2971800" indent="-228600" algn="ctr" defTabSz="1828800" eaLnBrk="0" fontAlgn="base" hangingPunct="0">
                <a:spcBef>
                  <a:spcPct val="0"/>
                </a:spcBef>
                <a:spcAft>
                  <a:spcPct val="0"/>
                </a:spcAft>
                <a:defRPr sz="1200">
                  <a:solidFill>
                    <a:schemeClr val="tx1"/>
                  </a:solidFill>
                  <a:latin typeface="Arial" charset="0"/>
                </a:defRPr>
              </a:lvl7pPr>
              <a:lvl8pPr marL="3429000" indent="-228600" algn="ctr" defTabSz="1828800" eaLnBrk="0" fontAlgn="base" hangingPunct="0">
                <a:spcBef>
                  <a:spcPct val="0"/>
                </a:spcBef>
                <a:spcAft>
                  <a:spcPct val="0"/>
                </a:spcAft>
                <a:defRPr sz="1200">
                  <a:solidFill>
                    <a:schemeClr val="tx1"/>
                  </a:solidFill>
                  <a:latin typeface="Arial" charset="0"/>
                </a:defRPr>
              </a:lvl8pPr>
              <a:lvl9pPr marL="3886200" indent="-228600" algn="ctr" defTabSz="1828800" eaLnBrk="0" fontAlgn="base" hangingPunct="0">
                <a:spcBef>
                  <a:spcPct val="0"/>
                </a:spcBef>
                <a:spcAft>
                  <a:spcPct val="0"/>
                </a:spcAft>
                <a:defRPr sz="1200">
                  <a:solidFill>
                    <a:schemeClr val="tx1"/>
                  </a:solidFill>
                  <a:latin typeface="Arial" charset="0"/>
                </a:defRPr>
              </a:lvl9pPr>
            </a:lstStyle>
            <a:p>
              <a:pPr eaLnBrk="1" hangingPunct="1">
                <a:spcBef>
                  <a:spcPct val="50000"/>
                </a:spcBef>
              </a:pPr>
              <a:r>
                <a:rPr lang="en-US" sz="2000" b="1"/>
                <a:t>TAS</a:t>
              </a:r>
            </a:p>
          </p:txBody>
        </p:sp>
        <p:sp>
          <p:nvSpPr>
            <p:cNvPr id="16441" name="Text Box 109"/>
            <p:cNvSpPr txBox="1">
              <a:spLocks noChangeArrowheads="1"/>
            </p:cNvSpPr>
            <p:nvPr/>
          </p:nvSpPr>
          <p:spPr bwMode="auto">
            <a:xfrm>
              <a:off x="2242" y="3608"/>
              <a:ext cx="720" cy="1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1828800" eaLnBrk="0" hangingPunct="0">
                <a:defRPr sz="1200">
                  <a:solidFill>
                    <a:schemeClr val="tx1"/>
                  </a:solidFill>
                  <a:latin typeface="Arial" charset="0"/>
                </a:defRPr>
              </a:lvl1pPr>
              <a:lvl2pPr marL="742950" indent="-285750" defTabSz="1828800" eaLnBrk="0" hangingPunct="0">
                <a:defRPr sz="1200">
                  <a:solidFill>
                    <a:schemeClr val="tx1"/>
                  </a:solidFill>
                  <a:latin typeface="Arial" charset="0"/>
                </a:defRPr>
              </a:lvl2pPr>
              <a:lvl3pPr marL="1143000" indent="-228600" defTabSz="1828800" eaLnBrk="0" hangingPunct="0">
                <a:defRPr sz="1200">
                  <a:solidFill>
                    <a:schemeClr val="tx1"/>
                  </a:solidFill>
                  <a:latin typeface="Arial" charset="0"/>
                </a:defRPr>
              </a:lvl3pPr>
              <a:lvl4pPr marL="1600200" indent="-228600" defTabSz="1828800" eaLnBrk="0" hangingPunct="0">
                <a:defRPr sz="1200">
                  <a:solidFill>
                    <a:schemeClr val="tx1"/>
                  </a:solidFill>
                  <a:latin typeface="Arial" charset="0"/>
                </a:defRPr>
              </a:lvl4pPr>
              <a:lvl5pPr marL="2057400" indent="-228600" defTabSz="1828800" eaLnBrk="0" hangingPunct="0">
                <a:defRPr sz="1200">
                  <a:solidFill>
                    <a:schemeClr val="tx1"/>
                  </a:solidFill>
                  <a:latin typeface="Arial" charset="0"/>
                </a:defRPr>
              </a:lvl5pPr>
              <a:lvl6pPr marL="2514600" indent="-228600" algn="ctr" defTabSz="1828800" eaLnBrk="0" fontAlgn="base" hangingPunct="0">
                <a:spcBef>
                  <a:spcPct val="0"/>
                </a:spcBef>
                <a:spcAft>
                  <a:spcPct val="0"/>
                </a:spcAft>
                <a:defRPr sz="1200">
                  <a:solidFill>
                    <a:schemeClr val="tx1"/>
                  </a:solidFill>
                  <a:latin typeface="Arial" charset="0"/>
                </a:defRPr>
              </a:lvl6pPr>
              <a:lvl7pPr marL="2971800" indent="-228600" algn="ctr" defTabSz="1828800" eaLnBrk="0" fontAlgn="base" hangingPunct="0">
                <a:spcBef>
                  <a:spcPct val="0"/>
                </a:spcBef>
                <a:spcAft>
                  <a:spcPct val="0"/>
                </a:spcAft>
                <a:defRPr sz="1200">
                  <a:solidFill>
                    <a:schemeClr val="tx1"/>
                  </a:solidFill>
                  <a:latin typeface="Arial" charset="0"/>
                </a:defRPr>
              </a:lvl7pPr>
              <a:lvl8pPr marL="3429000" indent="-228600" algn="ctr" defTabSz="1828800" eaLnBrk="0" fontAlgn="base" hangingPunct="0">
                <a:spcBef>
                  <a:spcPct val="0"/>
                </a:spcBef>
                <a:spcAft>
                  <a:spcPct val="0"/>
                </a:spcAft>
                <a:defRPr sz="1200">
                  <a:solidFill>
                    <a:schemeClr val="tx1"/>
                  </a:solidFill>
                  <a:latin typeface="Arial" charset="0"/>
                </a:defRPr>
              </a:lvl8pPr>
              <a:lvl9pPr marL="3886200" indent="-228600" algn="ctr" defTabSz="1828800" eaLnBrk="0" fontAlgn="base" hangingPunct="0">
                <a:spcBef>
                  <a:spcPct val="0"/>
                </a:spcBef>
                <a:spcAft>
                  <a:spcPct val="0"/>
                </a:spcAft>
                <a:defRPr sz="1200">
                  <a:solidFill>
                    <a:schemeClr val="tx1"/>
                  </a:solidFill>
                  <a:latin typeface="Arial" charset="0"/>
                </a:defRPr>
              </a:lvl9pPr>
            </a:lstStyle>
            <a:p>
              <a:pPr eaLnBrk="1" hangingPunct="1">
                <a:spcBef>
                  <a:spcPct val="50000"/>
                </a:spcBef>
              </a:pPr>
              <a:r>
                <a:rPr lang="en-US"/>
                <a:t> Computer</a:t>
              </a:r>
            </a:p>
          </p:txBody>
        </p:sp>
        <p:cxnSp>
          <p:nvCxnSpPr>
            <p:cNvPr id="16442" name="AutoShape 110"/>
            <p:cNvCxnSpPr>
              <a:cxnSpLocks noChangeShapeType="1"/>
              <a:stCxn id="16392" idx="6"/>
              <a:endCxn id="16407" idx="28"/>
            </p:cNvCxnSpPr>
            <p:nvPr/>
          </p:nvCxnSpPr>
          <p:spPr bwMode="auto">
            <a:xfrm rot="5400000">
              <a:off x="2759" y="3343"/>
              <a:ext cx="34" cy="193"/>
            </a:xfrm>
            <a:prstGeom prst="bentConnector3">
              <a:avLst>
                <a:gd name="adj1" fmla="val 57894"/>
              </a:avLst>
            </a:prstGeom>
            <a:noFill/>
            <a:ln w="76200">
              <a:solidFill>
                <a:srgbClr val="0066FF"/>
              </a:solidFill>
              <a:miter lim="800000"/>
              <a:headEnd/>
              <a:tailEnd/>
            </a:ln>
            <a:extLst>
              <a:ext uri="{909E8E84-426E-40DD-AFC4-6F175D3DCCD1}">
                <a14:hiddenFill xmlns:a14="http://schemas.microsoft.com/office/drawing/2010/main">
                  <a:noFill/>
                </a14:hiddenFill>
              </a:ext>
            </a:extLst>
          </p:spPr>
        </p:cxnSp>
        <p:sp>
          <p:nvSpPr>
            <p:cNvPr id="16443" name="Rectangle 112"/>
            <p:cNvSpPr>
              <a:spLocks noChangeArrowheads="1"/>
            </p:cNvSpPr>
            <p:nvPr/>
          </p:nvSpPr>
          <p:spPr bwMode="auto">
            <a:xfrm>
              <a:off x="2685" y="4141"/>
              <a:ext cx="809" cy="2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68242" rIns="0" bIns="0" anchor="ctr">
              <a:spAutoFit/>
            </a:bodyPr>
            <a:lstStyle/>
            <a:p>
              <a:pPr algn="l"/>
              <a:r>
                <a:rPr lang="en-US" b="1"/>
                <a:t>NI USB/PCIe-6353</a:t>
              </a:r>
            </a:p>
            <a:p>
              <a:pPr algn="l" eaLnBrk="0" hangingPunct="0"/>
              <a:endParaRPr lang="en-US"/>
            </a:p>
          </p:txBody>
        </p:sp>
        <p:cxnSp>
          <p:nvCxnSpPr>
            <p:cNvPr id="16444" name="AutoShape 113"/>
            <p:cNvCxnSpPr>
              <a:cxnSpLocks noChangeShapeType="1"/>
              <a:stCxn id="16443" idx="0"/>
              <a:endCxn id="16407" idx="13"/>
            </p:cNvCxnSpPr>
            <p:nvPr/>
          </p:nvCxnSpPr>
          <p:spPr bwMode="auto">
            <a:xfrm flipH="1" flipV="1">
              <a:off x="2974" y="3873"/>
              <a:ext cx="5" cy="304"/>
            </a:xfrm>
            <a:prstGeom prst="straightConnector1">
              <a:avLst/>
            </a:prstGeom>
            <a:noFill/>
            <a:ln w="38100">
              <a:solidFill>
                <a:srgbClr val="CC0000"/>
              </a:solidFill>
              <a:round/>
              <a:headEnd type="triangle" w="med" len="med"/>
              <a:tailEnd type="triangle" w="med" len="med"/>
            </a:ln>
            <a:extLst>
              <a:ext uri="{909E8E84-426E-40DD-AFC4-6F175D3DCCD1}">
                <a14:hiddenFill xmlns:a14="http://schemas.microsoft.com/office/drawing/2010/main">
                  <a:noFill/>
                </a14:hiddenFill>
              </a:ext>
            </a:extLst>
          </p:spPr>
        </p:cxnSp>
        <p:sp>
          <p:nvSpPr>
            <p:cNvPr id="16445" name="Freeform 116"/>
            <p:cNvSpPr>
              <a:spLocks/>
            </p:cNvSpPr>
            <p:nvPr/>
          </p:nvSpPr>
          <p:spPr bwMode="auto">
            <a:xfrm>
              <a:off x="2654" y="2980"/>
              <a:ext cx="644" cy="313"/>
            </a:xfrm>
            <a:custGeom>
              <a:avLst/>
              <a:gdLst>
                <a:gd name="T0" fmla="*/ 0 w 2307"/>
                <a:gd name="T1" fmla="*/ 0 h 2305"/>
                <a:gd name="T2" fmla="*/ 0 w 2307"/>
                <a:gd name="T3" fmla="*/ 0 h 2305"/>
                <a:gd name="T4" fmla="*/ 0 w 2307"/>
                <a:gd name="T5" fmla="*/ 0 h 2305"/>
                <a:gd name="T6" fmla="*/ 0 w 2307"/>
                <a:gd name="T7" fmla="*/ 0 h 2305"/>
                <a:gd name="T8" fmla="*/ 0 w 2307"/>
                <a:gd name="T9" fmla="*/ 0 h 2305"/>
                <a:gd name="T10" fmla="*/ 0 w 2307"/>
                <a:gd name="T11" fmla="*/ 0 h 2305"/>
                <a:gd name="T12" fmla="*/ 0 w 2307"/>
                <a:gd name="T13" fmla="*/ 0 h 2305"/>
                <a:gd name="T14" fmla="*/ 0 w 2307"/>
                <a:gd name="T15" fmla="*/ 0 h 2305"/>
                <a:gd name="T16" fmla="*/ 0 w 2307"/>
                <a:gd name="T17" fmla="*/ 0 h 2305"/>
                <a:gd name="T18" fmla="*/ 0 w 2307"/>
                <a:gd name="T19" fmla="*/ 0 h 2305"/>
                <a:gd name="T20" fmla="*/ 0 w 2307"/>
                <a:gd name="T21" fmla="*/ 0 h 2305"/>
                <a:gd name="T22" fmla="*/ 0 w 2307"/>
                <a:gd name="T23" fmla="*/ 0 h 2305"/>
                <a:gd name="T24" fmla="*/ 0 w 2307"/>
                <a:gd name="T25" fmla="*/ 0 h 2305"/>
                <a:gd name="T26" fmla="*/ 0 w 2307"/>
                <a:gd name="T27" fmla="*/ 0 h 2305"/>
                <a:gd name="T28" fmla="*/ 0 w 2307"/>
                <a:gd name="T29" fmla="*/ 0 h 2305"/>
                <a:gd name="T30" fmla="*/ 0 w 2307"/>
                <a:gd name="T31" fmla="*/ 0 h 2305"/>
                <a:gd name="T32" fmla="*/ 0 w 2307"/>
                <a:gd name="T33" fmla="*/ 0 h 2305"/>
                <a:gd name="T34" fmla="*/ 0 w 2307"/>
                <a:gd name="T35" fmla="*/ 0 h 2305"/>
                <a:gd name="T36" fmla="*/ 0 w 2307"/>
                <a:gd name="T37" fmla="*/ 0 h 2305"/>
                <a:gd name="T38" fmla="*/ 0 w 2307"/>
                <a:gd name="T39" fmla="*/ 0 h 2305"/>
                <a:gd name="T40" fmla="*/ 0 w 2307"/>
                <a:gd name="T41" fmla="*/ 0 h 2305"/>
                <a:gd name="T42" fmla="*/ 0 w 2307"/>
                <a:gd name="T43" fmla="*/ 0 h 2305"/>
                <a:gd name="T44" fmla="*/ 0 w 2307"/>
                <a:gd name="T45" fmla="*/ 0 h 2305"/>
                <a:gd name="T46" fmla="*/ 0 w 2307"/>
                <a:gd name="T47" fmla="*/ 0 h 2305"/>
                <a:gd name="T48" fmla="*/ 0 w 2307"/>
                <a:gd name="T49" fmla="*/ 0 h 2305"/>
                <a:gd name="T50" fmla="*/ 0 w 2307"/>
                <a:gd name="T51" fmla="*/ 0 h 2305"/>
                <a:gd name="T52" fmla="*/ 0 w 2307"/>
                <a:gd name="T53" fmla="*/ 0 h 2305"/>
                <a:gd name="T54" fmla="*/ 0 w 2307"/>
                <a:gd name="T55" fmla="*/ 0 h 2305"/>
                <a:gd name="T56" fmla="*/ 0 w 2307"/>
                <a:gd name="T57" fmla="*/ 0 h 2305"/>
                <a:gd name="T58" fmla="*/ 0 w 2307"/>
                <a:gd name="T59" fmla="*/ 0 h 2305"/>
                <a:gd name="T60" fmla="*/ 0 w 2307"/>
                <a:gd name="T61" fmla="*/ 0 h 2305"/>
                <a:gd name="T62" fmla="*/ 0 w 2307"/>
                <a:gd name="T63" fmla="*/ 0 h 2305"/>
                <a:gd name="T64" fmla="*/ 0 w 2307"/>
                <a:gd name="T65" fmla="*/ 0 h 2305"/>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2307"/>
                <a:gd name="T100" fmla="*/ 0 h 2305"/>
                <a:gd name="T101" fmla="*/ 2307 w 2307"/>
                <a:gd name="T102" fmla="*/ 2305 h 2305"/>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2307" h="2305">
                  <a:moveTo>
                    <a:pt x="2" y="0"/>
                  </a:moveTo>
                  <a:cubicBezTo>
                    <a:pt x="2" y="83"/>
                    <a:pt x="2" y="192"/>
                    <a:pt x="2" y="288"/>
                  </a:cubicBezTo>
                  <a:cubicBezTo>
                    <a:pt x="2" y="384"/>
                    <a:pt x="3" y="479"/>
                    <a:pt x="3" y="576"/>
                  </a:cubicBezTo>
                  <a:lnTo>
                    <a:pt x="1" y="864"/>
                  </a:lnTo>
                  <a:lnTo>
                    <a:pt x="2" y="1152"/>
                  </a:lnTo>
                  <a:lnTo>
                    <a:pt x="1" y="1440"/>
                  </a:lnTo>
                  <a:lnTo>
                    <a:pt x="1" y="1728"/>
                  </a:lnTo>
                  <a:cubicBezTo>
                    <a:pt x="1" y="1728"/>
                    <a:pt x="1" y="1931"/>
                    <a:pt x="1" y="2016"/>
                  </a:cubicBezTo>
                  <a:cubicBezTo>
                    <a:pt x="0" y="2076"/>
                    <a:pt x="2" y="2239"/>
                    <a:pt x="1" y="2303"/>
                  </a:cubicBezTo>
                  <a:cubicBezTo>
                    <a:pt x="57" y="2305"/>
                    <a:pt x="203" y="2296"/>
                    <a:pt x="289" y="2304"/>
                  </a:cubicBezTo>
                  <a:lnTo>
                    <a:pt x="577" y="2303"/>
                  </a:lnTo>
                  <a:lnTo>
                    <a:pt x="865" y="2304"/>
                  </a:lnTo>
                  <a:lnTo>
                    <a:pt x="1153" y="2304"/>
                  </a:lnTo>
                  <a:lnTo>
                    <a:pt x="1441" y="2303"/>
                  </a:lnTo>
                  <a:lnTo>
                    <a:pt x="1729" y="2304"/>
                  </a:lnTo>
                  <a:cubicBezTo>
                    <a:pt x="1729" y="2304"/>
                    <a:pt x="2017" y="2304"/>
                    <a:pt x="2017" y="2304"/>
                  </a:cubicBezTo>
                  <a:cubicBezTo>
                    <a:pt x="2113" y="2304"/>
                    <a:pt x="2226" y="2304"/>
                    <a:pt x="2306" y="2304"/>
                  </a:cubicBezTo>
                  <a:cubicBezTo>
                    <a:pt x="2305" y="2231"/>
                    <a:pt x="2306" y="2112"/>
                    <a:pt x="2306" y="2016"/>
                  </a:cubicBezTo>
                  <a:cubicBezTo>
                    <a:pt x="2306" y="1920"/>
                    <a:pt x="2305" y="1824"/>
                    <a:pt x="2305" y="1728"/>
                  </a:cubicBezTo>
                  <a:lnTo>
                    <a:pt x="2305" y="1439"/>
                  </a:lnTo>
                  <a:lnTo>
                    <a:pt x="2305" y="1152"/>
                  </a:lnTo>
                  <a:lnTo>
                    <a:pt x="2305" y="864"/>
                  </a:lnTo>
                  <a:lnTo>
                    <a:pt x="2305" y="576"/>
                  </a:lnTo>
                  <a:cubicBezTo>
                    <a:pt x="2305" y="576"/>
                    <a:pt x="2306" y="288"/>
                    <a:pt x="2306" y="288"/>
                  </a:cubicBezTo>
                  <a:cubicBezTo>
                    <a:pt x="2306" y="192"/>
                    <a:pt x="2307" y="61"/>
                    <a:pt x="2305" y="1"/>
                  </a:cubicBezTo>
                  <a:cubicBezTo>
                    <a:pt x="2235" y="0"/>
                    <a:pt x="2113" y="0"/>
                    <a:pt x="2017" y="0"/>
                  </a:cubicBezTo>
                  <a:cubicBezTo>
                    <a:pt x="1921" y="0"/>
                    <a:pt x="1825" y="1"/>
                    <a:pt x="1729" y="1"/>
                  </a:cubicBezTo>
                  <a:lnTo>
                    <a:pt x="1442" y="1"/>
                  </a:lnTo>
                  <a:lnTo>
                    <a:pt x="1154" y="1"/>
                  </a:lnTo>
                  <a:lnTo>
                    <a:pt x="866" y="1"/>
                  </a:lnTo>
                  <a:lnTo>
                    <a:pt x="578" y="1"/>
                  </a:lnTo>
                  <a:cubicBezTo>
                    <a:pt x="578" y="1"/>
                    <a:pt x="290" y="0"/>
                    <a:pt x="290" y="0"/>
                  </a:cubicBezTo>
                  <a:cubicBezTo>
                    <a:pt x="194" y="0"/>
                    <a:pt x="60" y="0"/>
                    <a:pt x="2" y="0"/>
                  </a:cubicBezTo>
                  <a:close/>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cap="flat" cmpd="sng">
                  <a:solidFill>
                    <a:srgbClr val="000000"/>
                  </a:solidFill>
                  <a:prstDash val="solid"/>
                  <a:round/>
                  <a:headEnd type="none" w="med" len="med"/>
                  <a:tailEnd type="none" w="sm" len="med"/>
                </a14:hiddenLine>
              </a:ext>
            </a:extLst>
          </p:spPr>
          <p:txBody>
            <a:bodyPr wrap="none" anchor="ctr"/>
            <a:lstStyle/>
            <a:p>
              <a:endParaRPr lang="en-US"/>
            </a:p>
          </p:txBody>
        </p:sp>
        <p:sp>
          <p:nvSpPr>
            <p:cNvPr id="16446" name="Text Box 117"/>
            <p:cNvSpPr txBox="1">
              <a:spLocks noChangeArrowheads="1"/>
            </p:cNvSpPr>
            <p:nvPr/>
          </p:nvSpPr>
          <p:spPr bwMode="auto">
            <a:xfrm>
              <a:off x="2532" y="3003"/>
              <a:ext cx="828" cy="2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1828800" eaLnBrk="0" hangingPunct="0">
                <a:defRPr sz="1200">
                  <a:solidFill>
                    <a:schemeClr val="tx1"/>
                  </a:solidFill>
                  <a:latin typeface="Arial" charset="0"/>
                </a:defRPr>
              </a:lvl1pPr>
              <a:lvl2pPr marL="742950" indent="-285750" defTabSz="1828800" eaLnBrk="0" hangingPunct="0">
                <a:defRPr sz="1200">
                  <a:solidFill>
                    <a:schemeClr val="tx1"/>
                  </a:solidFill>
                  <a:latin typeface="Arial" charset="0"/>
                </a:defRPr>
              </a:lvl2pPr>
              <a:lvl3pPr marL="1143000" indent="-228600" defTabSz="1828800" eaLnBrk="0" hangingPunct="0">
                <a:defRPr sz="1200">
                  <a:solidFill>
                    <a:schemeClr val="tx1"/>
                  </a:solidFill>
                  <a:latin typeface="Arial" charset="0"/>
                </a:defRPr>
              </a:lvl3pPr>
              <a:lvl4pPr marL="1600200" indent="-228600" defTabSz="1828800" eaLnBrk="0" hangingPunct="0">
                <a:defRPr sz="1200">
                  <a:solidFill>
                    <a:schemeClr val="tx1"/>
                  </a:solidFill>
                  <a:latin typeface="Arial" charset="0"/>
                </a:defRPr>
              </a:lvl4pPr>
              <a:lvl5pPr marL="2057400" indent="-228600" defTabSz="1828800" eaLnBrk="0" hangingPunct="0">
                <a:defRPr sz="1200">
                  <a:solidFill>
                    <a:schemeClr val="tx1"/>
                  </a:solidFill>
                  <a:latin typeface="Arial" charset="0"/>
                </a:defRPr>
              </a:lvl5pPr>
              <a:lvl6pPr marL="2514600" indent="-228600" algn="ctr" defTabSz="1828800" eaLnBrk="0" fontAlgn="base" hangingPunct="0">
                <a:spcBef>
                  <a:spcPct val="0"/>
                </a:spcBef>
                <a:spcAft>
                  <a:spcPct val="0"/>
                </a:spcAft>
                <a:defRPr sz="1200">
                  <a:solidFill>
                    <a:schemeClr val="tx1"/>
                  </a:solidFill>
                  <a:latin typeface="Arial" charset="0"/>
                </a:defRPr>
              </a:lvl6pPr>
              <a:lvl7pPr marL="2971800" indent="-228600" algn="ctr" defTabSz="1828800" eaLnBrk="0" fontAlgn="base" hangingPunct="0">
                <a:spcBef>
                  <a:spcPct val="0"/>
                </a:spcBef>
                <a:spcAft>
                  <a:spcPct val="0"/>
                </a:spcAft>
                <a:defRPr sz="1200">
                  <a:solidFill>
                    <a:schemeClr val="tx1"/>
                  </a:solidFill>
                  <a:latin typeface="Arial" charset="0"/>
                </a:defRPr>
              </a:lvl7pPr>
              <a:lvl8pPr marL="3429000" indent="-228600" algn="ctr" defTabSz="1828800" eaLnBrk="0" fontAlgn="base" hangingPunct="0">
                <a:spcBef>
                  <a:spcPct val="0"/>
                </a:spcBef>
                <a:spcAft>
                  <a:spcPct val="0"/>
                </a:spcAft>
                <a:defRPr sz="1200">
                  <a:solidFill>
                    <a:schemeClr val="tx1"/>
                  </a:solidFill>
                  <a:latin typeface="Arial" charset="0"/>
                </a:defRPr>
              </a:lvl8pPr>
              <a:lvl9pPr marL="3886200" indent="-228600" algn="ctr" defTabSz="1828800" eaLnBrk="0" fontAlgn="base" hangingPunct="0">
                <a:spcBef>
                  <a:spcPct val="0"/>
                </a:spcBef>
                <a:spcAft>
                  <a:spcPct val="0"/>
                </a:spcAft>
                <a:defRPr sz="1200">
                  <a:solidFill>
                    <a:schemeClr val="tx1"/>
                  </a:solidFill>
                  <a:latin typeface="Arial" charset="0"/>
                </a:defRPr>
              </a:lvl9pPr>
            </a:lstStyle>
            <a:p>
              <a:pPr algn="l" eaLnBrk="1" hangingPunct="1">
                <a:spcBef>
                  <a:spcPct val="50000"/>
                </a:spcBef>
              </a:pPr>
              <a:r>
                <a:rPr lang="en-US" sz="1000"/>
                <a:t>1) Data acquisition</a:t>
              </a:r>
            </a:p>
            <a:p>
              <a:pPr algn="l" eaLnBrk="1" hangingPunct="1">
                <a:spcBef>
                  <a:spcPct val="50000"/>
                </a:spcBef>
              </a:pPr>
              <a:r>
                <a:rPr lang="en-US" sz="1000"/>
                <a:t>2) Spike sorter</a:t>
              </a:r>
            </a:p>
          </p:txBody>
        </p:sp>
        <p:sp>
          <p:nvSpPr>
            <p:cNvPr id="16447" name="Text Box 118"/>
            <p:cNvSpPr txBox="1">
              <a:spLocks noChangeArrowheads="1"/>
            </p:cNvSpPr>
            <p:nvPr/>
          </p:nvSpPr>
          <p:spPr bwMode="auto">
            <a:xfrm>
              <a:off x="2473" y="2855"/>
              <a:ext cx="979" cy="1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1828800" eaLnBrk="0" hangingPunct="0">
                <a:defRPr sz="1200">
                  <a:solidFill>
                    <a:schemeClr val="tx1"/>
                  </a:solidFill>
                  <a:latin typeface="Arial" charset="0"/>
                </a:defRPr>
              </a:lvl1pPr>
              <a:lvl2pPr marL="742950" indent="-285750" defTabSz="1828800" eaLnBrk="0" hangingPunct="0">
                <a:defRPr sz="1200">
                  <a:solidFill>
                    <a:schemeClr val="tx1"/>
                  </a:solidFill>
                  <a:latin typeface="Arial" charset="0"/>
                </a:defRPr>
              </a:lvl2pPr>
              <a:lvl3pPr marL="1143000" indent="-228600" defTabSz="1828800" eaLnBrk="0" hangingPunct="0">
                <a:defRPr sz="1200">
                  <a:solidFill>
                    <a:schemeClr val="tx1"/>
                  </a:solidFill>
                  <a:latin typeface="Arial" charset="0"/>
                </a:defRPr>
              </a:lvl3pPr>
              <a:lvl4pPr marL="1600200" indent="-228600" defTabSz="1828800" eaLnBrk="0" hangingPunct="0">
                <a:defRPr sz="1200">
                  <a:solidFill>
                    <a:schemeClr val="tx1"/>
                  </a:solidFill>
                  <a:latin typeface="Arial" charset="0"/>
                </a:defRPr>
              </a:lvl4pPr>
              <a:lvl5pPr marL="2057400" indent="-228600" defTabSz="1828800" eaLnBrk="0" hangingPunct="0">
                <a:defRPr sz="1200">
                  <a:solidFill>
                    <a:schemeClr val="tx1"/>
                  </a:solidFill>
                  <a:latin typeface="Arial" charset="0"/>
                </a:defRPr>
              </a:lvl5pPr>
              <a:lvl6pPr marL="2514600" indent="-228600" algn="ctr" defTabSz="1828800" eaLnBrk="0" fontAlgn="base" hangingPunct="0">
                <a:spcBef>
                  <a:spcPct val="0"/>
                </a:spcBef>
                <a:spcAft>
                  <a:spcPct val="0"/>
                </a:spcAft>
                <a:defRPr sz="1200">
                  <a:solidFill>
                    <a:schemeClr val="tx1"/>
                  </a:solidFill>
                  <a:latin typeface="Arial" charset="0"/>
                </a:defRPr>
              </a:lvl6pPr>
              <a:lvl7pPr marL="2971800" indent="-228600" algn="ctr" defTabSz="1828800" eaLnBrk="0" fontAlgn="base" hangingPunct="0">
                <a:spcBef>
                  <a:spcPct val="0"/>
                </a:spcBef>
                <a:spcAft>
                  <a:spcPct val="0"/>
                </a:spcAft>
                <a:defRPr sz="1200">
                  <a:solidFill>
                    <a:schemeClr val="tx1"/>
                  </a:solidFill>
                  <a:latin typeface="Arial" charset="0"/>
                </a:defRPr>
              </a:lvl7pPr>
              <a:lvl8pPr marL="3429000" indent="-228600" algn="ctr" defTabSz="1828800" eaLnBrk="0" fontAlgn="base" hangingPunct="0">
                <a:spcBef>
                  <a:spcPct val="0"/>
                </a:spcBef>
                <a:spcAft>
                  <a:spcPct val="0"/>
                </a:spcAft>
                <a:defRPr sz="1200">
                  <a:solidFill>
                    <a:schemeClr val="tx1"/>
                  </a:solidFill>
                  <a:latin typeface="Arial" charset="0"/>
                </a:defRPr>
              </a:lvl8pPr>
              <a:lvl9pPr marL="3886200" indent="-228600" algn="ctr" defTabSz="1828800" eaLnBrk="0" fontAlgn="base" hangingPunct="0">
                <a:spcBef>
                  <a:spcPct val="0"/>
                </a:spcBef>
                <a:spcAft>
                  <a:spcPct val="0"/>
                </a:spcAft>
                <a:defRPr sz="1200">
                  <a:solidFill>
                    <a:schemeClr val="tx1"/>
                  </a:solidFill>
                  <a:latin typeface="Arial" charset="0"/>
                </a:defRPr>
              </a:lvl9pPr>
            </a:lstStyle>
            <a:p>
              <a:pPr eaLnBrk="1" hangingPunct="1">
                <a:spcBef>
                  <a:spcPct val="50000"/>
                </a:spcBef>
              </a:pPr>
              <a:r>
                <a:rPr lang="en-US" sz="1600" b="1"/>
                <a:t>DAS server</a:t>
              </a:r>
            </a:p>
          </p:txBody>
        </p:sp>
        <p:sp>
          <p:nvSpPr>
            <p:cNvPr id="16448" name="Freeform 119"/>
            <p:cNvSpPr>
              <a:spLocks/>
            </p:cNvSpPr>
            <p:nvPr/>
          </p:nvSpPr>
          <p:spPr bwMode="auto">
            <a:xfrm>
              <a:off x="4108" y="5138"/>
              <a:ext cx="380" cy="174"/>
            </a:xfrm>
            <a:custGeom>
              <a:avLst/>
              <a:gdLst>
                <a:gd name="T0" fmla="*/ 0 w 2307"/>
                <a:gd name="T1" fmla="*/ 0 h 2305"/>
                <a:gd name="T2" fmla="*/ 0 w 2307"/>
                <a:gd name="T3" fmla="*/ 0 h 2305"/>
                <a:gd name="T4" fmla="*/ 0 w 2307"/>
                <a:gd name="T5" fmla="*/ 0 h 2305"/>
                <a:gd name="T6" fmla="*/ 0 w 2307"/>
                <a:gd name="T7" fmla="*/ 0 h 2305"/>
                <a:gd name="T8" fmla="*/ 0 w 2307"/>
                <a:gd name="T9" fmla="*/ 0 h 2305"/>
                <a:gd name="T10" fmla="*/ 0 w 2307"/>
                <a:gd name="T11" fmla="*/ 0 h 2305"/>
                <a:gd name="T12" fmla="*/ 0 w 2307"/>
                <a:gd name="T13" fmla="*/ 0 h 2305"/>
                <a:gd name="T14" fmla="*/ 0 w 2307"/>
                <a:gd name="T15" fmla="*/ 0 h 2305"/>
                <a:gd name="T16" fmla="*/ 0 w 2307"/>
                <a:gd name="T17" fmla="*/ 0 h 2305"/>
                <a:gd name="T18" fmla="*/ 0 w 2307"/>
                <a:gd name="T19" fmla="*/ 0 h 2305"/>
                <a:gd name="T20" fmla="*/ 0 w 2307"/>
                <a:gd name="T21" fmla="*/ 0 h 2305"/>
                <a:gd name="T22" fmla="*/ 0 w 2307"/>
                <a:gd name="T23" fmla="*/ 0 h 2305"/>
                <a:gd name="T24" fmla="*/ 0 w 2307"/>
                <a:gd name="T25" fmla="*/ 0 h 2305"/>
                <a:gd name="T26" fmla="*/ 0 w 2307"/>
                <a:gd name="T27" fmla="*/ 0 h 2305"/>
                <a:gd name="T28" fmla="*/ 0 w 2307"/>
                <a:gd name="T29" fmla="*/ 0 h 2305"/>
                <a:gd name="T30" fmla="*/ 0 w 2307"/>
                <a:gd name="T31" fmla="*/ 0 h 2305"/>
                <a:gd name="T32" fmla="*/ 0 w 2307"/>
                <a:gd name="T33" fmla="*/ 0 h 2305"/>
                <a:gd name="T34" fmla="*/ 0 w 2307"/>
                <a:gd name="T35" fmla="*/ 0 h 2305"/>
                <a:gd name="T36" fmla="*/ 0 w 2307"/>
                <a:gd name="T37" fmla="*/ 0 h 2305"/>
                <a:gd name="T38" fmla="*/ 0 w 2307"/>
                <a:gd name="T39" fmla="*/ 0 h 2305"/>
                <a:gd name="T40" fmla="*/ 0 w 2307"/>
                <a:gd name="T41" fmla="*/ 0 h 2305"/>
                <a:gd name="T42" fmla="*/ 0 w 2307"/>
                <a:gd name="T43" fmla="*/ 0 h 2305"/>
                <a:gd name="T44" fmla="*/ 0 w 2307"/>
                <a:gd name="T45" fmla="*/ 0 h 2305"/>
                <a:gd name="T46" fmla="*/ 0 w 2307"/>
                <a:gd name="T47" fmla="*/ 0 h 2305"/>
                <a:gd name="T48" fmla="*/ 0 w 2307"/>
                <a:gd name="T49" fmla="*/ 0 h 2305"/>
                <a:gd name="T50" fmla="*/ 0 w 2307"/>
                <a:gd name="T51" fmla="*/ 0 h 2305"/>
                <a:gd name="T52" fmla="*/ 0 w 2307"/>
                <a:gd name="T53" fmla="*/ 0 h 2305"/>
                <a:gd name="T54" fmla="*/ 0 w 2307"/>
                <a:gd name="T55" fmla="*/ 0 h 2305"/>
                <a:gd name="T56" fmla="*/ 0 w 2307"/>
                <a:gd name="T57" fmla="*/ 0 h 2305"/>
                <a:gd name="T58" fmla="*/ 0 w 2307"/>
                <a:gd name="T59" fmla="*/ 0 h 2305"/>
                <a:gd name="T60" fmla="*/ 0 w 2307"/>
                <a:gd name="T61" fmla="*/ 0 h 2305"/>
                <a:gd name="T62" fmla="*/ 0 w 2307"/>
                <a:gd name="T63" fmla="*/ 0 h 2305"/>
                <a:gd name="T64" fmla="*/ 0 w 2307"/>
                <a:gd name="T65" fmla="*/ 0 h 2305"/>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2307"/>
                <a:gd name="T100" fmla="*/ 0 h 2305"/>
                <a:gd name="T101" fmla="*/ 2307 w 2307"/>
                <a:gd name="T102" fmla="*/ 2305 h 2305"/>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2307" h="2305">
                  <a:moveTo>
                    <a:pt x="2" y="0"/>
                  </a:moveTo>
                  <a:cubicBezTo>
                    <a:pt x="2" y="83"/>
                    <a:pt x="2" y="192"/>
                    <a:pt x="2" y="288"/>
                  </a:cubicBezTo>
                  <a:cubicBezTo>
                    <a:pt x="2" y="384"/>
                    <a:pt x="3" y="479"/>
                    <a:pt x="3" y="576"/>
                  </a:cubicBezTo>
                  <a:lnTo>
                    <a:pt x="1" y="864"/>
                  </a:lnTo>
                  <a:lnTo>
                    <a:pt x="2" y="1152"/>
                  </a:lnTo>
                  <a:lnTo>
                    <a:pt x="1" y="1440"/>
                  </a:lnTo>
                  <a:lnTo>
                    <a:pt x="1" y="1728"/>
                  </a:lnTo>
                  <a:cubicBezTo>
                    <a:pt x="1" y="1728"/>
                    <a:pt x="1" y="1931"/>
                    <a:pt x="1" y="2016"/>
                  </a:cubicBezTo>
                  <a:cubicBezTo>
                    <a:pt x="0" y="2076"/>
                    <a:pt x="2" y="2239"/>
                    <a:pt x="1" y="2303"/>
                  </a:cubicBezTo>
                  <a:cubicBezTo>
                    <a:pt x="57" y="2305"/>
                    <a:pt x="203" y="2296"/>
                    <a:pt x="289" y="2304"/>
                  </a:cubicBezTo>
                  <a:lnTo>
                    <a:pt x="577" y="2303"/>
                  </a:lnTo>
                  <a:lnTo>
                    <a:pt x="865" y="2304"/>
                  </a:lnTo>
                  <a:lnTo>
                    <a:pt x="1153" y="2304"/>
                  </a:lnTo>
                  <a:lnTo>
                    <a:pt x="1441" y="2303"/>
                  </a:lnTo>
                  <a:lnTo>
                    <a:pt x="1729" y="2304"/>
                  </a:lnTo>
                  <a:cubicBezTo>
                    <a:pt x="1729" y="2304"/>
                    <a:pt x="2017" y="2304"/>
                    <a:pt x="2017" y="2304"/>
                  </a:cubicBezTo>
                  <a:cubicBezTo>
                    <a:pt x="2113" y="2304"/>
                    <a:pt x="2226" y="2304"/>
                    <a:pt x="2306" y="2304"/>
                  </a:cubicBezTo>
                  <a:cubicBezTo>
                    <a:pt x="2305" y="2231"/>
                    <a:pt x="2306" y="2112"/>
                    <a:pt x="2306" y="2016"/>
                  </a:cubicBezTo>
                  <a:cubicBezTo>
                    <a:pt x="2306" y="1920"/>
                    <a:pt x="2305" y="1824"/>
                    <a:pt x="2305" y="1728"/>
                  </a:cubicBezTo>
                  <a:lnTo>
                    <a:pt x="2305" y="1439"/>
                  </a:lnTo>
                  <a:lnTo>
                    <a:pt x="2305" y="1152"/>
                  </a:lnTo>
                  <a:lnTo>
                    <a:pt x="2305" y="864"/>
                  </a:lnTo>
                  <a:lnTo>
                    <a:pt x="2305" y="576"/>
                  </a:lnTo>
                  <a:cubicBezTo>
                    <a:pt x="2305" y="576"/>
                    <a:pt x="2306" y="288"/>
                    <a:pt x="2306" y="288"/>
                  </a:cubicBezTo>
                  <a:cubicBezTo>
                    <a:pt x="2306" y="192"/>
                    <a:pt x="2307" y="61"/>
                    <a:pt x="2305" y="1"/>
                  </a:cubicBezTo>
                  <a:cubicBezTo>
                    <a:pt x="2235" y="0"/>
                    <a:pt x="2113" y="0"/>
                    <a:pt x="2017" y="0"/>
                  </a:cubicBezTo>
                  <a:cubicBezTo>
                    <a:pt x="1921" y="0"/>
                    <a:pt x="1825" y="1"/>
                    <a:pt x="1729" y="1"/>
                  </a:cubicBezTo>
                  <a:lnTo>
                    <a:pt x="1442" y="1"/>
                  </a:lnTo>
                  <a:lnTo>
                    <a:pt x="1154" y="1"/>
                  </a:lnTo>
                  <a:lnTo>
                    <a:pt x="866" y="1"/>
                  </a:lnTo>
                  <a:lnTo>
                    <a:pt x="578" y="1"/>
                  </a:lnTo>
                  <a:cubicBezTo>
                    <a:pt x="578" y="1"/>
                    <a:pt x="290" y="0"/>
                    <a:pt x="290" y="0"/>
                  </a:cubicBezTo>
                  <a:cubicBezTo>
                    <a:pt x="194" y="0"/>
                    <a:pt x="60" y="0"/>
                    <a:pt x="2" y="0"/>
                  </a:cubicBezTo>
                  <a:close/>
                </a:path>
              </a:pathLst>
            </a:custGeom>
            <a:solidFill>
              <a:srgbClr val="C0C0C0"/>
            </a:solidFill>
            <a:ln w="28575" cap="flat" cmpd="sng">
              <a:solidFill>
                <a:schemeClr val="tx1"/>
              </a:solidFill>
              <a:prstDash val="solid"/>
              <a:round/>
              <a:headEnd type="none" w="med" len="med"/>
              <a:tailEnd type="none" w="sm" len="med"/>
            </a:ln>
          </p:spPr>
          <p:txBody>
            <a:bodyPr wrap="none" anchor="ctr"/>
            <a:lstStyle/>
            <a:p>
              <a:endParaRPr lang="en-US"/>
            </a:p>
          </p:txBody>
        </p:sp>
        <p:sp>
          <p:nvSpPr>
            <p:cNvPr id="16449" name="Text Box 120"/>
            <p:cNvSpPr txBox="1">
              <a:spLocks noChangeArrowheads="1"/>
            </p:cNvSpPr>
            <p:nvPr/>
          </p:nvSpPr>
          <p:spPr bwMode="auto">
            <a:xfrm>
              <a:off x="4118" y="5150"/>
              <a:ext cx="342" cy="1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1828800" eaLnBrk="0" hangingPunct="0">
                <a:defRPr sz="1200">
                  <a:solidFill>
                    <a:schemeClr val="tx1"/>
                  </a:solidFill>
                  <a:latin typeface="Arial" charset="0"/>
                </a:defRPr>
              </a:lvl1pPr>
              <a:lvl2pPr marL="742950" indent="-285750" defTabSz="1828800" eaLnBrk="0" hangingPunct="0">
                <a:defRPr sz="1200">
                  <a:solidFill>
                    <a:schemeClr val="tx1"/>
                  </a:solidFill>
                  <a:latin typeface="Arial" charset="0"/>
                </a:defRPr>
              </a:lvl2pPr>
              <a:lvl3pPr marL="1143000" indent="-228600" defTabSz="1828800" eaLnBrk="0" hangingPunct="0">
                <a:defRPr sz="1200">
                  <a:solidFill>
                    <a:schemeClr val="tx1"/>
                  </a:solidFill>
                  <a:latin typeface="Arial" charset="0"/>
                </a:defRPr>
              </a:lvl3pPr>
              <a:lvl4pPr marL="1600200" indent="-228600" defTabSz="1828800" eaLnBrk="0" hangingPunct="0">
                <a:defRPr sz="1200">
                  <a:solidFill>
                    <a:schemeClr val="tx1"/>
                  </a:solidFill>
                  <a:latin typeface="Arial" charset="0"/>
                </a:defRPr>
              </a:lvl4pPr>
              <a:lvl5pPr marL="2057400" indent="-228600" defTabSz="1828800" eaLnBrk="0" hangingPunct="0">
                <a:defRPr sz="1200">
                  <a:solidFill>
                    <a:schemeClr val="tx1"/>
                  </a:solidFill>
                  <a:latin typeface="Arial" charset="0"/>
                </a:defRPr>
              </a:lvl5pPr>
              <a:lvl6pPr marL="2514600" indent="-228600" algn="ctr" defTabSz="1828800" eaLnBrk="0" fontAlgn="base" hangingPunct="0">
                <a:spcBef>
                  <a:spcPct val="0"/>
                </a:spcBef>
                <a:spcAft>
                  <a:spcPct val="0"/>
                </a:spcAft>
                <a:defRPr sz="1200">
                  <a:solidFill>
                    <a:schemeClr val="tx1"/>
                  </a:solidFill>
                  <a:latin typeface="Arial" charset="0"/>
                </a:defRPr>
              </a:lvl6pPr>
              <a:lvl7pPr marL="2971800" indent="-228600" algn="ctr" defTabSz="1828800" eaLnBrk="0" fontAlgn="base" hangingPunct="0">
                <a:spcBef>
                  <a:spcPct val="0"/>
                </a:spcBef>
                <a:spcAft>
                  <a:spcPct val="0"/>
                </a:spcAft>
                <a:defRPr sz="1200">
                  <a:solidFill>
                    <a:schemeClr val="tx1"/>
                  </a:solidFill>
                  <a:latin typeface="Arial" charset="0"/>
                </a:defRPr>
              </a:lvl7pPr>
              <a:lvl8pPr marL="3429000" indent="-228600" algn="ctr" defTabSz="1828800" eaLnBrk="0" fontAlgn="base" hangingPunct="0">
                <a:spcBef>
                  <a:spcPct val="0"/>
                </a:spcBef>
                <a:spcAft>
                  <a:spcPct val="0"/>
                </a:spcAft>
                <a:defRPr sz="1200">
                  <a:solidFill>
                    <a:schemeClr val="tx1"/>
                  </a:solidFill>
                  <a:latin typeface="Arial" charset="0"/>
                </a:defRPr>
              </a:lvl8pPr>
              <a:lvl9pPr marL="3886200" indent="-228600" algn="ctr" defTabSz="1828800" eaLnBrk="0" fontAlgn="base" hangingPunct="0">
                <a:spcBef>
                  <a:spcPct val="0"/>
                </a:spcBef>
                <a:spcAft>
                  <a:spcPct val="0"/>
                </a:spcAft>
                <a:defRPr sz="1200">
                  <a:solidFill>
                    <a:schemeClr val="tx1"/>
                  </a:solidFill>
                  <a:latin typeface="Arial" charset="0"/>
                </a:defRPr>
              </a:lvl9pPr>
            </a:lstStyle>
            <a:p>
              <a:pPr eaLnBrk="1" hangingPunct="1">
                <a:spcBef>
                  <a:spcPct val="50000"/>
                </a:spcBef>
              </a:pPr>
              <a:r>
                <a:rPr lang="en-US" sz="1000"/>
                <a:t>Relay</a:t>
              </a:r>
            </a:p>
          </p:txBody>
        </p:sp>
        <p:cxnSp>
          <p:nvCxnSpPr>
            <p:cNvPr id="16450" name="AutoShape 121"/>
            <p:cNvCxnSpPr>
              <a:cxnSpLocks noChangeShapeType="1"/>
              <a:stCxn id="16448" idx="12"/>
            </p:cNvCxnSpPr>
            <p:nvPr/>
          </p:nvCxnSpPr>
          <p:spPr bwMode="auto">
            <a:xfrm flipH="1">
              <a:off x="4296" y="5321"/>
              <a:ext cx="2" cy="914"/>
            </a:xfrm>
            <a:prstGeom prst="straightConnector1">
              <a:avLst/>
            </a:prstGeom>
            <a:noFill/>
            <a:ln w="9525">
              <a:solidFill>
                <a:srgbClr val="0066FF"/>
              </a:solidFill>
              <a:round/>
              <a:headEnd/>
              <a:tailEnd type="triangle" w="med" len="med"/>
            </a:ln>
            <a:extLst>
              <a:ext uri="{909E8E84-426E-40DD-AFC4-6F175D3DCCD1}">
                <a14:hiddenFill xmlns:a14="http://schemas.microsoft.com/office/drawing/2010/main">
                  <a:noFill/>
                </a14:hiddenFill>
              </a:ext>
            </a:extLst>
          </p:spPr>
        </p:cxnSp>
        <p:sp>
          <p:nvSpPr>
            <p:cNvPr id="16451" name="Freeform 122"/>
            <p:cNvSpPr>
              <a:spLocks/>
            </p:cNvSpPr>
            <p:nvPr/>
          </p:nvSpPr>
          <p:spPr bwMode="auto">
            <a:xfrm>
              <a:off x="3418" y="2377"/>
              <a:ext cx="1049" cy="916"/>
            </a:xfrm>
            <a:custGeom>
              <a:avLst/>
              <a:gdLst>
                <a:gd name="T0" fmla="*/ 0 w 2307"/>
                <a:gd name="T1" fmla="*/ 0 h 2305"/>
                <a:gd name="T2" fmla="*/ 0 w 2307"/>
                <a:gd name="T3" fmla="*/ 0 h 2305"/>
                <a:gd name="T4" fmla="*/ 0 w 2307"/>
                <a:gd name="T5" fmla="*/ 0 h 2305"/>
                <a:gd name="T6" fmla="*/ 0 w 2307"/>
                <a:gd name="T7" fmla="*/ 0 h 2305"/>
                <a:gd name="T8" fmla="*/ 0 w 2307"/>
                <a:gd name="T9" fmla="*/ 0 h 2305"/>
                <a:gd name="T10" fmla="*/ 0 w 2307"/>
                <a:gd name="T11" fmla="*/ 0 h 2305"/>
                <a:gd name="T12" fmla="*/ 0 w 2307"/>
                <a:gd name="T13" fmla="*/ 0 h 2305"/>
                <a:gd name="T14" fmla="*/ 0 w 2307"/>
                <a:gd name="T15" fmla="*/ 0 h 2305"/>
                <a:gd name="T16" fmla="*/ 0 w 2307"/>
                <a:gd name="T17" fmla="*/ 0 h 2305"/>
                <a:gd name="T18" fmla="*/ 0 w 2307"/>
                <a:gd name="T19" fmla="*/ 0 h 2305"/>
                <a:gd name="T20" fmla="*/ 0 w 2307"/>
                <a:gd name="T21" fmla="*/ 0 h 2305"/>
                <a:gd name="T22" fmla="*/ 0 w 2307"/>
                <a:gd name="T23" fmla="*/ 0 h 2305"/>
                <a:gd name="T24" fmla="*/ 0 w 2307"/>
                <a:gd name="T25" fmla="*/ 0 h 2305"/>
                <a:gd name="T26" fmla="*/ 0 w 2307"/>
                <a:gd name="T27" fmla="*/ 0 h 2305"/>
                <a:gd name="T28" fmla="*/ 0 w 2307"/>
                <a:gd name="T29" fmla="*/ 0 h 2305"/>
                <a:gd name="T30" fmla="*/ 0 w 2307"/>
                <a:gd name="T31" fmla="*/ 0 h 2305"/>
                <a:gd name="T32" fmla="*/ 0 w 2307"/>
                <a:gd name="T33" fmla="*/ 0 h 2305"/>
                <a:gd name="T34" fmla="*/ 0 w 2307"/>
                <a:gd name="T35" fmla="*/ 0 h 2305"/>
                <a:gd name="T36" fmla="*/ 0 w 2307"/>
                <a:gd name="T37" fmla="*/ 0 h 2305"/>
                <a:gd name="T38" fmla="*/ 0 w 2307"/>
                <a:gd name="T39" fmla="*/ 0 h 2305"/>
                <a:gd name="T40" fmla="*/ 0 w 2307"/>
                <a:gd name="T41" fmla="*/ 0 h 2305"/>
                <a:gd name="T42" fmla="*/ 0 w 2307"/>
                <a:gd name="T43" fmla="*/ 0 h 2305"/>
                <a:gd name="T44" fmla="*/ 0 w 2307"/>
                <a:gd name="T45" fmla="*/ 0 h 2305"/>
                <a:gd name="T46" fmla="*/ 0 w 2307"/>
                <a:gd name="T47" fmla="*/ 0 h 2305"/>
                <a:gd name="T48" fmla="*/ 0 w 2307"/>
                <a:gd name="T49" fmla="*/ 0 h 2305"/>
                <a:gd name="T50" fmla="*/ 0 w 2307"/>
                <a:gd name="T51" fmla="*/ 0 h 2305"/>
                <a:gd name="T52" fmla="*/ 0 w 2307"/>
                <a:gd name="T53" fmla="*/ 0 h 2305"/>
                <a:gd name="T54" fmla="*/ 0 w 2307"/>
                <a:gd name="T55" fmla="*/ 0 h 2305"/>
                <a:gd name="T56" fmla="*/ 0 w 2307"/>
                <a:gd name="T57" fmla="*/ 0 h 2305"/>
                <a:gd name="T58" fmla="*/ 0 w 2307"/>
                <a:gd name="T59" fmla="*/ 0 h 2305"/>
                <a:gd name="T60" fmla="*/ 0 w 2307"/>
                <a:gd name="T61" fmla="*/ 0 h 2305"/>
                <a:gd name="T62" fmla="*/ 0 w 2307"/>
                <a:gd name="T63" fmla="*/ 0 h 2305"/>
                <a:gd name="T64" fmla="*/ 0 w 2307"/>
                <a:gd name="T65" fmla="*/ 0 h 2305"/>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2307"/>
                <a:gd name="T100" fmla="*/ 0 h 2305"/>
                <a:gd name="T101" fmla="*/ 2307 w 2307"/>
                <a:gd name="T102" fmla="*/ 2305 h 2305"/>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2307" h="2305">
                  <a:moveTo>
                    <a:pt x="2" y="0"/>
                  </a:moveTo>
                  <a:cubicBezTo>
                    <a:pt x="2" y="83"/>
                    <a:pt x="2" y="192"/>
                    <a:pt x="2" y="288"/>
                  </a:cubicBezTo>
                  <a:cubicBezTo>
                    <a:pt x="2" y="384"/>
                    <a:pt x="3" y="479"/>
                    <a:pt x="3" y="576"/>
                  </a:cubicBezTo>
                  <a:lnTo>
                    <a:pt x="1" y="864"/>
                  </a:lnTo>
                  <a:lnTo>
                    <a:pt x="2" y="1152"/>
                  </a:lnTo>
                  <a:lnTo>
                    <a:pt x="1" y="1440"/>
                  </a:lnTo>
                  <a:lnTo>
                    <a:pt x="1" y="1728"/>
                  </a:lnTo>
                  <a:cubicBezTo>
                    <a:pt x="1" y="1728"/>
                    <a:pt x="1" y="1931"/>
                    <a:pt x="1" y="2016"/>
                  </a:cubicBezTo>
                  <a:cubicBezTo>
                    <a:pt x="0" y="2076"/>
                    <a:pt x="2" y="2239"/>
                    <a:pt x="1" y="2303"/>
                  </a:cubicBezTo>
                  <a:cubicBezTo>
                    <a:pt x="57" y="2305"/>
                    <a:pt x="203" y="2296"/>
                    <a:pt x="289" y="2304"/>
                  </a:cubicBezTo>
                  <a:lnTo>
                    <a:pt x="577" y="2303"/>
                  </a:lnTo>
                  <a:lnTo>
                    <a:pt x="865" y="2304"/>
                  </a:lnTo>
                  <a:lnTo>
                    <a:pt x="1153" y="2304"/>
                  </a:lnTo>
                  <a:lnTo>
                    <a:pt x="1441" y="2303"/>
                  </a:lnTo>
                  <a:lnTo>
                    <a:pt x="1729" y="2304"/>
                  </a:lnTo>
                  <a:cubicBezTo>
                    <a:pt x="1729" y="2304"/>
                    <a:pt x="2017" y="2304"/>
                    <a:pt x="2017" y="2304"/>
                  </a:cubicBezTo>
                  <a:cubicBezTo>
                    <a:pt x="2113" y="2304"/>
                    <a:pt x="2226" y="2304"/>
                    <a:pt x="2306" y="2304"/>
                  </a:cubicBezTo>
                  <a:cubicBezTo>
                    <a:pt x="2305" y="2231"/>
                    <a:pt x="2306" y="2112"/>
                    <a:pt x="2306" y="2016"/>
                  </a:cubicBezTo>
                  <a:cubicBezTo>
                    <a:pt x="2306" y="1920"/>
                    <a:pt x="2305" y="1824"/>
                    <a:pt x="2305" y="1728"/>
                  </a:cubicBezTo>
                  <a:lnTo>
                    <a:pt x="2305" y="1439"/>
                  </a:lnTo>
                  <a:lnTo>
                    <a:pt x="2305" y="1152"/>
                  </a:lnTo>
                  <a:lnTo>
                    <a:pt x="2305" y="864"/>
                  </a:lnTo>
                  <a:lnTo>
                    <a:pt x="2305" y="576"/>
                  </a:lnTo>
                  <a:cubicBezTo>
                    <a:pt x="2305" y="576"/>
                    <a:pt x="2306" y="288"/>
                    <a:pt x="2306" y="288"/>
                  </a:cubicBezTo>
                  <a:cubicBezTo>
                    <a:pt x="2306" y="192"/>
                    <a:pt x="2307" y="61"/>
                    <a:pt x="2305" y="1"/>
                  </a:cubicBezTo>
                  <a:cubicBezTo>
                    <a:pt x="2235" y="0"/>
                    <a:pt x="2113" y="0"/>
                    <a:pt x="2017" y="0"/>
                  </a:cubicBezTo>
                  <a:cubicBezTo>
                    <a:pt x="1921" y="0"/>
                    <a:pt x="1825" y="1"/>
                    <a:pt x="1729" y="1"/>
                  </a:cubicBezTo>
                  <a:lnTo>
                    <a:pt x="1442" y="1"/>
                  </a:lnTo>
                  <a:lnTo>
                    <a:pt x="1154" y="1"/>
                  </a:lnTo>
                  <a:lnTo>
                    <a:pt x="866" y="1"/>
                  </a:lnTo>
                  <a:lnTo>
                    <a:pt x="578" y="1"/>
                  </a:lnTo>
                  <a:cubicBezTo>
                    <a:pt x="578" y="1"/>
                    <a:pt x="290" y="0"/>
                    <a:pt x="290" y="0"/>
                  </a:cubicBezTo>
                  <a:cubicBezTo>
                    <a:pt x="194" y="0"/>
                    <a:pt x="60" y="0"/>
                    <a:pt x="2" y="0"/>
                  </a:cubicBezTo>
                  <a:close/>
                </a:path>
              </a:pathLst>
            </a:custGeom>
            <a:solidFill>
              <a:srgbClr val="DDDDDD"/>
            </a:solidFill>
            <a:ln w="28575" cap="flat" cmpd="sng">
              <a:solidFill>
                <a:schemeClr val="tx1"/>
              </a:solidFill>
              <a:prstDash val="solid"/>
              <a:round/>
              <a:headEnd type="none" w="med" len="med"/>
              <a:tailEnd type="none" w="sm" len="med"/>
            </a:ln>
          </p:spPr>
          <p:txBody>
            <a:bodyPr wrap="none" anchor="ctr"/>
            <a:lstStyle/>
            <a:p>
              <a:endParaRPr lang="en-US"/>
            </a:p>
          </p:txBody>
        </p:sp>
        <p:sp>
          <p:nvSpPr>
            <p:cNvPr id="16452" name="Text Box 123"/>
            <p:cNvSpPr txBox="1">
              <a:spLocks noChangeArrowheads="1"/>
            </p:cNvSpPr>
            <p:nvPr/>
          </p:nvSpPr>
          <p:spPr bwMode="auto">
            <a:xfrm>
              <a:off x="3442" y="2381"/>
              <a:ext cx="1185" cy="8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1828800" eaLnBrk="0" hangingPunct="0">
                <a:defRPr sz="1200">
                  <a:solidFill>
                    <a:schemeClr val="tx1"/>
                  </a:solidFill>
                  <a:latin typeface="Arial" charset="0"/>
                </a:defRPr>
              </a:lvl1pPr>
              <a:lvl2pPr marL="742950" indent="-285750" defTabSz="1828800" eaLnBrk="0" hangingPunct="0">
                <a:defRPr sz="1200">
                  <a:solidFill>
                    <a:schemeClr val="tx1"/>
                  </a:solidFill>
                  <a:latin typeface="Arial" charset="0"/>
                </a:defRPr>
              </a:lvl2pPr>
              <a:lvl3pPr marL="1143000" indent="-228600" defTabSz="1828800" eaLnBrk="0" hangingPunct="0">
                <a:defRPr sz="1200">
                  <a:solidFill>
                    <a:schemeClr val="tx1"/>
                  </a:solidFill>
                  <a:latin typeface="Arial" charset="0"/>
                </a:defRPr>
              </a:lvl3pPr>
              <a:lvl4pPr marL="1600200" indent="-228600" defTabSz="1828800" eaLnBrk="0" hangingPunct="0">
                <a:defRPr sz="1200">
                  <a:solidFill>
                    <a:schemeClr val="tx1"/>
                  </a:solidFill>
                  <a:latin typeface="Arial" charset="0"/>
                </a:defRPr>
              </a:lvl4pPr>
              <a:lvl5pPr marL="2057400" indent="-228600" defTabSz="1828800" eaLnBrk="0" hangingPunct="0">
                <a:defRPr sz="1200">
                  <a:solidFill>
                    <a:schemeClr val="tx1"/>
                  </a:solidFill>
                  <a:latin typeface="Arial" charset="0"/>
                </a:defRPr>
              </a:lvl5pPr>
              <a:lvl6pPr marL="2514600" indent="-228600" algn="ctr" defTabSz="1828800" eaLnBrk="0" fontAlgn="base" hangingPunct="0">
                <a:spcBef>
                  <a:spcPct val="0"/>
                </a:spcBef>
                <a:spcAft>
                  <a:spcPct val="0"/>
                </a:spcAft>
                <a:defRPr sz="1200">
                  <a:solidFill>
                    <a:schemeClr val="tx1"/>
                  </a:solidFill>
                  <a:latin typeface="Arial" charset="0"/>
                </a:defRPr>
              </a:lvl6pPr>
              <a:lvl7pPr marL="2971800" indent="-228600" algn="ctr" defTabSz="1828800" eaLnBrk="0" fontAlgn="base" hangingPunct="0">
                <a:spcBef>
                  <a:spcPct val="0"/>
                </a:spcBef>
                <a:spcAft>
                  <a:spcPct val="0"/>
                </a:spcAft>
                <a:defRPr sz="1200">
                  <a:solidFill>
                    <a:schemeClr val="tx1"/>
                  </a:solidFill>
                  <a:latin typeface="Arial" charset="0"/>
                </a:defRPr>
              </a:lvl7pPr>
              <a:lvl8pPr marL="3429000" indent="-228600" algn="ctr" defTabSz="1828800" eaLnBrk="0" fontAlgn="base" hangingPunct="0">
                <a:spcBef>
                  <a:spcPct val="0"/>
                </a:spcBef>
                <a:spcAft>
                  <a:spcPct val="0"/>
                </a:spcAft>
                <a:defRPr sz="1200">
                  <a:solidFill>
                    <a:schemeClr val="tx1"/>
                  </a:solidFill>
                  <a:latin typeface="Arial" charset="0"/>
                </a:defRPr>
              </a:lvl8pPr>
              <a:lvl9pPr marL="3886200" indent="-228600" algn="ctr" defTabSz="1828800" eaLnBrk="0" fontAlgn="base" hangingPunct="0">
                <a:spcBef>
                  <a:spcPct val="0"/>
                </a:spcBef>
                <a:spcAft>
                  <a:spcPct val="0"/>
                </a:spcAft>
                <a:defRPr sz="1200">
                  <a:solidFill>
                    <a:schemeClr val="tx1"/>
                  </a:solidFill>
                  <a:latin typeface="Arial" charset="0"/>
                </a:defRPr>
              </a:lvl9pPr>
            </a:lstStyle>
            <a:p>
              <a:pPr algn="l" eaLnBrk="1" hangingPunct="1">
                <a:spcBef>
                  <a:spcPct val="50000"/>
                </a:spcBef>
              </a:pPr>
              <a:r>
                <a:rPr lang="en-US" sz="2000" b="1"/>
                <a:t>Utilities:</a:t>
              </a:r>
            </a:p>
            <a:p>
              <a:pPr algn="l" eaLnBrk="1" hangingPunct="1">
                <a:spcBef>
                  <a:spcPct val="50000"/>
                </a:spcBef>
              </a:pPr>
              <a:r>
                <a:rPr lang="en-US" sz="1000"/>
                <a:t>1) DAS client (Spike Sorter) </a:t>
              </a:r>
            </a:p>
            <a:p>
              <a:pPr algn="l" eaLnBrk="1" hangingPunct="1">
                <a:spcBef>
                  <a:spcPct val="50000"/>
                </a:spcBef>
              </a:pPr>
              <a:r>
                <a:rPr lang="en-US" sz="1000"/>
                <a:t>2) Oscilloscope</a:t>
              </a:r>
            </a:p>
            <a:p>
              <a:pPr algn="l" eaLnBrk="1" hangingPunct="1">
                <a:spcBef>
                  <a:spcPct val="50000"/>
                </a:spcBef>
              </a:pPr>
              <a:r>
                <a:rPr lang="en-US" sz="1000"/>
                <a:t>3) Raster Plotter (RAS)</a:t>
              </a:r>
            </a:p>
            <a:p>
              <a:pPr algn="l" eaLnBrk="1" hangingPunct="1">
                <a:spcBef>
                  <a:spcPct val="50000"/>
                </a:spcBef>
              </a:pPr>
              <a:r>
                <a:rPr lang="en-US" sz="1000"/>
                <a:t>4) ANTS, (5) MOXY</a:t>
              </a:r>
            </a:p>
            <a:p>
              <a:pPr algn="l" eaLnBrk="1" hangingPunct="1">
                <a:spcBef>
                  <a:spcPct val="50000"/>
                </a:spcBef>
              </a:pPr>
              <a:r>
                <a:rPr lang="en-US" sz="1000"/>
                <a:t>…</a:t>
              </a:r>
            </a:p>
          </p:txBody>
        </p:sp>
        <p:sp>
          <p:nvSpPr>
            <p:cNvPr id="16453" name="Text Box 124"/>
            <p:cNvSpPr txBox="1">
              <a:spLocks noChangeArrowheads="1"/>
            </p:cNvSpPr>
            <p:nvPr/>
          </p:nvSpPr>
          <p:spPr bwMode="auto">
            <a:xfrm>
              <a:off x="114" y="2163"/>
              <a:ext cx="702" cy="2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1828800" eaLnBrk="0" hangingPunct="0">
                <a:defRPr sz="1200">
                  <a:solidFill>
                    <a:schemeClr val="tx1"/>
                  </a:solidFill>
                  <a:latin typeface="Arial" charset="0"/>
                </a:defRPr>
              </a:lvl1pPr>
              <a:lvl2pPr marL="742950" indent="-285750" defTabSz="1828800" eaLnBrk="0" hangingPunct="0">
                <a:defRPr sz="1200">
                  <a:solidFill>
                    <a:schemeClr val="tx1"/>
                  </a:solidFill>
                  <a:latin typeface="Arial" charset="0"/>
                </a:defRPr>
              </a:lvl2pPr>
              <a:lvl3pPr marL="1143000" indent="-228600" defTabSz="1828800" eaLnBrk="0" hangingPunct="0">
                <a:defRPr sz="1200">
                  <a:solidFill>
                    <a:schemeClr val="tx1"/>
                  </a:solidFill>
                  <a:latin typeface="Arial" charset="0"/>
                </a:defRPr>
              </a:lvl3pPr>
              <a:lvl4pPr marL="1600200" indent="-228600" defTabSz="1828800" eaLnBrk="0" hangingPunct="0">
                <a:defRPr sz="1200">
                  <a:solidFill>
                    <a:schemeClr val="tx1"/>
                  </a:solidFill>
                  <a:latin typeface="Arial" charset="0"/>
                </a:defRPr>
              </a:lvl4pPr>
              <a:lvl5pPr marL="2057400" indent="-228600" defTabSz="1828800" eaLnBrk="0" hangingPunct="0">
                <a:defRPr sz="1200">
                  <a:solidFill>
                    <a:schemeClr val="tx1"/>
                  </a:solidFill>
                  <a:latin typeface="Arial" charset="0"/>
                </a:defRPr>
              </a:lvl5pPr>
              <a:lvl6pPr marL="2514600" indent="-228600" algn="ctr" defTabSz="1828800" eaLnBrk="0" fontAlgn="base" hangingPunct="0">
                <a:spcBef>
                  <a:spcPct val="0"/>
                </a:spcBef>
                <a:spcAft>
                  <a:spcPct val="0"/>
                </a:spcAft>
                <a:defRPr sz="1200">
                  <a:solidFill>
                    <a:schemeClr val="tx1"/>
                  </a:solidFill>
                  <a:latin typeface="Arial" charset="0"/>
                </a:defRPr>
              </a:lvl6pPr>
              <a:lvl7pPr marL="2971800" indent="-228600" algn="ctr" defTabSz="1828800" eaLnBrk="0" fontAlgn="base" hangingPunct="0">
                <a:spcBef>
                  <a:spcPct val="0"/>
                </a:spcBef>
                <a:spcAft>
                  <a:spcPct val="0"/>
                </a:spcAft>
                <a:defRPr sz="1200">
                  <a:solidFill>
                    <a:schemeClr val="tx1"/>
                  </a:solidFill>
                  <a:latin typeface="Arial" charset="0"/>
                </a:defRPr>
              </a:lvl7pPr>
              <a:lvl8pPr marL="3429000" indent="-228600" algn="ctr" defTabSz="1828800" eaLnBrk="0" fontAlgn="base" hangingPunct="0">
                <a:spcBef>
                  <a:spcPct val="0"/>
                </a:spcBef>
                <a:spcAft>
                  <a:spcPct val="0"/>
                </a:spcAft>
                <a:defRPr sz="1200">
                  <a:solidFill>
                    <a:schemeClr val="tx1"/>
                  </a:solidFill>
                  <a:latin typeface="Arial" charset="0"/>
                </a:defRPr>
              </a:lvl8pPr>
              <a:lvl9pPr marL="3886200" indent="-228600" algn="ctr" defTabSz="1828800" eaLnBrk="0" fontAlgn="base" hangingPunct="0">
                <a:spcBef>
                  <a:spcPct val="0"/>
                </a:spcBef>
                <a:spcAft>
                  <a:spcPct val="0"/>
                </a:spcAft>
                <a:defRPr sz="1200">
                  <a:solidFill>
                    <a:schemeClr val="tx1"/>
                  </a:solidFill>
                  <a:latin typeface="Arial" charset="0"/>
                </a:defRPr>
              </a:lvl9pPr>
            </a:lstStyle>
            <a:p>
              <a:pPr eaLnBrk="1" hangingPunct="1">
                <a:spcBef>
                  <a:spcPct val="50000"/>
                </a:spcBef>
              </a:pPr>
              <a:r>
                <a:rPr lang="en-US" sz="2000" b="1"/>
                <a:t>VIS</a:t>
              </a:r>
            </a:p>
          </p:txBody>
        </p:sp>
        <p:cxnSp>
          <p:nvCxnSpPr>
            <p:cNvPr id="16454" name="AutoShape 125"/>
            <p:cNvCxnSpPr>
              <a:cxnSpLocks noChangeShapeType="1"/>
              <a:stCxn id="16407" idx="13"/>
              <a:endCxn id="16393" idx="12"/>
            </p:cNvCxnSpPr>
            <p:nvPr/>
          </p:nvCxnSpPr>
          <p:spPr bwMode="auto">
            <a:xfrm flipH="1" flipV="1">
              <a:off x="2968" y="3352"/>
              <a:ext cx="6" cy="521"/>
            </a:xfrm>
            <a:prstGeom prst="straightConnector1">
              <a:avLst/>
            </a:prstGeom>
            <a:noFill/>
            <a:ln w="38100">
              <a:solidFill>
                <a:srgbClr val="CC0000"/>
              </a:solidFill>
              <a:round/>
              <a:headEnd type="triangle" w="med" len="med"/>
              <a:tailEnd type="triangle" w="med" len="med"/>
            </a:ln>
            <a:extLst>
              <a:ext uri="{909E8E84-426E-40DD-AFC4-6F175D3DCCD1}">
                <a14:hiddenFill xmlns:a14="http://schemas.microsoft.com/office/drawing/2010/main">
                  <a:noFill/>
                </a14:hiddenFill>
              </a:ext>
            </a:extLst>
          </p:spPr>
        </p:cxnSp>
        <p:cxnSp>
          <p:nvCxnSpPr>
            <p:cNvPr id="16455" name="AutoShape 126"/>
            <p:cNvCxnSpPr>
              <a:cxnSpLocks noChangeShapeType="1"/>
              <a:stCxn id="16447" idx="0"/>
            </p:cNvCxnSpPr>
            <p:nvPr/>
          </p:nvCxnSpPr>
          <p:spPr bwMode="auto">
            <a:xfrm rot="5400000" flipH="1" flipV="1">
              <a:off x="3064" y="2493"/>
              <a:ext cx="261" cy="463"/>
            </a:xfrm>
            <a:prstGeom prst="bentConnector2">
              <a:avLst/>
            </a:prstGeom>
            <a:noFill/>
            <a:ln w="76200">
              <a:solidFill>
                <a:srgbClr val="0066FF"/>
              </a:solidFill>
              <a:miter lim="800000"/>
              <a:headEnd type="triangle" w="med" len="med"/>
              <a:tailEnd type="triangle" w="med" len="med"/>
            </a:ln>
            <a:extLst>
              <a:ext uri="{909E8E84-426E-40DD-AFC4-6F175D3DCCD1}">
                <a14:hiddenFill xmlns:a14="http://schemas.microsoft.com/office/drawing/2010/main">
                  <a:noFill/>
                </a14:hiddenFill>
              </a:ext>
            </a:extLst>
          </p:spPr>
        </p:cxnSp>
        <p:cxnSp>
          <p:nvCxnSpPr>
            <p:cNvPr id="16456" name="AutoShape 127"/>
            <p:cNvCxnSpPr>
              <a:cxnSpLocks noChangeShapeType="1"/>
              <a:stCxn id="16447" idx="0"/>
              <a:endCxn id="16421" idx="22"/>
            </p:cNvCxnSpPr>
            <p:nvPr/>
          </p:nvCxnSpPr>
          <p:spPr bwMode="auto">
            <a:xfrm rot="5400000" flipH="1">
              <a:off x="2608" y="2501"/>
              <a:ext cx="263" cy="446"/>
            </a:xfrm>
            <a:prstGeom prst="bentConnector2">
              <a:avLst/>
            </a:prstGeom>
            <a:noFill/>
            <a:ln w="76200">
              <a:solidFill>
                <a:srgbClr val="0066FF"/>
              </a:solidFill>
              <a:miter lim="800000"/>
              <a:headEnd type="triangle" w="med" len="med"/>
              <a:tailEnd type="triangle" w="med" len="med"/>
            </a:ln>
            <a:extLst>
              <a:ext uri="{909E8E84-426E-40DD-AFC4-6F175D3DCCD1}">
                <a14:hiddenFill xmlns:a14="http://schemas.microsoft.com/office/drawing/2010/main">
                  <a:noFill/>
                </a14:hiddenFill>
              </a:ext>
            </a:extLst>
          </p:spPr>
        </p:cxnSp>
        <p:cxnSp>
          <p:nvCxnSpPr>
            <p:cNvPr id="16457" name="AutoShape 128"/>
            <p:cNvCxnSpPr>
              <a:cxnSpLocks noChangeShapeType="1"/>
              <a:stCxn id="16421" idx="4"/>
              <a:endCxn id="16428" idx="5"/>
            </p:cNvCxnSpPr>
            <p:nvPr/>
          </p:nvCxnSpPr>
          <p:spPr bwMode="auto">
            <a:xfrm rot="10800000">
              <a:off x="905" y="2815"/>
              <a:ext cx="477" cy="0"/>
            </a:xfrm>
            <a:prstGeom prst="straightConnector1">
              <a:avLst/>
            </a:prstGeom>
            <a:noFill/>
            <a:ln w="76200">
              <a:solidFill>
                <a:srgbClr val="0066FF"/>
              </a:solidFill>
              <a:round/>
              <a:headEnd type="triangle" w="med" len="med"/>
              <a:tailEnd type="triangle" w="med" len="med"/>
            </a:ln>
            <a:extLst>
              <a:ext uri="{909E8E84-426E-40DD-AFC4-6F175D3DCCD1}">
                <a14:hiddenFill xmlns:a14="http://schemas.microsoft.com/office/drawing/2010/main">
                  <a:noFill/>
                </a14:hiddenFill>
              </a:ext>
            </a:extLst>
          </p:spPr>
        </p:cxnSp>
      </p:grpSp>
      <p:sp>
        <p:nvSpPr>
          <p:cNvPr id="16387" name="Rectangle 129"/>
          <p:cNvSpPr>
            <a:spLocks noChangeArrowheads="1"/>
          </p:cNvSpPr>
          <p:nvPr/>
        </p:nvSpPr>
        <p:spPr bwMode="auto">
          <a:xfrm>
            <a:off x="0" y="0"/>
            <a:ext cx="18288000" cy="990600"/>
          </a:xfrm>
          <a:prstGeom prst="rect">
            <a:avLst/>
          </a:prstGeom>
          <a:gradFill rotWithShape="1">
            <a:gsLst>
              <a:gs pos="0">
                <a:srgbClr val="CACACA"/>
              </a:gs>
              <a:gs pos="50000">
                <a:srgbClr val="EAEAEA"/>
              </a:gs>
              <a:gs pos="100000">
                <a:srgbClr val="CACACA"/>
              </a:gs>
            </a:gsLst>
            <a:lin ang="5400000" scaled="1"/>
          </a:gradFill>
          <a:ln>
            <a:noFill/>
          </a:ln>
          <a:extLst>
            <a:ext uri="{91240B29-F687-4F45-9708-019B960494DF}">
              <a14:hiddenLine xmlns:a14="http://schemas.microsoft.com/office/drawing/2010/main" w="9525" algn="ctr">
                <a:solidFill>
                  <a:srgbClr val="000000"/>
                </a:solidFill>
                <a:miter lim="800000"/>
                <a:headEnd/>
                <a:tailEnd/>
              </a14:hiddenLine>
            </a:ext>
          </a:extLst>
        </p:spPr>
        <p:txBody>
          <a:bodyPr lIns="182880" tIns="91440" rIns="182880" bIns="91440" anchor="ctr"/>
          <a:lstStyle/>
          <a:p>
            <a:pPr defTabSz="1828800"/>
            <a:r>
              <a:rPr lang="en-US" sz="3600" b="1">
                <a:solidFill>
                  <a:srgbClr val="A50021"/>
                </a:solidFill>
              </a:rPr>
              <a:t>DAS (Data Acquisition System)</a:t>
            </a:r>
          </a:p>
        </p:txBody>
      </p:sp>
      <p:sp>
        <p:nvSpPr>
          <p:cNvPr id="16388" name="Rectangle 5"/>
          <p:cNvSpPr>
            <a:spLocks noChangeArrowheads="1"/>
          </p:cNvSpPr>
          <p:nvPr/>
        </p:nvSpPr>
        <p:spPr bwMode="auto">
          <a:xfrm>
            <a:off x="7458075" y="1981200"/>
            <a:ext cx="10836275" cy="1051560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tIns="45724" bIns="45724"/>
          <a:lstStyle/>
          <a:p>
            <a:pPr marL="342900" indent="-342900" algn="l">
              <a:lnSpc>
                <a:spcPct val="150000"/>
              </a:lnSpc>
            </a:pPr>
            <a:r>
              <a:rPr lang="en-US" sz="2800" b="1" dirty="0">
                <a:solidFill>
                  <a:schemeClr val="accent2"/>
                </a:solidFill>
              </a:rPr>
              <a:t>DAS Server</a:t>
            </a:r>
          </a:p>
          <a:p>
            <a:pPr marL="342900" indent="-342900" algn="l">
              <a:lnSpc>
                <a:spcPct val="150000"/>
              </a:lnSpc>
              <a:buFontTx/>
              <a:buChar char="•"/>
            </a:pPr>
            <a:r>
              <a:rPr lang="en-US" sz="2800" b="1" dirty="0">
                <a:solidFill>
                  <a:schemeClr val="accent2"/>
                </a:solidFill>
              </a:rPr>
              <a:t>Invisible, to minimize the effect of display delay.</a:t>
            </a:r>
          </a:p>
          <a:p>
            <a:pPr marL="342900" indent="-342900" algn="l">
              <a:lnSpc>
                <a:spcPct val="150000"/>
              </a:lnSpc>
              <a:buFontTx/>
              <a:buChar char="•"/>
            </a:pPr>
            <a:r>
              <a:rPr lang="en-US" sz="2800" b="1" dirty="0">
                <a:solidFill>
                  <a:schemeClr val="accent2"/>
                </a:solidFill>
              </a:rPr>
              <a:t>Handles all data (input &amp; output) at 2kHz sampling rate. (NI sampling rate is 40KHz)</a:t>
            </a:r>
          </a:p>
          <a:p>
            <a:pPr marL="342900" indent="-342900" algn="l">
              <a:lnSpc>
                <a:spcPct val="150000"/>
              </a:lnSpc>
              <a:buFontTx/>
              <a:buChar char="•"/>
            </a:pPr>
            <a:r>
              <a:rPr lang="en-US" sz="2800" b="1" dirty="0">
                <a:solidFill>
                  <a:schemeClr val="accent2"/>
                </a:solidFill>
              </a:rPr>
              <a:t>Detects threshold-crossing waveforms.</a:t>
            </a:r>
          </a:p>
          <a:p>
            <a:pPr marL="342900" indent="-342900" algn="l">
              <a:lnSpc>
                <a:spcPct val="150000"/>
              </a:lnSpc>
              <a:buFontTx/>
              <a:buChar char="•"/>
            </a:pPr>
            <a:r>
              <a:rPr lang="en-US" sz="2800" b="1" dirty="0">
                <a:solidFill>
                  <a:schemeClr val="accent2"/>
                </a:solidFill>
              </a:rPr>
              <a:t>Decides whether or not the waveform meets the criteria, set by the VT-boxes visible in </a:t>
            </a:r>
            <a:r>
              <a:rPr lang="en-US" sz="2800" b="1" dirty="0" err="1">
                <a:solidFill>
                  <a:schemeClr val="accent2"/>
                </a:solidFill>
              </a:rPr>
              <a:t>DAS_cl</a:t>
            </a:r>
            <a:r>
              <a:rPr lang="en-US" sz="2800" b="1" dirty="0">
                <a:solidFill>
                  <a:schemeClr val="accent2"/>
                </a:solidFill>
              </a:rPr>
              <a:t> window.</a:t>
            </a:r>
          </a:p>
          <a:p>
            <a:pPr marL="342900" indent="-342900" algn="l">
              <a:lnSpc>
                <a:spcPct val="150000"/>
              </a:lnSpc>
              <a:buFontTx/>
              <a:buChar char="•"/>
            </a:pPr>
            <a:r>
              <a:rPr lang="en-US" sz="2800" b="1" dirty="0">
                <a:solidFill>
                  <a:schemeClr val="accent2"/>
                </a:solidFill>
              </a:rPr>
              <a:t>Generates lists of data according to the spike sorting.</a:t>
            </a:r>
          </a:p>
          <a:p>
            <a:pPr marL="342900" indent="-342900" algn="l">
              <a:lnSpc>
                <a:spcPct val="150000"/>
              </a:lnSpc>
              <a:buFontTx/>
              <a:buChar char="•"/>
            </a:pPr>
            <a:endParaRPr lang="en-US" sz="2800" b="1" dirty="0">
              <a:solidFill>
                <a:schemeClr val="accent2"/>
              </a:solidFill>
            </a:endParaRPr>
          </a:p>
          <a:p>
            <a:pPr marL="342900" indent="-342900" algn="l">
              <a:lnSpc>
                <a:spcPct val="150000"/>
              </a:lnSpc>
            </a:pPr>
            <a:r>
              <a:rPr lang="en-US" sz="2800" b="1" dirty="0">
                <a:solidFill>
                  <a:schemeClr val="accent2"/>
                </a:solidFill>
              </a:rPr>
              <a:t>DAS Client</a:t>
            </a:r>
          </a:p>
          <a:p>
            <a:pPr marL="342900" indent="-342900" algn="l">
              <a:lnSpc>
                <a:spcPct val="150000"/>
              </a:lnSpc>
              <a:buFontTx/>
              <a:buChar char="•"/>
            </a:pPr>
            <a:r>
              <a:rPr lang="en-US" sz="2800" b="1" dirty="0">
                <a:solidFill>
                  <a:schemeClr val="accent2"/>
                </a:solidFill>
              </a:rPr>
              <a:t>Accepts user commends, such as, change of threshold, VT-box setting; enables/disables channels.</a:t>
            </a:r>
          </a:p>
          <a:p>
            <a:pPr marL="342900" indent="-342900" algn="l">
              <a:lnSpc>
                <a:spcPct val="150000"/>
              </a:lnSpc>
              <a:buFontTx/>
              <a:buChar char="•"/>
            </a:pPr>
            <a:r>
              <a:rPr lang="en-US" sz="2800" b="1" dirty="0">
                <a:solidFill>
                  <a:schemeClr val="accent2"/>
                </a:solidFill>
              </a:rPr>
              <a:t>Sends the information to DAS Server.</a:t>
            </a:r>
          </a:p>
          <a:p>
            <a:pPr marL="342900" indent="-342900" algn="l">
              <a:lnSpc>
                <a:spcPct val="150000"/>
              </a:lnSpc>
              <a:buFontTx/>
              <a:buChar char="•"/>
            </a:pPr>
            <a:r>
              <a:rPr lang="en-US" sz="2800" b="1" dirty="0">
                <a:solidFill>
                  <a:schemeClr val="accent2"/>
                </a:solidFill>
              </a:rPr>
              <a:t>Displays waveforms, sorted by the server.</a:t>
            </a:r>
          </a:p>
          <a:p>
            <a:pPr marL="342900" indent="-342900" algn="l">
              <a:lnSpc>
                <a:spcPct val="150000"/>
              </a:lnSpc>
              <a:buFontTx/>
              <a:buChar char="•"/>
            </a:pPr>
            <a:r>
              <a:rPr lang="en-US" sz="2800" b="1" dirty="0">
                <a:solidFill>
                  <a:schemeClr val="accent2"/>
                </a:solidFill>
              </a:rPr>
              <a:t>Saves the waveforms according to user’s commend.</a:t>
            </a:r>
          </a:p>
        </p:txBody>
      </p:sp>
      <p:sp>
        <p:nvSpPr>
          <p:cNvPr id="16389" name="Freeform 137"/>
          <p:cNvSpPr>
            <a:spLocks/>
          </p:cNvSpPr>
          <p:nvPr/>
        </p:nvSpPr>
        <p:spPr bwMode="auto">
          <a:xfrm>
            <a:off x="5362575" y="3495675"/>
            <a:ext cx="1762125" cy="466725"/>
          </a:xfrm>
          <a:custGeom>
            <a:avLst/>
            <a:gdLst>
              <a:gd name="T0" fmla="*/ 2147483647 w 1109"/>
              <a:gd name="T1" fmla="*/ 2147483647 h 294"/>
              <a:gd name="T2" fmla="*/ 0 w 1109"/>
              <a:gd name="T3" fmla="*/ 2147483647 h 294"/>
              <a:gd name="T4" fmla="*/ 2147483647 w 1109"/>
              <a:gd name="T5" fmla="*/ 2147483647 h 294"/>
              <a:gd name="T6" fmla="*/ 2147483647 w 1109"/>
              <a:gd name="T7" fmla="*/ 2147483647 h 294"/>
              <a:gd name="T8" fmla="*/ 2147483647 w 1109"/>
              <a:gd name="T9" fmla="*/ 2147483647 h 294"/>
              <a:gd name="T10" fmla="*/ 0 60000 65536"/>
              <a:gd name="T11" fmla="*/ 0 60000 65536"/>
              <a:gd name="T12" fmla="*/ 0 60000 65536"/>
              <a:gd name="T13" fmla="*/ 0 60000 65536"/>
              <a:gd name="T14" fmla="*/ 0 60000 65536"/>
              <a:gd name="T15" fmla="*/ 0 w 1109"/>
              <a:gd name="T16" fmla="*/ 0 h 294"/>
              <a:gd name="T17" fmla="*/ 1109 w 1109"/>
              <a:gd name="T18" fmla="*/ 294 h 294"/>
            </a:gdLst>
            <a:ahLst/>
            <a:cxnLst>
              <a:cxn ang="T10">
                <a:pos x="T0" y="T1"/>
              </a:cxn>
              <a:cxn ang="T11">
                <a:pos x="T2" y="T3"/>
              </a:cxn>
              <a:cxn ang="T12">
                <a:pos x="T4" y="T5"/>
              </a:cxn>
              <a:cxn ang="T13">
                <a:pos x="T6" y="T7"/>
              </a:cxn>
              <a:cxn ang="T14">
                <a:pos x="T8" y="T9"/>
              </a:cxn>
            </a:cxnLst>
            <a:rect l="T15" t="T16" r="T17" b="T18"/>
            <a:pathLst>
              <a:path w="1109" h="294">
                <a:moveTo>
                  <a:pt x="362" y="256"/>
                </a:moveTo>
                <a:cubicBezTo>
                  <a:pt x="214" y="239"/>
                  <a:pt x="0" y="222"/>
                  <a:pt x="0" y="150"/>
                </a:cubicBezTo>
                <a:cubicBezTo>
                  <a:pt x="0" y="78"/>
                  <a:pt x="298" y="37"/>
                  <a:pt x="492" y="28"/>
                </a:cubicBezTo>
                <a:cubicBezTo>
                  <a:pt x="675" y="24"/>
                  <a:pt x="1109" y="0"/>
                  <a:pt x="1096" y="128"/>
                </a:cubicBezTo>
                <a:cubicBezTo>
                  <a:pt x="1083" y="256"/>
                  <a:pt x="457" y="252"/>
                  <a:pt x="271" y="294"/>
                </a:cubicBezTo>
              </a:path>
            </a:pathLst>
          </a:custGeom>
          <a:noFill/>
          <a:ln w="9525" cap="flat" cmpd="sng">
            <a:solidFill>
              <a:srgbClr val="CC0000"/>
            </a:solidFill>
            <a:prstDash val="solid"/>
            <a:round/>
            <a:headEnd type="none" w="med" len="med"/>
            <a:tailEnd type="none" w="med" len="med"/>
          </a:ln>
          <a:extLst>
            <a:ext uri="{909E8E84-426E-40DD-AFC4-6F175D3DCCD1}">
              <a14:hiddenFill xmlns:a14="http://schemas.microsoft.com/office/drawing/2010/main">
                <a:solidFill>
                  <a:srgbClr val="FFFFFF"/>
                </a:solidFill>
              </a14:hiddenFill>
            </a:ext>
          </a:extLst>
        </p:spPr>
        <p:txBody>
          <a:bodyPr anchor="ctr">
            <a:spAutoFit/>
          </a:bodyPr>
          <a:lstStyle/>
          <a:p>
            <a:endParaRPr lang="en-US"/>
          </a:p>
        </p:txBody>
      </p:sp>
      <p:sp>
        <p:nvSpPr>
          <p:cNvPr id="16390" name="Freeform 141"/>
          <p:cNvSpPr>
            <a:spLocks/>
          </p:cNvSpPr>
          <p:nvPr/>
        </p:nvSpPr>
        <p:spPr bwMode="auto">
          <a:xfrm>
            <a:off x="3886200" y="4038600"/>
            <a:ext cx="1600200" cy="990600"/>
          </a:xfrm>
          <a:custGeom>
            <a:avLst/>
            <a:gdLst>
              <a:gd name="T0" fmla="*/ 2147483647 w 1109"/>
              <a:gd name="T1" fmla="*/ 2147483647 h 294"/>
              <a:gd name="T2" fmla="*/ 0 w 1109"/>
              <a:gd name="T3" fmla="*/ 2147483647 h 294"/>
              <a:gd name="T4" fmla="*/ 2147483647 w 1109"/>
              <a:gd name="T5" fmla="*/ 2147483647 h 294"/>
              <a:gd name="T6" fmla="*/ 2147483647 w 1109"/>
              <a:gd name="T7" fmla="*/ 2147483647 h 294"/>
              <a:gd name="T8" fmla="*/ 2147483647 w 1109"/>
              <a:gd name="T9" fmla="*/ 2147483647 h 294"/>
              <a:gd name="T10" fmla="*/ 0 60000 65536"/>
              <a:gd name="T11" fmla="*/ 0 60000 65536"/>
              <a:gd name="T12" fmla="*/ 0 60000 65536"/>
              <a:gd name="T13" fmla="*/ 0 60000 65536"/>
              <a:gd name="T14" fmla="*/ 0 60000 65536"/>
              <a:gd name="T15" fmla="*/ 0 w 1109"/>
              <a:gd name="T16" fmla="*/ 0 h 294"/>
              <a:gd name="T17" fmla="*/ 1109 w 1109"/>
              <a:gd name="T18" fmla="*/ 294 h 294"/>
            </a:gdLst>
            <a:ahLst/>
            <a:cxnLst>
              <a:cxn ang="T10">
                <a:pos x="T0" y="T1"/>
              </a:cxn>
              <a:cxn ang="T11">
                <a:pos x="T2" y="T3"/>
              </a:cxn>
              <a:cxn ang="T12">
                <a:pos x="T4" y="T5"/>
              </a:cxn>
              <a:cxn ang="T13">
                <a:pos x="T6" y="T7"/>
              </a:cxn>
              <a:cxn ang="T14">
                <a:pos x="T8" y="T9"/>
              </a:cxn>
            </a:cxnLst>
            <a:rect l="T15" t="T16" r="T17" b="T18"/>
            <a:pathLst>
              <a:path w="1109" h="294">
                <a:moveTo>
                  <a:pt x="362" y="256"/>
                </a:moveTo>
                <a:cubicBezTo>
                  <a:pt x="214" y="239"/>
                  <a:pt x="0" y="222"/>
                  <a:pt x="0" y="150"/>
                </a:cubicBezTo>
                <a:cubicBezTo>
                  <a:pt x="0" y="78"/>
                  <a:pt x="298" y="37"/>
                  <a:pt x="492" y="28"/>
                </a:cubicBezTo>
                <a:cubicBezTo>
                  <a:pt x="675" y="24"/>
                  <a:pt x="1109" y="0"/>
                  <a:pt x="1096" y="128"/>
                </a:cubicBezTo>
                <a:cubicBezTo>
                  <a:pt x="1083" y="256"/>
                  <a:pt x="457" y="252"/>
                  <a:pt x="271" y="294"/>
                </a:cubicBezTo>
              </a:path>
            </a:pathLst>
          </a:custGeom>
          <a:noFill/>
          <a:ln w="9525" cap="flat" cmpd="sng">
            <a:solidFill>
              <a:srgbClr val="CC0000"/>
            </a:solidFill>
            <a:prstDash val="solid"/>
            <a:round/>
            <a:headEnd type="none" w="med" len="med"/>
            <a:tailEnd type="none" w="med" len="med"/>
          </a:ln>
          <a:extLst>
            <a:ext uri="{909E8E84-426E-40DD-AFC4-6F175D3DCCD1}">
              <a14:hiddenFill xmlns:a14="http://schemas.microsoft.com/office/drawing/2010/main">
                <a:solidFill>
                  <a:srgbClr val="FFFFFF"/>
                </a:solidFill>
              </a14:hiddenFill>
            </a:ext>
          </a:extLst>
        </p:spPr>
        <p:txBody>
          <a:bodyPr anchor="ctr">
            <a:spAutoFit/>
          </a:bodyPr>
          <a:lstStyle/>
          <a:p>
            <a:endParaRPr lang="en-US"/>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410" name="Picture 3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283575" y="4919663"/>
            <a:ext cx="9850438" cy="792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17411" name="Rectangle 129"/>
          <p:cNvSpPr>
            <a:spLocks noChangeArrowheads="1"/>
          </p:cNvSpPr>
          <p:nvPr/>
        </p:nvSpPr>
        <p:spPr bwMode="auto">
          <a:xfrm>
            <a:off x="0" y="0"/>
            <a:ext cx="18288000" cy="990600"/>
          </a:xfrm>
          <a:prstGeom prst="rect">
            <a:avLst/>
          </a:prstGeom>
          <a:gradFill rotWithShape="1">
            <a:gsLst>
              <a:gs pos="0">
                <a:srgbClr val="CACACA"/>
              </a:gs>
              <a:gs pos="50000">
                <a:srgbClr val="EAEAEA"/>
              </a:gs>
              <a:gs pos="100000">
                <a:srgbClr val="CACACA"/>
              </a:gs>
            </a:gsLst>
            <a:lin ang="5400000" scaled="1"/>
          </a:gradFill>
          <a:ln>
            <a:noFill/>
          </a:ln>
          <a:extLst>
            <a:ext uri="{91240B29-F687-4F45-9708-019B960494DF}">
              <a14:hiddenLine xmlns:a14="http://schemas.microsoft.com/office/drawing/2010/main" w="9525" algn="ctr">
                <a:solidFill>
                  <a:srgbClr val="000000"/>
                </a:solidFill>
                <a:miter lim="800000"/>
                <a:headEnd/>
                <a:tailEnd/>
              </a14:hiddenLine>
            </a:ext>
          </a:extLst>
        </p:spPr>
        <p:txBody>
          <a:bodyPr lIns="182880" tIns="91440" rIns="182880" bIns="91440" anchor="ctr"/>
          <a:lstStyle/>
          <a:p>
            <a:pPr defTabSz="1828800"/>
            <a:r>
              <a:rPr lang="en-US" sz="3600" b="1">
                <a:solidFill>
                  <a:srgbClr val="A50021"/>
                </a:solidFill>
              </a:rPr>
              <a:t>DAS Client</a:t>
            </a:r>
          </a:p>
        </p:txBody>
      </p:sp>
      <p:sp>
        <p:nvSpPr>
          <p:cNvPr id="17412" name="Line 140"/>
          <p:cNvSpPr>
            <a:spLocks noChangeShapeType="1"/>
          </p:cNvSpPr>
          <p:nvPr/>
        </p:nvSpPr>
        <p:spPr bwMode="auto">
          <a:xfrm flipV="1">
            <a:off x="8001000" y="9601200"/>
            <a:ext cx="454025" cy="365125"/>
          </a:xfrm>
          <a:prstGeom prst="line">
            <a:avLst/>
          </a:prstGeom>
          <a:noFill/>
          <a:ln w="38100">
            <a:solidFill>
              <a:srgbClr val="CC0000"/>
            </a:solidFill>
            <a:round/>
            <a:headEnd/>
            <a:tailEnd type="triangle" w="med" len="med"/>
          </a:ln>
          <a:extLst>
            <a:ext uri="{909E8E84-426E-40DD-AFC4-6F175D3DCCD1}">
              <a14:hiddenFill xmlns:a14="http://schemas.microsoft.com/office/drawing/2010/main">
                <a:noFill/>
              </a14:hiddenFill>
            </a:ext>
          </a:extLst>
        </p:spPr>
        <p:txBody>
          <a:bodyPr anchor="ctr">
            <a:spAutoFit/>
          </a:bodyPr>
          <a:lstStyle/>
          <a:p>
            <a:endParaRPr lang="en-US"/>
          </a:p>
        </p:txBody>
      </p:sp>
      <p:sp>
        <p:nvSpPr>
          <p:cNvPr id="17413" name="Text Box 141"/>
          <p:cNvSpPr txBox="1">
            <a:spLocks noChangeArrowheads="1"/>
          </p:cNvSpPr>
          <p:nvPr/>
        </p:nvSpPr>
        <p:spPr bwMode="auto">
          <a:xfrm>
            <a:off x="304800" y="9455150"/>
            <a:ext cx="7696200" cy="831850"/>
          </a:xfrm>
          <a:prstGeom prst="rect">
            <a:avLst/>
          </a:prstGeom>
          <a:noFill/>
          <a:ln w="9525" algn="ctr">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eaLnBrk="0" hangingPunct="0">
              <a:defRPr sz="1200">
                <a:solidFill>
                  <a:schemeClr val="tx1"/>
                </a:solidFill>
                <a:latin typeface="Arial" charset="0"/>
              </a:defRPr>
            </a:lvl1pPr>
            <a:lvl2pPr marL="742950" indent="-285750" eaLnBrk="0" hangingPunct="0">
              <a:defRPr sz="1200">
                <a:solidFill>
                  <a:schemeClr val="tx1"/>
                </a:solidFill>
                <a:latin typeface="Arial" charset="0"/>
              </a:defRPr>
            </a:lvl2pPr>
            <a:lvl3pPr marL="1143000" indent="-228600" eaLnBrk="0" hangingPunct="0">
              <a:defRPr sz="1200">
                <a:solidFill>
                  <a:schemeClr val="tx1"/>
                </a:solidFill>
                <a:latin typeface="Arial" charset="0"/>
              </a:defRPr>
            </a:lvl3pPr>
            <a:lvl4pPr marL="1600200" indent="-228600" eaLnBrk="0" hangingPunct="0">
              <a:defRPr sz="1200">
                <a:solidFill>
                  <a:schemeClr val="tx1"/>
                </a:solidFill>
                <a:latin typeface="Arial" charset="0"/>
              </a:defRPr>
            </a:lvl4pPr>
            <a:lvl5pPr marL="2057400" indent="-228600" eaLnBrk="0" hangingPunct="0">
              <a:defRPr sz="1200">
                <a:solidFill>
                  <a:schemeClr val="tx1"/>
                </a:solidFill>
                <a:latin typeface="Arial" charset="0"/>
              </a:defRPr>
            </a:lvl5pPr>
            <a:lvl6pPr marL="2514600" indent="-228600" algn="ctr" eaLnBrk="0" fontAlgn="base" hangingPunct="0">
              <a:spcBef>
                <a:spcPct val="0"/>
              </a:spcBef>
              <a:spcAft>
                <a:spcPct val="0"/>
              </a:spcAft>
              <a:defRPr sz="1200">
                <a:solidFill>
                  <a:schemeClr val="tx1"/>
                </a:solidFill>
                <a:latin typeface="Arial" charset="0"/>
              </a:defRPr>
            </a:lvl6pPr>
            <a:lvl7pPr marL="2971800" indent="-228600" algn="ctr" eaLnBrk="0" fontAlgn="base" hangingPunct="0">
              <a:spcBef>
                <a:spcPct val="0"/>
              </a:spcBef>
              <a:spcAft>
                <a:spcPct val="0"/>
              </a:spcAft>
              <a:defRPr sz="1200">
                <a:solidFill>
                  <a:schemeClr val="tx1"/>
                </a:solidFill>
                <a:latin typeface="Arial" charset="0"/>
              </a:defRPr>
            </a:lvl7pPr>
            <a:lvl8pPr marL="3429000" indent="-228600" algn="ctr" eaLnBrk="0" fontAlgn="base" hangingPunct="0">
              <a:spcBef>
                <a:spcPct val="0"/>
              </a:spcBef>
              <a:spcAft>
                <a:spcPct val="0"/>
              </a:spcAft>
              <a:defRPr sz="1200">
                <a:solidFill>
                  <a:schemeClr val="tx1"/>
                </a:solidFill>
                <a:latin typeface="Arial" charset="0"/>
              </a:defRPr>
            </a:lvl8pPr>
            <a:lvl9pPr marL="3886200" indent="-228600" algn="ctr" eaLnBrk="0" fontAlgn="base" hangingPunct="0">
              <a:spcBef>
                <a:spcPct val="0"/>
              </a:spcBef>
              <a:spcAft>
                <a:spcPct val="0"/>
              </a:spcAft>
              <a:defRPr sz="1200">
                <a:solidFill>
                  <a:schemeClr val="tx1"/>
                </a:solidFill>
                <a:latin typeface="Arial" charset="0"/>
              </a:defRPr>
            </a:lvl9pPr>
          </a:lstStyle>
          <a:p>
            <a:pPr eaLnBrk="1" hangingPunct="1">
              <a:spcBef>
                <a:spcPct val="50000"/>
              </a:spcBef>
            </a:pPr>
            <a:r>
              <a:rPr lang="en-US" sz="2400">
                <a:solidFill>
                  <a:srgbClr val="CC0000"/>
                </a:solidFill>
              </a:rPr>
              <a:t>Threshold bar</a:t>
            </a:r>
            <a:r>
              <a:rPr lang="en-US" sz="2400">
                <a:solidFill>
                  <a:schemeClr val="accent2"/>
                </a:solidFill>
              </a:rPr>
              <a:t>: move this to change the threshold of the signal</a:t>
            </a:r>
          </a:p>
        </p:txBody>
      </p:sp>
      <p:sp>
        <p:nvSpPr>
          <p:cNvPr id="17414" name="Line 142"/>
          <p:cNvSpPr>
            <a:spLocks noChangeShapeType="1"/>
          </p:cNvSpPr>
          <p:nvPr/>
        </p:nvSpPr>
        <p:spPr bwMode="auto">
          <a:xfrm flipV="1">
            <a:off x="7848600" y="10668000"/>
            <a:ext cx="3810000" cy="533400"/>
          </a:xfrm>
          <a:prstGeom prst="line">
            <a:avLst/>
          </a:prstGeom>
          <a:noFill/>
          <a:ln w="38100">
            <a:solidFill>
              <a:srgbClr val="CC0000"/>
            </a:solidFill>
            <a:round/>
            <a:headEnd/>
            <a:tailEnd type="triangle" w="med" len="med"/>
          </a:ln>
          <a:extLst>
            <a:ext uri="{909E8E84-426E-40DD-AFC4-6F175D3DCCD1}">
              <a14:hiddenFill xmlns:a14="http://schemas.microsoft.com/office/drawing/2010/main">
                <a:noFill/>
              </a14:hiddenFill>
            </a:ext>
          </a:extLst>
        </p:spPr>
        <p:txBody>
          <a:bodyPr anchor="ctr">
            <a:spAutoFit/>
          </a:bodyPr>
          <a:lstStyle/>
          <a:p>
            <a:endParaRPr lang="en-US"/>
          </a:p>
        </p:txBody>
      </p:sp>
      <p:sp>
        <p:nvSpPr>
          <p:cNvPr id="17415" name="Text Box 143"/>
          <p:cNvSpPr txBox="1">
            <a:spLocks noChangeArrowheads="1"/>
          </p:cNvSpPr>
          <p:nvPr/>
        </p:nvSpPr>
        <p:spPr bwMode="auto">
          <a:xfrm>
            <a:off x="381000" y="10750550"/>
            <a:ext cx="7496175" cy="831850"/>
          </a:xfrm>
          <a:prstGeom prst="rect">
            <a:avLst/>
          </a:prstGeom>
          <a:noFill/>
          <a:ln w="9525" algn="ctr">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eaLnBrk="0" hangingPunct="0">
              <a:defRPr sz="1200">
                <a:solidFill>
                  <a:schemeClr val="tx1"/>
                </a:solidFill>
                <a:latin typeface="Arial" charset="0"/>
              </a:defRPr>
            </a:lvl1pPr>
            <a:lvl2pPr marL="742950" indent="-285750" eaLnBrk="0" hangingPunct="0">
              <a:defRPr sz="1200">
                <a:solidFill>
                  <a:schemeClr val="tx1"/>
                </a:solidFill>
                <a:latin typeface="Arial" charset="0"/>
              </a:defRPr>
            </a:lvl2pPr>
            <a:lvl3pPr marL="1143000" indent="-228600" eaLnBrk="0" hangingPunct="0">
              <a:defRPr sz="1200">
                <a:solidFill>
                  <a:schemeClr val="tx1"/>
                </a:solidFill>
                <a:latin typeface="Arial" charset="0"/>
              </a:defRPr>
            </a:lvl3pPr>
            <a:lvl4pPr marL="1600200" indent="-228600" eaLnBrk="0" hangingPunct="0">
              <a:defRPr sz="1200">
                <a:solidFill>
                  <a:schemeClr val="tx1"/>
                </a:solidFill>
                <a:latin typeface="Arial" charset="0"/>
              </a:defRPr>
            </a:lvl4pPr>
            <a:lvl5pPr marL="2057400" indent="-228600" eaLnBrk="0" hangingPunct="0">
              <a:defRPr sz="1200">
                <a:solidFill>
                  <a:schemeClr val="tx1"/>
                </a:solidFill>
                <a:latin typeface="Arial" charset="0"/>
              </a:defRPr>
            </a:lvl5pPr>
            <a:lvl6pPr marL="2514600" indent="-228600" algn="ctr" eaLnBrk="0" fontAlgn="base" hangingPunct="0">
              <a:spcBef>
                <a:spcPct val="0"/>
              </a:spcBef>
              <a:spcAft>
                <a:spcPct val="0"/>
              </a:spcAft>
              <a:defRPr sz="1200">
                <a:solidFill>
                  <a:schemeClr val="tx1"/>
                </a:solidFill>
                <a:latin typeface="Arial" charset="0"/>
              </a:defRPr>
            </a:lvl6pPr>
            <a:lvl7pPr marL="2971800" indent="-228600" algn="ctr" eaLnBrk="0" fontAlgn="base" hangingPunct="0">
              <a:spcBef>
                <a:spcPct val="0"/>
              </a:spcBef>
              <a:spcAft>
                <a:spcPct val="0"/>
              </a:spcAft>
              <a:defRPr sz="1200">
                <a:solidFill>
                  <a:schemeClr val="tx1"/>
                </a:solidFill>
                <a:latin typeface="Arial" charset="0"/>
              </a:defRPr>
            </a:lvl7pPr>
            <a:lvl8pPr marL="3429000" indent="-228600" algn="ctr" eaLnBrk="0" fontAlgn="base" hangingPunct="0">
              <a:spcBef>
                <a:spcPct val="0"/>
              </a:spcBef>
              <a:spcAft>
                <a:spcPct val="0"/>
              </a:spcAft>
              <a:defRPr sz="1200">
                <a:solidFill>
                  <a:schemeClr val="tx1"/>
                </a:solidFill>
                <a:latin typeface="Arial" charset="0"/>
              </a:defRPr>
            </a:lvl8pPr>
            <a:lvl9pPr marL="3886200" indent="-228600" algn="ctr" eaLnBrk="0" fontAlgn="base" hangingPunct="0">
              <a:spcBef>
                <a:spcPct val="0"/>
              </a:spcBef>
              <a:spcAft>
                <a:spcPct val="0"/>
              </a:spcAft>
              <a:defRPr sz="1200">
                <a:solidFill>
                  <a:schemeClr val="tx1"/>
                </a:solidFill>
                <a:latin typeface="Arial" charset="0"/>
              </a:defRPr>
            </a:lvl9pPr>
          </a:lstStyle>
          <a:p>
            <a:pPr eaLnBrk="1" hangingPunct="1">
              <a:spcBef>
                <a:spcPct val="50000"/>
              </a:spcBef>
            </a:pPr>
            <a:r>
              <a:rPr lang="en-US" sz="2400">
                <a:solidFill>
                  <a:srgbClr val="CC0000"/>
                </a:solidFill>
              </a:rPr>
              <a:t>Rejection VT box</a:t>
            </a:r>
            <a:r>
              <a:rPr lang="en-US" sz="2400">
                <a:solidFill>
                  <a:schemeClr val="accent2"/>
                </a:solidFill>
              </a:rPr>
              <a:t>: Click and drag an empty space in combination with any key press to make one.</a:t>
            </a:r>
          </a:p>
        </p:txBody>
      </p:sp>
      <p:sp>
        <p:nvSpPr>
          <p:cNvPr id="17416" name="Text Box 148"/>
          <p:cNvSpPr txBox="1">
            <a:spLocks noChangeArrowheads="1"/>
          </p:cNvSpPr>
          <p:nvPr/>
        </p:nvSpPr>
        <p:spPr bwMode="auto">
          <a:xfrm>
            <a:off x="381000" y="5111750"/>
            <a:ext cx="5381625" cy="1562100"/>
          </a:xfrm>
          <a:prstGeom prst="rect">
            <a:avLst/>
          </a:prstGeom>
          <a:noFill/>
          <a:ln w="9525" algn="ctr">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eaLnBrk="0" hangingPunct="0">
              <a:defRPr sz="1200">
                <a:solidFill>
                  <a:schemeClr val="tx1"/>
                </a:solidFill>
                <a:latin typeface="Arial" charset="0"/>
              </a:defRPr>
            </a:lvl1pPr>
            <a:lvl2pPr marL="742950" indent="-285750" eaLnBrk="0" hangingPunct="0">
              <a:defRPr sz="1200">
                <a:solidFill>
                  <a:schemeClr val="tx1"/>
                </a:solidFill>
                <a:latin typeface="Arial" charset="0"/>
              </a:defRPr>
            </a:lvl2pPr>
            <a:lvl3pPr marL="1143000" indent="-228600" eaLnBrk="0" hangingPunct="0">
              <a:defRPr sz="1200">
                <a:solidFill>
                  <a:schemeClr val="tx1"/>
                </a:solidFill>
                <a:latin typeface="Arial" charset="0"/>
              </a:defRPr>
            </a:lvl3pPr>
            <a:lvl4pPr marL="1600200" indent="-228600" eaLnBrk="0" hangingPunct="0">
              <a:defRPr sz="1200">
                <a:solidFill>
                  <a:schemeClr val="tx1"/>
                </a:solidFill>
                <a:latin typeface="Arial" charset="0"/>
              </a:defRPr>
            </a:lvl4pPr>
            <a:lvl5pPr marL="2057400" indent="-228600" eaLnBrk="0" hangingPunct="0">
              <a:defRPr sz="1200">
                <a:solidFill>
                  <a:schemeClr val="tx1"/>
                </a:solidFill>
                <a:latin typeface="Arial" charset="0"/>
              </a:defRPr>
            </a:lvl5pPr>
            <a:lvl6pPr marL="2514600" indent="-228600" algn="ctr" eaLnBrk="0" fontAlgn="base" hangingPunct="0">
              <a:spcBef>
                <a:spcPct val="0"/>
              </a:spcBef>
              <a:spcAft>
                <a:spcPct val="0"/>
              </a:spcAft>
              <a:defRPr sz="1200">
                <a:solidFill>
                  <a:schemeClr val="tx1"/>
                </a:solidFill>
                <a:latin typeface="Arial" charset="0"/>
              </a:defRPr>
            </a:lvl6pPr>
            <a:lvl7pPr marL="2971800" indent="-228600" algn="ctr" eaLnBrk="0" fontAlgn="base" hangingPunct="0">
              <a:spcBef>
                <a:spcPct val="0"/>
              </a:spcBef>
              <a:spcAft>
                <a:spcPct val="0"/>
              </a:spcAft>
              <a:defRPr sz="1200">
                <a:solidFill>
                  <a:schemeClr val="tx1"/>
                </a:solidFill>
                <a:latin typeface="Arial" charset="0"/>
              </a:defRPr>
            </a:lvl7pPr>
            <a:lvl8pPr marL="3429000" indent="-228600" algn="ctr" eaLnBrk="0" fontAlgn="base" hangingPunct="0">
              <a:spcBef>
                <a:spcPct val="0"/>
              </a:spcBef>
              <a:spcAft>
                <a:spcPct val="0"/>
              </a:spcAft>
              <a:defRPr sz="1200">
                <a:solidFill>
                  <a:schemeClr val="tx1"/>
                </a:solidFill>
                <a:latin typeface="Arial" charset="0"/>
              </a:defRPr>
            </a:lvl8pPr>
            <a:lvl9pPr marL="3886200" indent="-228600" algn="ctr" eaLnBrk="0" fontAlgn="base" hangingPunct="0">
              <a:spcBef>
                <a:spcPct val="0"/>
              </a:spcBef>
              <a:spcAft>
                <a:spcPct val="0"/>
              </a:spcAft>
              <a:defRPr sz="1200">
                <a:solidFill>
                  <a:schemeClr val="tx1"/>
                </a:solidFill>
                <a:latin typeface="Arial" charset="0"/>
              </a:defRPr>
            </a:lvl9pPr>
          </a:lstStyle>
          <a:p>
            <a:pPr eaLnBrk="1" hangingPunct="1">
              <a:spcBef>
                <a:spcPct val="50000"/>
              </a:spcBef>
            </a:pPr>
            <a:r>
              <a:rPr lang="en-US" sz="2400">
                <a:solidFill>
                  <a:schemeClr val="accent2"/>
                </a:solidFill>
              </a:rPr>
              <a:t>Click this to </a:t>
            </a:r>
            <a:r>
              <a:rPr lang="en-US" sz="2400">
                <a:solidFill>
                  <a:srgbClr val="CC0000"/>
                </a:solidFill>
              </a:rPr>
              <a:t>save the waveforms</a:t>
            </a:r>
            <a:r>
              <a:rPr lang="en-US" sz="2400">
                <a:solidFill>
                  <a:schemeClr val="accent2"/>
                </a:solidFill>
              </a:rPr>
              <a:t> to a file. (Currently, only the waveforms from one channel are allowed to be saved at a time.)</a:t>
            </a:r>
          </a:p>
        </p:txBody>
      </p:sp>
      <p:sp>
        <p:nvSpPr>
          <p:cNvPr id="17417" name="Text Box 151"/>
          <p:cNvSpPr txBox="1">
            <a:spLocks noChangeArrowheads="1"/>
          </p:cNvSpPr>
          <p:nvPr/>
        </p:nvSpPr>
        <p:spPr bwMode="auto">
          <a:xfrm>
            <a:off x="914400" y="2590800"/>
            <a:ext cx="4038600" cy="1196975"/>
          </a:xfrm>
          <a:prstGeom prst="rect">
            <a:avLst/>
          </a:prstGeom>
          <a:noFill/>
          <a:ln w="9525" algn="ctr">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eaLnBrk="0" hangingPunct="0">
              <a:defRPr sz="1200">
                <a:solidFill>
                  <a:schemeClr val="tx1"/>
                </a:solidFill>
                <a:latin typeface="Arial" charset="0"/>
              </a:defRPr>
            </a:lvl1pPr>
            <a:lvl2pPr marL="742950" indent="-285750" eaLnBrk="0" hangingPunct="0">
              <a:defRPr sz="1200">
                <a:solidFill>
                  <a:schemeClr val="tx1"/>
                </a:solidFill>
                <a:latin typeface="Arial" charset="0"/>
              </a:defRPr>
            </a:lvl2pPr>
            <a:lvl3pPr marL="1143000" indent="-228600" eaLnBrk="0" hangingPunct="0">
              <a:defRPr sz="1200">
                <a:solidFill>
                  <a:schemeClr val="tx1"/>
                </a:solidFill>
                <a:latin typeface="Arial" charset="0"/>
              </a:defRPr>
            </a:lvl3pPr>
            <a:lvl4pPr marL="1600200" indent="-228600" eaLnBrk="0" hangingPunct="0">
              <a:defRPr sz="1200">
                <a:solidFill>
                  <a:schemeClr val="tx1"/>
                </a:solidFill>
                <a:latin typeface="Arial" charset="0"/>
              </a:defRPr>
            </a:lvl4pPr>
            <a:lvl5pPr marL="2057400" indent="-228600" eaLnBrk="0" hangingPunct="0">
              <a:defRPr sz="1200">
                <a:solidFill>
                  <a:schemeClr val="tx1"/>
                </a:solidFill>
                <a:latin typeface="Arial" charset="0"/>
              </a:defRPr>
            </a:lvl5pPr>
            <a:lvl6pPr marL="2514600" indent="-228600" algn="ctr" eaLnBrk="0" fontAlgn="base" hangingPunct="0">
              <a:spcBef>
                <a:spcPct val="0"/>
              </a:spcBef>
              <a:spcAft>
                <a:spcPct val="0"/>
              </a:spcAft>
              <a:defRPr sz="1200">
                <a:solidFill>
                  <a:schemeClr val="tx1"/>
                </a:solidFill>
                <a:latin typeface="Arial" charset="0"/>
              </a:defRPr>
            </a:lvl6pPr>
            <a:lvl7pPr marL="2971800" indent="-228600" algn="ctr" eaLnBrk="0" fontAlgn="base" hangingPunct="0">
              <a:spcBef>
                <a:spcPct val="0"/>
              </a:spcBef>
              <a:spcAft>
                <a:spcPct val="0"/>
              </a:spcAft>
              <a:defRPr sz="1200">
                <a:solidFill>
                  <a:schemeClr val="tx1"/>
                </a:solidFill>
                <a:latin typeface="Arial" charset="0"/>
              </a:defRPr>
            </a:lvl7pPr>
            <a:lvl8pPr marL="3429000" indent="-228600" algn="ctr" eaLnBrk="0" fontAlgn="base" hangingPunct="0">
              <a:spcBef>
                <a:spcPct val="0"/>
              </a:spcBef>
              <a:spcAft>
                <a:spcPct val="0"/>
              </a:spcAft>
              <a:defRPr sz="1200">
                <a:solidFill>
                  <a:schemeClr val="tx1"/>
                </a:solidFill>
                <a:latin typeface="Arial" charset="0"/>
              </a:defRPr>
            </a:lvl8pPr>
            <a:lvl9pPr marL="3886200" indent="-228600" algn="ctr" eaLnBrk="0" fontAlgn="base" hangingPunct="0">
              <a:spcBef>
                <a:spcPct val="0"/>
              </a:spcBef>
              <a:spcAft>
                <a:spcPct val="0"/>
              </a:spcAft>
              <a:defRPr sz="1200">
                <a:solidFill>
                  <a:schemeClr val="tx1"/>
                </a:solidFill>
                <a:latin typeface="Arial" charset="0"/>
              </a:defRPr>
            </a:lvl9pPr>
          </a:lstStyle>
          <a:p>
            <a:pPr eaLnBrk="1" hangingPunct="1">
              <a:spcBef>
                <a:spcPct val="50000"/>
              </a:spcBef>
            </a:pPr>
            <a:r>
              <a:rPr lang="en-US" sz="2400">
                <a:solidFill>
                  <a:schemeClr val="accent2"/>
                </a:solidFill>
              </a:rPr>
              <a:t>Up to </a:t>
            </a:r>
            <a:r>
              <a:rPr lang="en-US" sz="2400">
                <a:solidFill>
                  <a:srgbClr val="CC0000"/>
                </a:solidFill>
              </a:rPr>
              <a:t>3 different</a:t>
            </a:r>
            <a:r>
              <a:rPr lang="en-US" sz="2400">
                <a:solidFill>
                  <a:schemeClr val="accent2"/>
                </a:solidFill>
              </a:rPr>
              <a:t> color-coded </a:t>
            </a:r>
            <a:r>
              <a:rPr lang="en-US" sz="2400">
                <a:solidFill>
                  <a:srgbClr val="CC0000"/>
                </a:solidFill>
              </a:rPr>
              <a:t>neuronal signals</a:t>
            </a:r>
            <a:r>
              <a:rPr lang="en-US" sz="2400">
                <a:solidFill>
                  <a:schemeClr val="accent2"/>
                </a:solidFill>
              </a:rPr>
              <a:t> can be discriminated at a time</a:t>
            </a:r>
          </a:p>
        </p:txBody>
      </p:sp>
      <p:sp>
        <p:nvSpPr>
          <p:cNvPr id="17418" name="Text Box 153"/>
          <p:cNvSpPr txBox="1">
            <a:spLocks noChangeArrowheads="1"/>
          </p:cNvSpPr>
          <p:nvPr/>
        </p:nvSpPr>
        <p:spPr bwMode="auto">
          <a:xfrm>
            <a:off x="5334000" y="1143000"/>
            <a:ext cx="4038600" cy="1562100"/>
          </a:xfrm>
          <a:prstGeom prst="rect">
            <a:avLst/>
          </a:prstGeom>
          <a:noFill/>
          <a:ln w="9525" algn="ctr">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eaLnBrk="0" hangingPunct="0">
              <a:defRPr sz="1200">
                <a:solidFill>
                  <a:schemeClr val="tx1"/>
                </a:solidFill>
                <a:latin typeface="Arial" charset="0"/>
              </a:defRPr>
            </a:lvl1pPr>
            <a:lvl2pPr marL="742950" indent="-285750" eaLnBrk="0" hangingPunct="0">
              <a:defRPr sz="1200">
                <a:solidFill>
                  <a:schemeClr val="tx1"/>
                </a:solidFill>
                <a:latin typeface="Arial" charset="0"/>
              </a:defRPr>
            </a:lvl2pPr>
            <a:lvl3pPr marL="1143000" indent="-228600" eaLnBrk="0" hangingPunct="0">
              <a:defRPr sz="1200">
                <a:solidFill>
                  <a:schemeClr val="tx1"/>
                </a:solidFill>
                <a:latin typeface="Arial" charset="0"/>
              </a:defRPr>
            </a:lvl3pPr>
            <a:lvl4pPr marL="1600200" indent="-228600" eaLnBrk="0" hangingPunct="0">
              <a:defRPr sz="1200">
                <a:solidFill>
                  <a:schemeClr val="tx1"/>
                </a:solidFill>
                <a:latin typeface="Arial" charset="0"/>
              </a:defRPr>
            </a:lvl4pPr>
            <a:lvl5pPr marL="2057400" indent="-228600" eaLnBrk="0" hangingPunct="0">
              <a:defRPr sz="1200">
                <a:solidFill>
                  <a:schemeClr val="tx1"/>
                </a:solidFill>
                <a:latin typeface="Arial" charset="0"/>
              </a:defRPr>
            </a:lvl5pPr>
            <a:lvl6pPr marL="2514600" indent="-228600" algn="ctr" eaLnBrk="0" fontAlgn="base" hangingPunct="0">
              <a:spcBef>
                <a:spcPct val="0"/>
              </a:spcBef>
              <a:spcAft>
                <a:spcPct val="0"/>
              </a:spcAft>
              <a:defRPr sz="1200">
                <a:solidFill>
                  <a:schemeClr val="tx1"/>
                </a:solidFill>
                <a:latin typeface="Arial" charset="0"/>
              </a:defRPr>
            </a:lvl6pPr>
            <a:lvl7pPr marL="2971800" indent="-228600" algn="ctr" eaLnBrk="0" fontAlgn="base" hangingPunct="0">
              <a:spcBef>
                <a:spcPct val="0"/>
              </a:spcBef>
              <a:spcAft>
                <a:spcPct val="0"/>
              </a:spcAft>
              <a:defRPr sz="1200">
                <a:solidFill>
                  <a:schemeClr val="tx1"/>
                </a:solidFill>
                <a:latin typeface="Arial" charset="0"/>
              </a:defRPr>
            </a:lvl7pPr>
            <a:lvl8pPr marL="3429000" indent="-228600" algn="ctr" eaLnBrk="0" fontAlgn="base" hangingPunct="0">
              <a:spcBef>
                <a:spcPct val="0"/>
              </a:spcBef>
              <a:spcAft>
                <a:spcPct val="0"/>
              </a:spcAft>
              <a:defRPr sz="1200">
                <a:solidFill>
                  <a:schemeClr val="tx1"/>
                </a:solidFill>
                <a:latin typeface="Arial" charset="0"/>
              </a:defRPr>
            </a:lvl8pPr>
            <a:lvl9pPr marL="3886200" indent="-228600" algn="ctr" eaLnBrk="0" fontAlgn="base" hangingPunct="0">
              <a:spcBef>
                <a:spcPct val="0"/>
              </a:spcBef>
              <a:spcAft>
                <a:spcPct val="0"/>
              </a:spcAft>
              <a:defRPr sz="1200">
                <a:solidFill>
                  <a:schemeClr val="tx1"/>
                </a:solidFill>
                <a:latin typeface="Arial" charset="0"/>
              </a:defRPr>
            </a:lvl9pPr>
          </a:lstStyle>
          <a:p>
            <a:pPr eaLnBrk="1" hangingPunct="1">
              <a:spcBef>
                <a:spcPct val="50000"/>
              </a:spcBef>
            </a:pPr>
            <a:r>
              <a:rPr lang="en-US" sz="2400">
                <a:solidFill>
                  <a:schemeClr val="accent2"/>
                </a:solidFill>
              </a:rPr>
              <a:t>This one decides whether the signal needs to cross from bottom up or top to bottom of the threshold.</a:t>
            </a:r>
          </a:p>
        </p:txBody>
      </p:sp>
      <p:sp>
        <p:nvSpPr>
          <p:cNvPr id="17419" name="Text Box 156"/>
          <p:cNvSpPr txBox="1">
            <a:spLocks noChangeArrowheads="1"/>
          </p:cNvSpPr>
          <p:nvPr/>
        </p:nvSpPr>
        <p:spPr bwMode="auto">
          <a:xfrm>
            <a:off x="15238413" y="1146941"/>
            <a:ext cx="2895600" cy="1562100"/>
          </a:xfrm>
          <a:prstGeom prst="rect">
            <a:avLst/>
          </a:prstGeom>
          <a:noFill/>
          <a:ln w="9525" algn="ctr">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eaLnBrk="0" hangingPunct="0">
              <a:defRPr sz="1200">
                <a:solidFill>
                  <a:schemeClr val="tx1"/>
                </a:solidFill>
                <a:latin typeface="Arial" charset="0"/>
              </a:defRPr>
            </a:lvl1pPr>
            <a:lvl2pPr marL="742950" indent="-285750" eaLnBrk="0" hangingPunct="0">
              <a:defRPr sz="1200">
                <a:solidFill>
                  <a:schemeClr val="tx1"/>
                </a:solidFill>
                <a:latin typeface="Arial" charset="0"/>
              </a:defRPr>
            </a:lvl2pPr>
            <a:lvl3pPr marL="1143000" indent="-228600" eaLnBrk="0" hangingPunct="0">
              <a:defRPr sz="1200">
                <a:solidFill>
                  <a:schemeClr val="tx1"/>
                </a:solidFill>
                <a:latin typeface="Arial" charset="0"/>
              </a:defRPr>
            </a:lvl3pPr>
            <a:lvl4pPr marL="1600200" indent="-228600" eaLnBrk="0" hangingPunct="0">
              <a:defRPr sz="1200">
                <a:solidFill>
                  <a:schemeClr val="tx1"/>
                </a:solidFill>
                <a:latin typeface="Arial" charset="0"/>
              </a:defRPr>
            </a:lvl4pPr>
            <a:lvl5pPr marL="2057400" indent="-228600" eaLnBrk="0" hangingPunct="0">
              <a:defRPr sz="1200">
                <a:solidFill>
                  <a:schemeClr val="tx1"/>
                </a:solidFill>
                <a:latin typeface="Arial" charset="0"/>
              </a:defRPr>
            </a:lvl5pPr>
            <a:lvl6pPr marL="2514600" indent="-228600" algn="ctr" eaLnBrk="0" fontAlgn="base" hangingPunct="0">
              <a:spcBef>
                <a:spcPct val="0"/>
              </a:spcBef>
              <a:spcAft>
                <a:spcPct val="0"/>
              </a:spcAft>
              <a:defRPr sz="1200">
                <a:solidFill>
                  <a:schemeClr val="tx1"/>
                </a:solidFill>
                <a:latin typeface="Arial" charset="0"/>
              </a:defRPr>
            </a:lvl6pPr>
            <a:lvl7pPr marL="2971800" indent="-228600" algn="ctr" eaLnBrk="0" fontAlgn="base" hangingPunct="0">
              <a:spcBef>
                <a:spcPct val="0"/>
              </a:spcBef>
              <a:spcAft>
                <a:spcPct val="0"/>
              </a:spcAft>
              <a:defRPr sz="1200">
                <a:solidFill>
                  <a:schemeClr val="tx1"/>
                </a:solidFill>
                <a:latin typeface="Arial" charset="0"/>
              </a:defRPr>
            </a:lvl7pPr>
            <a:lvl8pPr marL="3429000" indent="-228600" algn="ctr" eaLnBrk="0" fontAlgn="base" hangingPunct="0">
              <a:spcBef>
                <a:spcPct val="0"/>
              </a:spcBef>
              <a:spcAft>
                <a:spcPct val="0"/>
              </a:spcAft>
              <a:defRPr sz="1200">
                <a:solidFill>
                  <a:schemeClr val="tx1"/>
                </a:solidFill>
                <a:latin typeface="Arial" charset="0"/>
              </a:defRPr>
            </a:lvl8pPr>
            <a:lvl9pPr marL="3886200" indent="-228600" algn="ctr" eaLnBrk="0" fontAlgn="base" hangingPunct="0">
              <a:spcBef>
                <a:spcPct val="0"/>
              </a:spcBef>
              <a:spcAft>
                <a:spcPct val="0"/>
              </a:spcAft>
              <a:defRPr sz="1200">
                <a:solidFill>
                  <a:schemeClr val="tx1"/>
                </a:solidFill>
                <a:latin typeface="Arial" charset="0"/>
              </a:defRPr>
            </a:lvl9pPr>
          </a:lstStyle>
          <a:p>
            <a:pPr eaLnBrk="1" hangingPunct="1">
              <a:spcBef>
                <a:spcPct val="50000"/>
              </a:spcBef>
            </a:pPr>
            <a:r>
              <a:rPr lang="en-US" sz="2400">
                <a:solidFill>
                  <a:schemeClr val="accent2"/>
                </a:solidFill>
              </a:rPr>
              <a:t>Click this to change the </a:t>
            </a:r>
            <a:r>
              <a:rPr lang="en-US" sz="2400">
                <a:solidFill>
                  <a:srgbClr val="CC0000"/>
                </a:solidFill>
              </a:rPr>
              <a:t>channel</a:t>
            </a:r>
            <a:r>
              <a:rPr lang="en-US" sz="2400">
                <a:solidFill>
                  <a:schemeClr val="accent2"/>
                </a:solidFill>
              </a:rPr>
              <a:t> that you would like to monitor</a:t>
            </a:r>
          </a:p>
        </p:txBody>
      </p:sp>
      <p:sp>
        <p:nvSpPr>
          <p:cNvPr id="17420" name="Line 158"/>
          <p:cNvSpPr>
            <a:spLocks noChangeShapeType="1"/>
          </p:cNvSpPr>
          <p:nvPr/>
        </p:nvSpPr>
        <p:spPr bwMode="auto">
          <a:xfrm>
            <a:off x="7924800" y="8382000"/>
            <a:ext cx="2971800" cy="0"/>
          </a:xfrm>
          <a:prstGeom prst="line">
            <a:avLst/>
          </a:prstGeom>
          <a:noFill/>
          <a:ln w="38100">
            <a:solidFill>
              <a:srgbClr val="CC0000"/>
            </a:solidFill>
            <a:round/>
            <a:headEnd/>
            <a:tailEnd type="triangle" w="med" len="med"/>
          </a:ln>
          <a:extLst>
            <a:ext uri="{909E8E84-426E-40DD-AFC4-6F175D3DCCD1}">
              <a14:hiddenFill xmlns:a14="http://schemas.microsoft.com/office/drawing/2010/main">
                <a:noFill/>
              </a14:hiddenFill>
            </a:ext>
          </a:extLst>
        </p:spPr>
        <p:txBody>
          <a:bodyPr anchor="ctr">
            <a:spAutoFit/>
          </a:bodyPr>
          <a:lstStyle/>
          <a:p>
            <a:endParaRPr lang="en-US"/>
          </a:p>
        </p:txBody>
      </p:sp>
      <p:sp>
        <p:nvSpPr>
          <p:cNvPr id="17421" name="Text Box 159"/>
          <p:cNvSpPr txBox="1">
            <a:spLocks noChangeArrowheads="1"/>
          </p:cNvSpPr>
          <p:nvPr/>
        </p:nvSpPr>
        <p:spPr bwMode="auto">
          <a:xfrm>
            <a:off x="457200" y="7931150"/>
            <a:ext cx="7496175" cy="831850"/>
          </a:xfrm>
          <a:prstGeom prst="rect">
            <a:avLst/>
          </a:prstGeom>
          <a:noFill/>
          <a:ln w="9525" algn="ctr">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eaLnBrk="0" hangingPunct="0">
              <a:defRPr sz="1200">
                <a:solidFill>
                  <a:schemeClr val="tx1"/>
                </a:solidFill>
                <a:latin typeface="Arial" charset="0"/>
              </a:defRPr>
            </a:lvl1pPr>
            <a:lvl2pPr marL="742950" indent="-285750" eaLnBrk="0" hangingPunct="0">
              <a:defRPr sz="1200">
                <a:solidFill>
                  <a:schemeClr val="tx1"/>
                </a:solidFill>
                <a:latin typeface="Arial" charset="0"/>
              </a:defRPr>
            </a:lvl2pPr>
            <a:lvl3pPr marL="1143000" indent="-228600" eaLnBrk="0" hangingPunct="0">
              <a:defRPr sz="1200">
                <a:solidFill>
                  <a:schemeClr val="tx1"/>
                </a:solidFill>
                <a:latin typeface="Arial" charset="0"/>
              </a:defRPr>
            </a:lvl3pPr>
            <a:lvl4pPr marL="1600200" indent="-228600" eaLnBrk="0" hangingPunct="0">
              <a:defRPr sz="1200">
                <a:solidFill>
                  <a:schemeClr val="tx1"/>
                </a:solidFill>
                <a:latin typeface="Arial" charset="0"/>
              </a:defRPr>
            </a:lvl4pPr>
            <a:lvl5pPr marL="2057400" indent="-228600" eaLnBrk="0" hangingPunct="0">
              <a:defRPr sz="1200">
                <a:solidFill>
                  <a:schemeClr val="tx1"/>
                </a:solidFill>
                <a:latin typeface="Arial" charset="0"/>
              </a:defRPr>
            </a:lvl5pPr>
            <a:lvl6pPr marL="2514600" indent="-228600" algn="ctr" eaLnBrk="0" fontAlgn="base" hangingPunct="0">
              <a:spcBef>
                <a:spcPct val="0"/>
              </a:spcBef>
              <a:spcAft>
                <a:spcPct val="0"/>
              </a:spcAft>
              <a:defRPr sz="1200">
                <a:solidFill>
                  <a:schemeClr val="tx1"/>
                </a:solidFill>
                <a:latin typeface="Arial" charset="0"/>
              </a:defRPr>
            </a:lvl6pPr>
            <a:lvl7pPr marL="2971800" indent="-228600" algn="ctr" eaLnBrk="0" fontAlgn="base" hangingPunct="0">
              <a:spcBef>
                <a:spcPct val="0"/>
              </a:spcBef>
              <a:spcAft>
                <a:spcPct val="0"/>
              </a:spcAft>
              <a:defRPr sz="1200">
                <a:solidFill>
                  <a:schemeClr val="tx1"/>
                </a:solidFill>
                <a:latin typeface="Arial" charset="0"/>
              </a:defRPr>
            </a:lvl7pPr>
            <a:lvl8pPr marL="3429000" indent="-228600" algn="ctr" eaLnBrk="0" fontAlgn="base" hangingPunct="0">
              <a:spcBef>
                <a:spcPct val="0"/>
              </a:spcBef>
              <a:spcAft>
                <a:spcPct val="0"/>
              </a:spcAft>
              <a:defRPr sz="1200">
                <a:solidFill>
                  <a:schemeClr val="tx1"/>
                </a:solidFill>
                <a:latin typeface="Arial" charset="0"/>
              </a:defRPr>
            </a:lvl8pPr>
            <a:lvl9pPr marL="3886200" indent="-228600" algn="ctr" eaLnBrk="0" fontAlgn="base" hangingPunct="0">
              <a:spcBef>
                <a:spcPct val="0"/>
              </a:spcBef>
              <a:spcAft>
                <a:spcPct val="0"/>
              </a:spcAft>
              <a:defRPr sz="1200">
                <a:solidFill>
                  <a:schemeClr val="tx1"/>
                </a:solidFill>
                <a:latin typeface="Arial" charset="0"/>
              </a:defRPr>
            </a:lvl9pPr>
          </a:lstStyle>
          <a:p>
            <a:pPr eaLnBrk="1" hangingPunct="1">
              <a:spcBef>
                <a:spcPct val="50000"/>
              </a:spcBef>
            </a:pPr>
            <a:r>
              <a:rPr lang="en-US" sz="2400">
                <a:solidFill>
                  <a:schemeClr val="accent2"/>
                </a:solidFill>
              </a:rPr>
              <a:t>Voltage-Time discriminator </a:t>
            </a:r>
            <a:r>
              <a:rPr lang="en-US" sz="2400">
                <a:solidFill>
                  <a:srgbClr val="CC0000"/>
                </a:solidFill>
              </a:rPr>
              <a:t>(VT) box</a:t>
            </a:r>
            <a:r>
              <a:rPr lang="en-US" sz="2400">
                <a:solidFill>
                  <a:schemeClr val="accent2"/>
                </a:solidFill>
              </a:rPr>
              <a:t>: Click and drag an empty space to make one. Right click to remove.</a:t>
            </a:r>
          </a:p>
        </p:txBody>
      </p:sp>
      <p:cxnSp>
        <p:nvCxnSpPr>
          <p:cNvPr id="17422" name="AutoShape 160"/>
          <p:cNvCxnSpPr>
            <a:cxnSpLocks noChangeShapeType="1"/>
            <a:stCxn id="17416" idx="3"/>
            <a:endCxn id="17429" idx="1"/>
          </p:cNvCxnSpPr>
          <p:nvPr/>
        </p:nvCxnSpPr>
        <p:spPr bwMode="auto">
          <a:xfrm flipV="1">
            <a:off x="5762625" y="5670550"/>
            <a:ext cx="2673350" cy="222250"/>
          </a:xfrm>
          <a:prstGeom prst="bentConnector3">
            <a:avLst>
              <a:gd name="adj1" fmla="val 50000"/>
            </a:avLst>
          </a:prstGeom>
          <a:noFill/>
          <a:ln w="38100">
            <a:solidFill>
              <a:srgbClr val="CC0000"/>
            </a:solidFill>
            <a:miter lim="800000"/>
            <a:headEnd/>
            <a:tailEnd type="triangle" w="med" len="med"/>
          </a:ln>
          <a:extLst>
            <a:ext uri="{909E8E84-426E-40DD-AFC4-6F175D3DCCD1}">
              <a14:hiddenFill xmlns:a14="http://schemas.microsoft.com/office/drawing/2010/main">
                <a:noFill/>
              </a14:hiddenFill>
            </a:ext>
          </a:extLst>
        </p:spPr>
      </p:cxnSp>
      <p:sp>
        <p:nvSpPr>
          <p:cNvPr id="17423" name="Rectangle 161"/>
          <p:cNvSpPr>
            <a:spLocks noChangeArrowheads="1"/>
          </p:cNvSpPr>
          <p:nvPr/>
        </p:nvSpPr>
        <p:spPr bwMode="auto">
          <a:xfrm>
            <a:off x="8547100" y="5648325"/>
            <a:ext cx="184150" cy="273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nchor="ctr">
            <a:spAutoFit/>
          </a:bodyPr>
          <a:lstStyle/>
          <a:p>
            <a:endParaRPr lang="en-US"/>
          </a:p>
        </p:txBody>
      </p:sp>
      <p:cxnSp>
        <p:nvCxnSpPr>
          <p:cNvPr id="17424" name="AutoShape 163"/>
          <p:cNvCxnSpPr>
            <a:cxnSpLocks noChangeShapeType="1"/>
            <a:stCxn id="17417" idx="3"/>
            <a:endCxn id="17441" idx="0"/>
          </p:cNvCxnSpPr>
          <p:nvPr/>
        </p:nvCxnSpPr>
        <p:spPr bwMode="auto">
          <a:xfrm>
            <a:off x="4953000" y="3189288"/>
            <a:ext cx="4387850" cy="1839912"/>
          </a:xfrm>
          <a:prstGeom prst="bentConnector2">
            <a:avLst/>
          </a:prstGeom>
          <a:noFill/>
          <a:ln w="38100">
            <a:solidFill>
              <a:srgbClr val="009900"/>
            </a:solidFill>
            <a:miter lim="800000"/>
            <a:headEnd/>
            <a:tailEnd type="triangle" w="med" len="med"/>
          </a:ln>
          <a:extLst>
            <a:ext uri="{909E8E84-426E-40DD-AFC4-6F175D3DCCD1}">
              <a14:hiddenFill xmlns:a14="http://schemas.microsoft.com/office/drawing/2010/main">
                <a:noFill/>
              </a14:hiddenFill>
            </a:ext>
          </a:extLst>
        </p:spPr>
      </p:cxnSp>
      <p:sp>
        <p:nvSpPr>
          <p:cNvPr id="17425" name="Rectangle 164"/>
          <p:cNvSpPr>
            <a:spLocks noChangeArrowheads="1"/>
          </p:cNvSpPr>
          <p:nvPr/>
        </p:nvSpPr>
        <p:spPr bwMode="auto">
          <a:xfrm>
            <a:off x="9417050" y="5441950"/>
            <a:ext cx="184150" cy="273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nchor="ctr">
            <a:spAutoFit/>
          </a:bodyPr>
          <a:lstStyle/>
          <a:p>
            <a:endParaRPr lang="en-US"/>
          </a:p>
        </p:txBody>
      </p:sp>
      <p:cxnSp>
        <p:nvCxnSpPr>
          <p:cNvPr id="17426" name="AutoShape 165"/>
          <p:cNvCxnSpPr>
            <a:cxnSpLocks noChangeShapeType="1"/>
            <a:stCxn id="17418" idx="3"/>
            <a:endCxn id="17427" idx="0"/>
          </p:cNvCxnSpPr>
          <p:nvPr/>
        </p:nvCxnSpPr>
        <p:spPr bwMode="auto">
          <a:xfrm>
            <a:off x="9372600" y="1924050"/>
            <a:ext cx="730250" cy="3622675"/>
          </a:xfrm>
          <a:prstGeom prst="bentConnector2">
            <a:avLst/>
          </a:prstGeom>
          <a:noFill/>
          <a:ln w="38100">
            <a:solidFill>
              <a:srgbClr val="CC0000"/>
            </a:solidFill>
            <a:miter lim="800000"/>
            <a:headEnd/>
            <a:tailEnd type="triangle" w="med" len="med"/>
          </a:ln>
          <a:extLst>
            <a:ext uri="{909E8E84-426E-40DD-AFC4-6F175D3DCCD1}">
              <a14:hiddenFill xmlns:a14="http://schemas.microsoft.com/office/drawing/2010/main">
                <a:noFill/>
              </a14:hiddenFill>
            </a:ext>
          </a:extLst>
        </p:spPr>
      </p:cxnSp>
      <p:sp>
        <p:nvSpPr>
          <p:cNvPr id="17427" name="Rectangle 166"/>
          <p:cNvSpPr>
            <a:spLocks noChangeArrowheads="1"/>
          </p:cNvSpPr>
          <p:nvPr/>
        </p:nvSpPr>
        <p:spPr bwMode="auto">
          <a:xfrm>
            <a:off x="10010775" y="5546725"/>
            <a:ext cx="184150" cy="273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nchor="ctr">
            <a:spAutoFit/>
          </a:bodyPr>
          <a:lstStyle/>
          <a:p>
            <a:endParaRPr lang="en-US"/>
          </a:p>
        </p:txBody>
      </p:sp>
      <p:sp>
        <p:nvSpPr>
          <p:cNvPr id="17428" name="Text Box 167"/>
          <p:cNvSpPr txBox="1">
            <a:spLocks noChangeArrowheads="1"/>
          </p:cNvSpPr>
          <p:nvPr/>
        </p:nvSpPr>
        <p:spPr bwMode="auto">
          <a:xfrm>
            <a:off x="381000" y="6864350"/>
            <a:ext cx="6553200" cy="831850"/>
          </a:xfrm>
          <a:prstGeom prst="rect">
            <a:avLst/>
          </a:prstGeom>
          <a:noFill/>
          <a:ln w="9525" algn="ctr">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eaLnBrk="0" hangingPunct="0">
              <a:defRPr sz="1200">
                <a:solidFill>
                  <a:schemeClr val="tx1"/>
                </a:solidFill>
                <a:latin typeface="Arial" charset="0"/>
              </a:defRPr>
            </a:lvl1pPr>
            <a:lvl2pPr marL="742950" indent="-285750" eaLnBrk="0" hangingPunct="0">
              <a:defRPr sz="1200">
                <a:solidFill>
                  <a:schemeClr val="tx1"/>
                </a:solidFill>
                <a:latin typeface="Arial" charset="0"/>
              </a:defRPr>
            </a:lvl2pPr>
            <a:lvl3pPr marL="1143000" indent="-228600" eaLnBrk="0" hangingPunct="0">
              <a:defRPr sz="1200">
                <a:solidFill>
                  <a:schemeClr val="tx1"/>
                </a:solidFill>
                <a:latin typeface="Arial" charset="0"/>
              </a:defRPr>
            </a:lvl3pPr>
            <a:lvl4pPr marL="1600200" indent="-228600" eaLnBrk="0" hangingPunct="0">
              <a:defRPr sz="1200">
                <a:solidFill>
                  <a:schemeClr val="tx1"/>
                </a:solidFill>
                <a:latin typeface="Arial" charset="0"/>
              </a:defRPr>
            </a:lvl4pPr>
            <a:lvl5pPr marL="2057400" indent="-228600" eaLnBrk="0" hangingPunct="0">
              <a:defRPr sz="1200">
                <a:solidFill>
                  <a:schemeClr val="tx1"/>
                </a:solidFill>
                <a:latin typeface="Arial" charset="0"/>
              </a:defRPr>
            </a:lvl5pPr>
            <a:lvl6pPr marL="2514600" indent="-228600" algn="ctr" eaLnBrk="0" fontAlgn="base" hangingPunct="0">
              <a:spcBef>
                <a:spcPct val="0"/>
              </a:spcBef>
              <a:spcAft>
                <a:spcPct val="0"/>
              </a:spcAft>
              <a:defRPr sz="1200">
                <a:solidFill>
                  <a:schemeClr val="tx1"/>
                </a:solidFill>
                <a:latin typeface="Arial" charset="0"/>
              </a:defRPr>
            </a:lvl6pPr>
            <a:lvl7pPr marL="2971800" indent="-228600" algn="ctr" eaLnBrk="0" fontAlgn="base" hangingPunct="0">
              <a:spcBef>
                <a:spcPct val="0"/>
              </a:spcBef>
              <a:spcAft>
                <a:spcPct val="0"/>
              </a:spcAft>
              <a:defRPr sz="1200">
                <a:solidFill>
                  <a:schemeClr val="tx1"/>
                </a:solidFill>
                <a:latin typeface="Arial" charset="0"/>
              </a:defRPr>
            </a:lvl7pPr>
            <a:lvl8pPr marL="3429000" indent="-228600" algn="ctr" eaLnBrk="0" fontAlgn="base" hangingPunct="0">
              <a:spcBef>
                <a:spcPct val="0"/>
              </a:spcBef>
              <a:spcAft>
                <a:spcPct val="0"/>
              </a:spcAft>
              <a:defRPr sz="1200">
                <a:solidFill>
                  <a:schemeClr val="tx1"/>
                </a:solidFill>
                <a:latin typeface="Arial" charset="0"/>
              </a:defRPr>
            </a:lvl8pPr>
            <a:lvl9pPr marL="3886200" indent="-228600" algn="ctr" eaLnBrk="0" fontAlgn="base" hangingPunct="0">
              <a:spcBef>
                <a:spcPct val="0"/>
              </a:spcBef>
              <a:spcAft>
                <a:spcPct val="0"/>
              </a:spcAft>
              <a:defRPr sz="1200">
                <a:solidFill>
                  <a:schemeClr val="tx1"/>
                </a:solidFill>
                <a:latin typeface="Arial" charset="0"/>
              </a:defRPr>
            </a:lvl9pPr>
          </a:lstStyle>
          <a:p>
            <a:pPr eaLnBrk="1" hangingPunct="1">
              <a:spcBef>
                <a:spcPct val="50000"/>
              </a:spcBef>
            </a:pPr>
            <a:r>
              <a:rPr lang="en-US" sz="2400">
                <a:solidFill>
                  <a:schemeClr val="accent2"/>
                </a:solidFill>
              </a:rPr>
              <a:t>Click this to set the </a:t>
            </a:r>
            <a:r>
              <a:rPr lang="en-US" sz="2400">
                <a:solidFill>
                  <a:srgbClr val="CC0000"/>
                </a:solidFill>
              </a:rPr>
              <a:t>prefix and suffix</a:t>
            </a:r>
            <a:r>
              <a:rPr lang="en-US" sz="2400">
                <a:solidFill>
                  <a:schemeClr val="accent2"/>
                </a:solidFill>
              </a:rPr>
              <a:t> of the file to save the waveforms.</a:t>
            </a:r>
          </a:p>
        </p:txBody>
      </p:sp>
      <p:sp>
        <p:nvSpPr>
          <p:cNvPr id="17429" name="Rectangle 169"/>
          <p:cNvSpPr>
            <a:spLocks noChangeArrowheads="1"/>
          </p:cNvSpPr>
          <p:nvPr/>
        </p:nvSpPr>
        <p:spPr bwMode="auto">
          <a:xfrm>
            <a:off x="8435975" y="5534025"/>
            <a:ext cx="184150" cy="273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nchor="ctr">
            <a:spAutoFit/>
          </a:bodyPr>
          <a:lstStyle/>
          <a:p>
            <a:endParaRPr lang="en-US"/>
          </a:p>
        </p:txBody>
      </p:sp>
      <p:cxnSp>
        <p:nvCxnSpPr>
          <p:cNvPr id="17430" name="AutoShape 170"/>
          <p:cNvCxnSpPr>
            <a:cxnSpLocks noChangeShapeType="1"/>
            <a:stCxn id="17428" idx="3"/>
            <a:endCxn id="17431" idx="1"/>
          </p:cNvCxnSpPr>
          <p:nvPr/>
        </p:nvCxnSpPr>
        <p:spPr bwMode="auto">
          <a:xfrm flipV="1">
            <a:off x="6934200" y="6065838"/>
            <a:ext cx="1644650" cy="1214437"/>
          </a:xfrm>
          <a:prstGeom prst="bentConnector3">
            <a:avLst>
              <a:gd name="adj1" fmla="val 50000"/>
            </a:avLst>
          </a:prstGeom>
          <a:noFill/>
          <a:ln w="38100">
            <a:solidFill>
              <a:srgbClr val="CC0000"/>
            </a:solidFill>
            <a:miter lim="800000"/>
            <a:headEnd/>
            <a:tailEnd type="triangle" w="med" len="med"/>
          </a:ln>
          <a:extLst>
            <a:ext uri="{909E8E84-426E-40DD-AFC4-6F175D3DCCD1}">
              <a14:hiddenFill xmlns:a14="http://schemas.microsoft.com/office/drawing/2010/main">
                <a:noFill/>
              </a14:hiddenFill>
            </a:ext>
          </a:extLst>
        </p:spPr>
      </p:cxnSp>
      <p:sp>
        <p:nvSpPr>
          <p:cNvPr id="17431" name="Rectangle 171"/>
          <p:cNvSpPr>
            <a:spLocks noChangeArrowheads="1"/>
          </p:cNvSpPr>
          <p:nvPr/>
        </p:nvSpPr>
        <p:spPr bwMode="auto">
          <a:xfrm>
            <a:off x="8578850" y="5929313"/>
            <a:ext cx="184150" cy="273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nchor="ctr">
            <a:spAutoFit/>
          </a:bodyPr>
          <a:lstStyle/>
          <a:p>
            <a:endParaRPr lang="en-US"/>
          </a:p>
        </p:txBody>
      </p:sp>
      <p:cxnSp>
        <p:nvCxnSpPr>
          <p:cNvPr id="17432" name="AutoShape 172"/>
          <p:cNvCxnSpPr>
            <a:cxnSpLocks noChangeShapeType="1"/>
            <a:stCxn id="17419" idx="2"/>
            <a:endCxn id="11" idx="3"/>
          </p:cNvCxnSpPr>
          <p:nvPr/>
        </p:nvCxnSpPr>
        <p:spPr bwMode="auto">
          <a:xfrm rot="5400000">
            <a:off x="13339318" y="3009524"/>
            <a:ext cx="3647379" cy="3046413"/>
          </a:xfrm>
          <a:prstGeom prst="bentConnector2">
            <a:avLst/>
          </a:prstGeom>
          <a:noFill/>
          <a:ln w="38100">
            <a:solidFill>
              <a:srgbClr val="CC0000"/>
            </a:solidFill>
            <a:miter lim="800000"/>
            <a:headEnd/>
            <a:tailEnd type="triangle" w="med" len="med"/>
          </a:ln>
          <a:extLst>
            <a:ext uri="{909E8E84-426E-40DD-AFC4-6F175D3DCCD1}">
              <a14:hiddenFill xmlns:a14="http://schemas.microsoft.com/office/drawing/2010/main">
                <a:noFill/>
              </a14:hiddenFill>
            </a:ext>
          </a:extLst>
        </p:spPr>
      </p:cxnSp>
      <p:sp>
        <p:nvSpPr>
          <p:cNvPr id="17433" name="Rectangle 173"/>
          <p:cNvSpPr>
            <a:spLocks noChangeArrowheads="1"/>
          </p:cNvSpPr>
          <p:nvPr/>
        </p:nvSpPr>
        <p:spPr bwMode="auto">
          <a:xfrm>
            <a:off x="12566650" y="5829300"/>
            <a:ext cx="184150" cy="273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nchor="ctr">
            <a:spAutoFit/>
          </a:bodyPr>
          <a:lstStyle/>
          <a:p>
            <a:endParaRPr lang="en-US"/>
          </a:p>
        </p:txBody>
      </p:sp>
      <p:sp>
        <p:nvSpPr>
          <p:cNvPr id="17434" name="Rectangle 174"/>
          <p:cNvSpPr>
            <a:spLocks noChangeArrowheads="1"/>
          </p:cNvSpPr>
          <p:nvPr/>
        </p:nvSpPr>
        <p:spPr bwMode="auto">
          <a:xfrm rot="5400000">
            <a:off x="12850813" y="5249862"/>
            <a:ext cx="184150"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nchor="ctr">
            <a:spAutoFit/>
          </a:bodyPr>
          <a:lstStyle/>
          <a:p>
            <a:endParaRPr lang="en-US"/>
          </a:p>
        </p:txBody>
      </p:sp>
      <p:sp>
        <p:nvSpPr>
          <p:cNvPr id="17435" name="Text Box 180"/>
          <p:cNvSpPr txBox="1">
            <a:spLocks noChangeArrowheads="1"/>
          </p:cNvSpPr>
          <p:nvPr/>
        </p:nvSpPr>
        <p:spPr bwMode="auto">
          <a:xfrm>
            <a:off x="914400" y="12344400"/>
            <a:ext cx="6019800" cy="461963"/>
          </a:xfrm>
          <a:prstGeom prst="rect">
            <a:avLst/>
          </a:prstGeom>
          <a:noFill/>
          <a:ln w="9525" algn="ctr">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eaLnBrk="0" hangingPunct="0">
              <a:defRPr sz="1200">
                <a:solidFill>
                  <a:schemeClr val="tx1"/>
                </a:solidFill>
                <a:latin typeface="Arial" charset="0"/>
              </a:defRPr>
            </a:lvl1pPr>
            <a:lvl2pPr marL="742950" indent="-285750" eaLnBrk="0" hangingPunct="0">
              <a:defRPr sz="1200">
                <a:solidFill>
                  <a:schemeClr val="tx1"/>
                </a:solidFill>
                <a:latin typeface="Arial" charset="0"/>
              </a:defRPr>
            </a:lvl2pPr>
            <a:lvl3pPr marL="1143000" indent="-228600" eaLnBrk="0" hangingPunct="0">
              <a:defRPr sz="1200">
                <a:solidFill>
                  <a:schemeClr val="tx1"/>
                </a:solidFill>
                <a:latin typeface="Arial" charset="0"/>
              </a:defRPr>
            </a:lvl3pPr>
            <a:lvl4pPr marL="1600200" indent="-228600" eaLnBrk="0" hangingPunct="0">
              <a:defRPr sz="1200">
                <a:solidFill>
                  <a:schemeClr val="tx1"/>
                </a:solidFill>
                <a:latin typeface="Arial" charset="0"/>
              </a:defRPr>
            </a:lvl4pPr>
            <a:lvl5pPr marL="2057400" indent="-228600" eaLnBrk="0" hangingPunct="0">
              <a:defRPr sz="1200">
                <a:solidFill>
                  <a:schemeClr val="tx1"/>
                </a:solidFill>
                <a:latin typeface="Arial" charset="0"/>
              </a:defRPr>
            </a:lvl5pPr>
            <a:lvl6pPr marL="2514600" indent="-228600" algn="ctr" eaLnBrk="0" fontAlgn="base" hangingPunct="0">
              <a:spcBef>
                <a:spcPct val="0"/>
              </a:spcBef>
              <a:spcAft>
                <a:spcPct val="0"/>
              </a:spcAft>
              <a:defRPr sz="1200">
                <a:solidFill>
                  <a:schemeClr val="tx1"/>
                </a:solidFill>
                <a:latin typeface="Arial" charset="0"/>
              </a:defRPr>
            </a:lvl6pPr>
            <a:lvl7pPr marL="2971800" indent="-228600" algn="ctr" eaLnBrk="0" fontAlgn="base" hangingPunct="0">
              <a:spcBef>
                <a:spcPct val="0"/>
              </a:spcBef>
              <a:spcAft>
                <a:spcPct val="0"/>
              </a:spcAft>
              <a:defRPr sz="1200">
                <a:solidFill>
                  <a:schemeClr val="tx1"/>
                </a:solidFill>
                <a:latin typeface="Arial" charset="0"/>
              </a:defRPr>
            </a:lvl7pPr>
            <a:lvl8pPr marL="3429000" indent="-228600" algn="ctr" eaLnBrk="0" fontAlgn="base" hangingPunct="0">
              <a:spcBef>
                <a:spcPct val="0"/>
              </a:spcBef>
              <a:spcAft>
                <a:spcPct val="0"/>
              </a:spcAft>
              <a:defRPr sz="1200">
                <a:solidFill>
                  <a:schemeClr val="tx1"/>
                </a:solidFill>
                <a:latin typeface="Arial" charset="0"/>
              </a:defRPr>
            </a:lvl8pPr>
            <a:lvl9pPr marL="3886200" indent="-228600" algn="ctr" eaLnBrk="0" fontAlgn="base" hangingPunct="0">
              <a:spcBef>
                <a:spcPct val="0"/>
              </a:spcBef>
              <a:spcAft>
                <a:spcPct val="0"/>
              </a:spcAft>
              <a:defRPr sz="1200">
                <a:solidFill>
                  <a:schemeClr val="tx1"/>
                </a:solidFill>
                <a:latin typeface="Arial" charset="0"/>
              </a:defRPr>
            </a:lvl9pPr>
          </a:lstStyle>
          <a:p>
            <a:pPr eaLnBrk="1" hangingPunct="1">
              <a:spcBef>
                <a:spcPct val="50000"/>
              </a:spcBef>
            </a:pPr>
            <a:r>
              <a:rPr lang="en-US" sz="2400">
                <a:solidFill>
                  <a:schemeClr val="accent2"/>
                </a:solidFill>
              </a:rPr>
              <a:t>Click this to change the </a:t>
            </a:r>
            <a:r>
              <a:rPr lang="en-US" sz="2400">
                <a:solidFill>
                  <a:srgbClr val="CC0000"/>
                </a:solidFill>
              </a:rPr>
              <a:t>scales</a:t>
            </a:r>
            <a:r>
              <a:rPr lang="en-US" sz="2400">
                <a:solidFill>
                  <a:schemeClr val="accent2"/>
                </a:solidFill>
              </a:rPr>
              <a:t> of the axes.</a:t>
            </a:r>
          </a:p>
        </p:txBody>
      </p:sp>
      <p:cxnSp>
        <p:nvCxnSpPr>
          <p:cNvPr id="17436" name="AutoShape 183"/>
          <p:cNvCxnSpPr>
            <a:cxnSpLocks noChangeShapeType="1"/>
            <a:stCxn id="17435" idx="3"/>
          </p:cNvCxnSpPr>
          <p:nvPr/>
        </p:nvCxnSpPr>
        <p:spPr bwMode="auto">
          <a:xfrm flipV="1">
            <a:off x="6934200" y="12496800"/>
            <a:ext cx="1600200" cy="77788"/>
          </a:xfrm>
          <a:prstGeom prst="bentConnector3">
            <a:avLst>
              <a:gd name="adj1" fmla="val 50000"/>
            </a:avLst>
          </a:prstGeom>
          <a:noFill/>
          <a:ln w="38100">
            <a:solidFill>
              <a:srgbClr val="CC0000"/>
            </a:solidFill>
            <a:miter lim="800000"/>
            <a:headEnd/>
            <a:tailEnd type="triangle" w="med" len="med"/>
          </a:ln>
          <a:extLst>
            <a:ext uri="{909E8E84-426E-40DD-AFC4-6F175D3DCCD1}">
              <a14:hiddenFill xmlns:a14="http://schemas.microsoft.com/office/drawing/2010/main">
                <a:noFill/>
              </a14:hiddenFill>
            </a:ext>
          </a:extLst>
        </p:spPr>
      </p:cxnSp>
      <p:sp>
        <p:nvSpPr>
          <p:cNvPr id="17437" name="Text Box 184"/>
          <p:cNvSpPr txBox="1">
            <a:spLocks noChangeArrowheads="1"/>
          </p:cNvSpPr>
          <p:nvPr/>
        </p:nvSpPr>
        <p:spPr bwMode="auto">
          <a:xfrm>
            <a:off x="16786225" y="12026900"/>
            <a:ext cx="381000"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eaLnBrk="0" hangingPunct="0">
              <a:defRPr sz="1200">
                <a:solidFill>
                  <a:schemeClr val="tx1"/>
                </a:solidFill>
                <a:latin typeface="Arial" charset="0"/>
              </a:defRPr>
            </a:lvl1pPr>
            <a:lvl2pPr marL="742950" indent="-285750" eaLnBrk="0" hangingPunct="0">
              <a:defRPr sz="1200">
                <a:solidFill>
                  <a:schemeClr val="tx1"/>
                </a:solidFill>
                <a:latin typeface="Arial" charset="0"/>
              </a:defRPr>
            </a:lvl2pPr>
            <a:lvl3pPr marL="1143000" indent="-228600" eaLnBrk="0" hangingPunct="0">
              <a:defRPr sz="1200">
                <a:solidFill>
                  <a:schemeClr val="tx1"/>
                </a:solidFill>
                <a:latin typeface="Arial" charset="0"/>
              </a:defRPr>
            </a:lvl3pPr>
            <a:lvl4pPr marL="1600200" indent="-228600" eaLnBrk="0" hangingPunct="0">
              <a:defRPr sz="1200">
                <a:solidFill>
                  <a:schemeClr val="tx1"/>
                </a:solidFill>
                <a:latin typeface="Arial" charset="0"/>
              </a:defRPr>
            </a:lvl4pPr>
            <a:lvl5pPr marL="2057400" indent="-228600" eaLnBrk="0" hangingPunct="0">
              <a:defRPr sz="1200">
                <a:solidFill>
                  <a:schemeClr val="tx1"/>
                </a:solidFill>
                <a:latin typeface="Arial" charset="0"/>
              </a:defRPr>
            </a:lvl5pPr>
            <a:lvl6pPr marL="2514600" indent="-228600" algn="ctr" eaLnBrk="0" fontAlgn="base" hangingPunct="0">
              <a:spcBef>
                <a:spcPct val="0"/>
              </a:spcBef>
              <a:spcAft>
                <a:spcPct val="0"/>
              </a:spcAft>
              <a:defRPr sz="1200">
                <a:solidFill>
                  <a:schemeClr val="tx1"/>
                </a:solidFill>
                <a:latin typeface="Arial" charset="0"/>
              </a:defRPr>
            </a:lvl6pPr>
            <a:lvl7pPr marL="2971800" indent="-228600" algn="ctr" eaLnBrk="0" fontAlgn="base" hangingPunct="0">
              <a:spcBef>
                <a:spcPct val="0"/>
              </a:spcBef>
              <a:spcAft>
                <a:spcPct val="0"/>
              </a:spcAft>
              <a:defRPr sz="1200">
                <a:solidFill>
                  <a:schemeClr val="tx1"/>
                </a:solidFill>
                <a:latin typeface="Arial" charset="0"/>
              </a:defRPr>
            </a:lvl7pPr>
            <a:lvl8pPr marL="3429000" indent="-228600" algn="ctr" eaLnBrk="0" fontAlgn="base" hangingPunct="0">
              <a:spcBef>
                <a:spcPct val="0"/>
              </a:spcBef>
              <a:spcAft>
                <a:spcPct val="0"/>
              </a:spcAft>
              <a:defRPr sz="1200">
                <a:solidFill>
                  <a:schemeClr val="tx1"/>
                </a:solidFill>
                <a:latin typeface="Arial" charset="0"/>
              </a:defRPr>
            </a:lvl8pPr>
            <a:lvl9pPr marL="3886200" indent="-228600" algn="ctr" eaLnBrk="0" fontAlgn="base" hangingPunct="0">
              <a:spcBef>
                <a:spcPct val="0"/>
              </a:spcBef>
              <a:spcAft>
                <a:spcPct val="0"/>
              </a:spcAft>
              <a:defRPr sz="1200">
                <a:solidFill>
                  <a:schemeClr val="tx1"/>
                </a:solidFill>
                <a:latin typeface="Arial" charset="0"/>
              </a:defRPr>
            </a:lvl9pPr>
          </a:lstStyle>
          <a:p>
            <a:pPr eaLnBrk="1" hangingPunct="1">
              <a:spcBef>
                <a:spcPct val="50000"/>
              </a:spcBef>
            </a:pPr>
            <a:r>
              <a:rPr lang="en-US"/>
              <a:t> </a:t>
            </a:r>
          </a:p>
        </p:txBody>
      </p:sp>
      <p:sp>
        <p:nvSpPr>
          <p:cNvPr id="17438" name="Text Box 156"/>
          <p:cNvSpPr txBox="1">
            <a:spLocks noChangeArrowheads="1"/>
          </p:cNvSpPr>
          <p:nvPr/>
        </p:nvSpPr>
        <p:spPr bwMode="auto">
          <a:xfrm>
            <a:off x="15392400" y="13030200"/>
            <a:ext cx="2438400" cy="461963"/>
          </a:xfrm>
          <a:prstGeom prst="rect">
            <a:avLst/>
          </a:prstGeom>
          <a:noFill/>
          <a:ln w="9525" algn="ctr">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eaLnBrk="0" hangingPunct="0">
              <a:defRPr sz="1200">
                <a:solidFill>
                  <a:schemeClr val="tx1"/>
                </a:solidFill>
                <a:latin typeface="Arial" charset="0"/>
              </a:defRPr>
            </a:lvl1pPr>
            <a:lvl2pPr marL="742950" indent="-285750" eaLnBrk="0" hangingPunct="0">
              <a:defRPr sz="1200">
                <a:solidFill>
                  <a:schemeClr val="tx1"/>
                </a:solidFill>
                <a:latin typeface="Arial" charset="0"/>
              </a:defRPr>
            </a:lvl2pPr>
            <a:lvl3pPr marL="1143000" indent="-228600" eaLnBrk="0" hangingPunct="0">
              <a:defRPr sz="1200">
                <a:solidFill>
                  <a:schemeClr val="tx1"/>
                </a:solidFill>
                <a:latin typeface="Arial" charset="0"/>
              </a:defRPr>
            </a:lvl3pPr>
            <a:lvl4pPr marL="1600200" indent="-228600" eaLnBrk="0" hangingPunct="0">
              <a:defRPr sz="1200">
                <a:solidFill>
                  <a:schemeClr val="tx1"/>
                </a:solidFill>
                <a:latin typeface="Arial" charset="0"/>
              </a:defRPr>
            </a:lvl4pPr>
            <a:lvl5pPr marL="2057400" indent="-228600" eaLnBrk="0" hangingPunct="0">
              <a:defRPr sz="1200">
                <a:solidFill>
                  <a:schemeClr val="tx1"/>
                </a:solidFill>
                <a:latin typeface="Arial" charset="0"/>
              </a:defRPr>
            </a:lvl5pPr>
            <a:lvl6pPr marL="2514600" indent="-228600" algn="ctr" eaLnBrk="0" fontAlgn="base" hangingPunct="0">
              <a:spcBef>
                <a:spcPct val="0"/>
              </a:spcBef>
              <a:spcAft>
                <a:spcPct val="0"/>
              </a:spcAft>
              <a:defRPr sz="1200">
                <a:solidFill>
                  <a:schemeClr val="tx1"/>
                </a:solidFill>
                <a:latin typeface="Arial" charset="0"/>
              </a:defRPr>
            </a:lvl6pPr>
            <a:lvl7pPr marL="2971800" indent="-228600" algn="ctr" eaLnBrk="0" fontAlgn="base" hangingPunct="0">
              <a:spcBef>
                <a:spcPct val="0"/>
              </a:spcBef>
              <a:spcAft>
                <a:spcPct val="0"/>
              </a:spcAft>
              <a:defRPr sz="1200">
                <a:solidFill>
                  <a:schemeClr val="tx1"/>
                </a:solidFill>
                <a:latin typeface="Arial" charset="0"/>
              </a:defRPr>
            </a:lvl7pPr>
            <a:lvl8pPr marL="3429000" indent="-228600" algn="ctr" eaLnBrk="0" fontAlgn="base" hangingPunct="0">
              <a:spcBef>
                <a:spcPct val="0"/>
              </a:spcBef>
              <a:spcAft>
                <a:spcPct val="0"/>
              </a:spcAft>
              <a:defRPr sz="1200">
                <a:solidFill>
                  <a:schemeClr val="tx1"/>
                </a:solidFill>
                <a:latin typeface="Arial" charset="0"/>
              </a:defRPr>
            </a:lvl8pPr>
            <a:lvl9pPr marL="3886200" indent="-228600" algn="ctr" eaLnBrk="0" fontAlgn="base" hangingPunct="0">
              <a:spcBef>
                <a:spcPct val="0"/>
              </a:spcBef>
              <a:spcAft>
                <a:spcPct val="0"/>
              </a:spcAft>
              <a:defRPr sz="1200">
                <a:solidFill>
                  <a:schemeClr val="tx1"/>
                </a:solidFill>
                <a:latin typeface="Arial" charset="0"/>
              </a:defRPr>
            </a:lvl9pPr>
          </a:lstStyle>
          <a:p>
            <a:pPr eaLnBrk="1" hangingPunct="1">
              <a:spcBef>
                <a:spcPct val="50000"/>
              </a:spcBef>
            </a:pPr>
            <a:r>
              <a:rPr lang="en-US" sz="2400">
                <a:solidFill>
                  <a:schemeClr val="accent2"/>
                </a:solidFill>
              </a:rPr>
              <a:t>Gain control</a:t>
            </a:r>
          </a:p>
        </p:txBody>
      </p:sp>
      <p:cxnSp>
        <p:nvCxnSpPr>
          <p:cNvPr id="17439" name="AutoShape 172"/>
          <p:cNvCxnSpPr>
            <a:cxnSpLocks noChangeShapeType="1"/>
            <a:stCxn id="17438" idx="3"/>
            <a:endCxn id="17447" idx="2"/>
          </p:cNvCxnSpPr>
          <p:nvPr/>
        </p:nvCxnSpPr>
        <p:spPr bwMode="auto">
          <a:xfrm flipV="1">
            <a:off x="17830800" y="9493250"/>
            <a:ext cx="93663" cy="3768725"/>
          </a:xfrm>
          <a:prstGeom prst="bentConnector2">
            <a:avLst/>
          </a:prstGeom>
          <a:noFill/>
          <a:ln w="38100">
            <a:solidFill>
              <a:srgbClr val="CC0000"/>
            </a:solidFill>
            <a:miter lim="800000"/>
            <a:headEnd/>
            <a:tailEnd type="triangle" w="med" len="med"/>
          </a:ln>
          <a:extLst>
            <a:ext uri="{909E8E84-426E-40DD-AFC4-6F175D3DCCD1}">
              <a14:hiddenFill xmlns:a14="http://schemas.microsoft.com/office/drawing/2010/main">
                <a:noFill/>
              </a14:hiddenFill>
            </a:ext>
          </a:extLst>
        </p:spPr>
      </p:cxnSp>
      <p:sp>
        <p:nvSpPr>
          <p:cNvPr id="17440" name="AutoShape 49"/>
          <p:cNvSpPr>
            <a:spLocks/>
          </p:cNvSpPr>
          <p:nvPr/>
        </p:nvSpPr>
        <p:spPr bwMode="auto">
          <a:xfrm rot="5400000" flipH="1">
            <a:off x="9165431" y="4920457"/>
            <a:ext cx="369887" cy="914400"/>
          </a:xfrm>
          <a:prstGeom prst="rightBrace">
            <a:avLst>
              <a:gd name="adj1" fmla="val 8343"/>
              <a:gd name="adj2" fmla="val 50000"/>
            </a:avLst>
          </a:prstGeom>
          <a:noFill/>
          <a:ln w="28575">
            <a:solidFill>
              <a:srgbClr val="009900"/>
            </a:solidFill>
            <a:round/>
            <a:headEnd/>
            <a:tailEnd/>
          </a:ln>
          <a:extLst>
            <a:ext uri="{909E8E84-426E-40DD-AFC4-6F175D3DCCD1}">
              <a14:hiddenFill xmlns:a14="http://schemas.microsoft.com/office/drawing/2010/main">
                <a:solidFill>
                  <a:srgbClr val="FFFFFF"/>
                </a:solidFill>
              </a14:hiddenFill>
            </a:ext>
          </a:extLst>
        </p:spPr>
        <p:txBody>
          <a:bodyPr anchor="ctr"/>
          <a:lstStyle/>
          <a:p>
            <a:endParaRPr lang="en-US"/>
          </a:p>
        </p:txBody>
      </p:sp>
      <p:sp>
        <p:nvSpPr>
          <p:cNvPr id="17441" name="Rectangle 161"/>
          <p:cNvSpPr>
            <a:spLocks noChangeArrowheads="1"/>
          </p:cNvSpPr>
          <p:nvPr/>
        </p:nvSpPr>
        <p:spPr bwMode="auto">
          <a:xfrm>
            <a:off x="9248775" y="5029200"/>
            <a:ext cx="184150" cy="273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nchor="ctr">
            <a:spAutoFit/>
          </a:bodyPr>
          <a:lstStyle/>
          <a:p>
            <a:endParaRPr lang="en-US"/>
          </a:p>
        </p:txBody>
      </p:sp>
      <p:cxnSp>
        <p:nvCxnSpPr>
          <p:cNvPr id="17442" name="AutoShape 165"/>
          <p:cNvCxnSpPr>
            <a:cxnSpLocks noChangeShapeType="1"/>
            <a:stCxn id="17443" idx="1"/>
            <a:endCxn id="17444" idx="0"/>
          </p:cNvCxnSpPr>
          <p:nvPr/>
        </p:nvCxnSpPr>
        <p:spPr bwMode="auto">
          <a:xfrm rot="10800000" flipV="1">
            <a:off x="10455275" y="2047875"/>
            <a:ext cx="212725" cy="3514725"/>
          </a:xfrm>
          <a:prstGeom prst="bentConnector2">
            <a:avLst/>
          </a:prstGeom>
          <a:noFill/>
          <a:ln w="38100">
            <a:solidFill>
              <a:srgbClr val="CC0000"/>
            </a:solidFill>
            <a:miter lim="800000"/>
            <a:headEnd/>
            <a:tailEnd type="triangle" w="med" len="med"/>
          </a:ln>
          <a:extLst>
            <a:ext uri="{909E8E84-426E-40DD-AFC4-6F175D3DCCD1}">
              <a14:hiddenFill xmlns:a14="http://schemas.microsoft.com/office/drawing/2010/main">
                <a:noFill/>
              </a14:hiddenFill>
            </a:ext>
          </a:extLst>
        </p:spPr>
      </p:cxnSp>
      <p:sp>
        <p:nvSpPr>
          <p:cNvPr id="17443" name="Text Box 153"/>
          <p:cNvSpPr txBox="1">
            <a:spLocks noChangeArrowheads="1"/>
          </p:cNvSpPr>
          <p:nvPr/>
        </p:nvSpPr>
        <p:spPr bwMode="auto">
          <a:xfrm>
            <a:off x="10668000" y="1447800"/>
            <a:ext cx="2819400" cy="1200150"/>
          </a:xfrm>
          <a:prstGeom prst="rect">
            <a:avLst/>
          </a:prstGeom>
          <a:noFill/>
          <a:ln w="9525" algn="ctr">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eaLnBrk="0" hangingPunct="0">
              <a:defRPr sz="1200">
                <a:solidFill>
                  <a:schemeClr val="tx1"/>
                </a:solidFill>
                <a:latin typeface="Arial" charset="0"/>
              </a:defRPr>
            </a:lvl1pPr>
            <a:lvl2pPr marL="742950" indent="-285750" eaLnBrk="0" hangingPunct="0">
              <a:defRPr sz="1200">
                <a:solidFill>
                  <a:schemeClr val="tx1"/>
                </a:solidFill>
                <a:latin typeface="Arial" charset="0"/>
              </a:defRPr>
            </a:lvl2pPr>
            <a:lvl3pPr marL="1143000" indent="-228600" eaLnBrk="0" hangingPunct="0">
              <a:defRPr sz="1200">
                <a:solidFill>
                  <a:schemeClr val="tx1"/>
                </a:solidFill>
                <a:latin typeface="Arial" charset="0"/>
              </a:defRPr>
            </a:lvl3pPr>
            <a:lvl4pPr marL="1600200" indent="-228600" eaLnBrk="0" hangingPunct="0">
              <a:defRPr sz="1200">
                <a:solidFill>
                  <a:schemeClr val="tx1"/>
                </a:solidFill>
                <a:latin typeface="Arial" charset="0"/>
              </a:defRPr>
            </a:lvl4pPr>
            <a:lvl5pPr marL="2057400" indent="-228600" eaLnBrk="0" hangingPunct="0">
              <a:defRPr sz="1200">
                <a:solidFill>
                  <a:schemeClr val="tx1"/>
                </a:solidFill>
                <a:latin typeface="Arial" charset="0"/>
              </a:defRPr>
            </a:lvl5pPr>
            <a:lvl6pPr marL="2514600" indent="-228600" algn="ctr" eaLnBrk="0" fontAlgn="base" hangingPunct="0">
              <a:spcBef>
                <a:spcPct val="0"/>
              </a:spcBef>
              <a:spcAft>
                <a:spcPct val="0"/>
              </a:spcAft>
              <a:defRPr sz="1200">
                <a:solidFill>
                  <a:schemeClr val="tx1"/>
                </a:solidFill>
                <a:latin typeface="Arial" charset="0"/>
              </a:defRPr>
            </a:lvl6pPr>
            <a:lvl7pPr marL="2971800" indent="-228600" algn="ctr" eaLnBrk="0" fontAlgn="base" hangingPunct="0">
              <a:spcBef>
                <a:spcPct val="0"/>
              </a:spcBef>
              <a:spcAft>
                <a:spcPct val="0"/>
              </a:spcAft>
              <a:defRPr sz="1200">
                <a:solidFill>
                  <a:schemeClr val="tx1"/>
                </a:solidFill>
                <a:latin typeface="Arial" charset="0"/>
              </a:defRPr>
            </a:lvl7pPr>
            <a:lvl8pPr marL="3429000" indent="-228600" algn="ctr" eaLnBrk="0" fontAlgn="base" hangingPunct="0">
              <a:spcBef>
                <a:spcPct val="0"/>
              </a:spcBef>
              <a:spcAft>
                <a:spcPct val="0"/>
              </a:spcAft>
              <a:defRPr sz="1200">
                <a:solidFill>
                  <a:schemeClr val="tx1"/>
                </a:solidFill>
                <a:latin typeface="Arial" charset="0"/>
              </a:defRPr>
            </a:lvl8pPr>
            <a:lvl9pPr marL="3886200" indent="-228600" algn="ctr" eaLnBrk="0" fontAlgn="base" hangingPunct="0">
              <a:spcBef>
                <a:spcPct val="0"/>
              </a:spcBef>
              <a:spcAft>
                <a:spcPct val="0"/>
              </a:spcAft>
              <a:defRPr sz="1200">
                <a:solidFill>
                  <a:schemeClr val="tx1"/>
                </a:solidFill>
                <a:latin typeface="Arial" charset="0"/>
              </a:defRPr>
            </a:lvl9pPr>
          </a:lstStyle>
          <a:p>
            <a:pPr eaLnBrk="1" hangingPunct="1">
              <a:spcBef>
                <a:spcPct val="50000"/>
              </a:spcBef>
            </a:pPr>
            <a:r>
              <a:rPr lang="en-US" sz="2400">
                <a:solidFill>
                  <a:schemeClr val="accent2"/>
                </a:solidFill>
              </a:rPr>
              <a:t>Scale auto-adjust to fit the amplitude of the signal.</a:t>
            </a:r>
          </a:p>
        </p:txBody>
      </p:sp>
      <p:sp>
        <p:nvSpPr>
          <p:cNvPr id="17444" name="Rectangle 166"/>
          <p:cNvSpPr>
            <a:spLocks noChangeArrowheads="1"/>
          </p:cNvSpPr>
          <p:nvPr/>
        </p:nvSpPr>
        <p:spPr bwMode="auto">
          <a:xfrm>
            <a:off x="10363200" y="5562600"/>
            <a:ext cx="184150" cy="273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nchor="ctr">
            <a:spAutoFit/>
          </a:bodyPr>
          <a:lstStyle/>
          <a:p>
            <a:endParaRPr lang="en-US"/>
          </a:p>
        </p:txBody>
      </p:sp>
      <p:sp>
        <p:nvSpPr>
          <p:cNvPr id="17447" name="Rectangle 166"/>
          <p:cNvSpPr>
            <a:spLocks noChangeArrowheads="1"/>
          </p:cNvSpPr>
          <p:nvPr/>
        </p:nvSpPr>
        <p:spPr bwMode="auto">
          <a:xfrm>
            <a:off x="17832388" y="9220200"/>
            <a:ext cx="184150" cy="273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nchor="ctr">
            <a:spAutoFit/>
          </a:bodyPr>
          <a:lstStyle/>
          <a:p>
            <a:endParaRPr lang="en-US"/>
          </a:p>
        </p:txBody>
      </p:sp>
      <p:sp>
        <p:nvSpPr>
          <p:cNvPr id="17448" name="Rectangle 174"/>
          <p:cNvSpPr>
            <a:spLocks noChangeArrowheads="1"/>
          </p:cNvSpPr>
          <p:nvPr/>
        </p:nvSpPr>
        <p:spPr bwMode="auto">
          <a:xfrm rot="5400000">
            <a:off x="16200438" y="5897562"/>
            <a:ext cx="184150"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nchor="ctr">
            <a:spAutoFit/>
          </a:bodyPr>
          <a:lstStyle/>
          <a:p>
            <a:endParaRPr lang="en-US"/>
          </a:p>
        </p:txBody>
      </p:sp>
      <p:sp>
        <p:nvSpPr>
          <p:cNvPr id="17449" name="Text Box 148"/>
          <p:cNvSpPr txBox="1">
            <a:spLocks noChangeArrowheads="1"/>
          </p:cNvSpPr>
          <p:nvPr/>
        </p:nvSpPr>
        <p:spPr bwMode="auto">
          <a:xfrm>
            <a:off x="381000" y="4046538"/>
            <a:ext cx="7239000" cy="830262"/>
          </a:xfrm>
          <a:prstGeom prst="rect">
            <a:avLst/>
          </a:prstGeom>
          <a:noFill/>
          <a:ln w="9525" algn="ctr">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eaLnBrk="0" hangingPunct="0">
              <a:defRPr sz="1200">
                <a:solidFill>
                  <a:schemeClr val="tx1"/>
                </a:solidFill>
                <a:latin typeface="Arial" charset="0"/>
              </a:defRPr>
            </a:lvl1pPr>
            <a:lvl2pPr marL="742950" indent="-285750" eaLnBrk="0" hangingPunct="0">
              <a:defRPr sz="1200">
                <a:solidFill>
                  <a:schemeClr val="tx1"/>
                </a:solidFill>
                <a:latin typeface="Arial" charset="0"/>
              </a:defRPr>
            </a:lvl2pPr>
            <a:lvl3pPr marL="1143000" indent="-228600" eaLnBrk="0" hangingPunct="0">
              <a:defRPr sz="1200">
                <a:solidFill>
                  <a:schemeClr val="tx1"/>
                </a:solidFill>
                <a:latin typeface="Arial" charset="0"/>
              </a:defRPr>
            </a:lvl3pPr>
            <a:lvl4pPr marL="1600200" indent="-228600" eaLnBrk="0" hangingPunct="0">
              <a:defRPr sz="1200">
                <a:solidFill>
                  <a:schemeClr val="tx1"/>
                </a:solidFill>
                <a:latin typeface="Arial" charset="0"/>
              </a:defRPr>
            </a:lvl4pPr>
            <a:lvl5pPr marL="2057400" indent="-228600" eaLnBrk="0" hangingPunct="0">
              <a:defRPr sz="1200">
                <a:solidFill>
                  <a:schemeClr val="tx1"/>
                </a:solidFill>
                <a:latin typeface="Arial" charset="0"/>
              </a:defRPr>
            </a:lvl5pPr>
            <a:lvl6pPr marL="2514600" indent="-228600" algn="ctr" eaLnBrk="0" fontAlgn="base" hangingPunct="0">
              <a:spcBef>
                <a:spcPct val="0"/>
              </a:spcBef>
              <a:spcAft>
                <a:spcPct val="0"/>
              </a:spcAft>
              <a:defRPr sz="1200">
                <a:solidFill>
                  <a:schemeClr val="tx1"/>
                </a:solidFill>
                <a:latin typeface="Arial" charset="0"/>
              </a:defRPr>
            </a:lvl6pPr>
            <a:lvl7pPr marL="2971800" indent="-228600" algn="ctr" eaLnBrk="0" fontAlgn="base" hangingPunct="0">
              <a:spcBef>
                <a:spcPct val="0"/>
              </a:spcBef>
              <a:spcAft>
                <a:spcPct val="0"/>
              </a:spcAft>
              <a:defRPr sz="1200">
                <a:solidFill>
                  <a:schemeClr val="tx1"/>
                </a:solidFill>
                <a:latin typeface="Arial" charset="0"/>
              </a:defRPr>
            </a:lvl7pPr>
            <a:lvl8pPr marL="3429000" indent="-228600" algn="ctr" eaLnBrk="0" fontAlgn="base" hangingPunct="0">
              <a:spcBef>
                <a:spcPct val="0"/>
              </a:spcBef>
              <a:spcAft>
                <a:spcPct val="0"/>
              </a:spcAft>
              <a:defRPr sz="1200">
                <a:solidFill>
                  <a:schemeClr val="tx1"/>
                </a:solidFill>
                <a:latin typeface="Arial" charset="0"/>
              </a:defRPr>
            </a:lvl8pPr>
            <a:lvl9pPr marL="3886200" indent="-228600" algn="ctr" eaLnBrk="0" fontAlgn="base" hangingPunct="0">
              <a:spcBef>
                <a:spcPct val="0"/>
              </a:spcBef>
              <a:spcAft>
                <a:spcPct val="0"/>
              </a:spcAft>
              <a:defRPr sz="1200">
                <a:solidFill>
                  <a:schemeClr val="tx1"/>
                </a:solidFill>
                <a:latin typeface="Arial" charset="0"/>
              </a:defRPr>
            </a:lvl9pPr>
          </a:lstStyle>
          <a:p>
            <a:pPr eaLnBrk="1" hangingPunct="1">
              <a:spcBef>
                <a:spcPct val="50000"/>
              </a:spcBef>
            </a:pPr>
            <a:r>
              <a:rPr lang="en-US" sz="2400">
                <a:solidFill>
                  <a:schemeClr val="accent2"/>
                </a:solidFill>
              </a:rPr>
              <a:t>You can recall the size and position of the current window later: File</a:t>
            </a:r>
            <a:r>
              <a:rPr lang="en-US" sz="2400">
                <a:solidFill>
                  <a:schemeClr val="accent2"/>
                </a:solidFill>
                <a:sym typeface="Wingdings" pitchFamily="2" charset="2"/>
              </a:rPr>
              <a:t>Remember_Window_Position</a:t>
            </a:r>
            <a:endParaRPr lang="en-US" sz="2400">
              <a:solidFill>
                <a:schemeClr val="accent2"/>
              </a:solidFill>
            </a:endParaRPr>
          </a:p>
        </p:txBody>
      </p:sp>
      <p:cxnSp>
        <p:nvCxnSpPr>
          <p:cNvPr id="17450" name="AutoShape 160"/>
          <p:cNvCxnSpPr>
            <a:cxnSpLocks noChangeShapeType="1"/>
            <a:stCxn id="17449" idx="3"/>
            <a:endCxn id="17451" idx="0"/>
          </p:cNvCxnSpPr>
          <p:nvPr/>
        </p:nvCxnSpPr>
        <p:spPr bwMode="auto">
          <a:xfrm>
            <a:off x="7620000" y="4460875"/>
            <a:ext cx="901700" cy="814388"/>
          </a:xfrm>
          <a:prstGeom prst="bentConnector2">
            <a:avLst/>
          </a:prstGeom>
          <a:noFill/>
          <a:ln w="38100">
            <a:solidFill>
              <a:srgbClr val="CC0000"/>
            </a:solidFill>
            <a:miter lim="800000"/>
            <a:headEnd/>
            <a:tailEnd type="triangle" w="med" len="med"/>
          </a:ln>
          <a:extLst>
            <a:ext uri="{909E8E84-426E-40DD-AFC4-6F175D3DCCD1}">
              <a14:hiddenFill xmlns:a14="http://schemas.microsoft.com/office/drawing/2010/main">
                <a:noFill/>
              </a14:hiddenFill>
            </a:ext>
          </a:extLst>
        </p:spPr>
      </p:cxnSp>
      <p:sp>
        <p:nvSpPr>
          <p:cNvPr id="17451" name="Rectangle 169"/>
          <p:cNvSpPr>
            <a:spLocks noChangeArrowheads="1"/>
          </p:cNvSpPr>
          <p:nvPr/>
        </p:nvSpPr>
        <p:spPr bwMode="auto">
          <a:xfrm>
            <a:off x="8429625" y="5275263"/>
            <a:ext cx="184150" cy="273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nchor="ctr">
            <a:spAutoFit/>
          </a:bodyPr>
          <a:lstStyle/>
          <a:p>
            <a:endParaRPr lang="en-US"/>
          </a:p>
        </p:txBody>
      </p:sp>
      <p:sp>
        <p:nvSpPr>
          <p:cNvPr id="4" name="TextBox 3"/>
          <p:cNvSpPr txBox="1"/>
          <p:nvPr/>
        </p:nvSpPr>
        <p:spPr>
          <a:xfrm>
            <a:off x="10732216" y="5557536"/>
            <a:ext cx="304800" cy="338554"/>
          </a:xfrm>
          <a:prstGeom prst="rect">
            <a:avLst/>
          </a:prstGeom>
          <a:noFill/>
        </p:spPr>
        <p:txBody>
          <a:bodyPr wrap="square" rtlCol="0">
            <a:spAutoFit/>
          </a:bodyPr>
          <a:lstStyle/>
          <a:p>
            <a:r>
              <a:rPr lang="en-US" sz="1600" dirty="0" smtClean="0"/>
              <a:t>R</a:t>
            </a:r>
            <a:endParaRPr lang="en-US" sz="1600" dirty="0"/>
          </a:p>
        </p:txBody>
      </p:sp>
      <p:cxnSp>
        <p:nvCxnSpPr>
          <p:cNvPr id="47" name="AutoShape 172"/>
          <p:cNvCxnSpPr>
            <a:cxnSpLocks noChangeShapeType="1"/>
            <a:stCxn id="49" idx="2"/>
            <a:endCxn id="4" idx="0"/>
          </p:cNvCxnSpPr>
          <p:nvPr/>
        </p:nvCxnSpPr>
        <p:spPr bwMode="auto">
          <a:xfrm rot="5400000">
            <a:off x="11736480" y="3924091"/>
            <a:ext cx="781582" cy="2485309"/>
          </a:xfrm>
          <a:prstGeom prst="bentConnector3">
            <a:avLst>
              <a:gd name="adj1" fmla="val 50000"/>
            </a:avLst>
          </a:prstGeom>
          <a:noFill/>
          <a:ln w="38100">
            <a:solidFill>
              <a:srgbClr val="CC0000"/>
            </a:solidFill>
            <a:miter lim="800000"/>
            <a:headEnd/>
            <a:tailEnd type="triangle" w="med" len="med"/>
          </a:ln>
          <a:extLst>
            <a:ext uri="{909E8E84-426E-40DD-AFC4-6F175D3DCCD1}">
              <a14:hiddenFill xmlns:a14="http://schemas.microsoft.com/office/drawing/2010/main">
                <a:noFill/>
              </a14:hiddenFill>
            </a:ext>
          </a:extLst>
        </p:spPr>
      </p:cxnSp>
      <p:sp>
        <p:nvSpPr>
          <p:cNvPr id="49" name="Text Box 156"/>
          <p:cNvSpPr txBox="1">
            <a:spLocks noChangeArrowheads="1"/>
          </p:cNvSpPr>
          <p:nvPr/>
        </p:nvSpPr>
        <p:spPr bwMode="auto">
          <a:xfrm>
            <a:off x="11118850" y="3206294"/>
            <a:ext cx="4502150" cy="1569660"/>
          </a:xfrm>
          <a:prstGeom prst="rect">
            <a:avLst/>
          </a:prstGeom>
          <a:noFill/>
          <a:ln w="9525" algn="ctr">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square">
            <a:spAutoFit/>
          </a:bodyPr>
          <a:lstStyle>
            <a:lvl1pPr eaLnBrk="0" hangingPunct="0">
              <a:defRPr sz="1200">
                <a:solidFill>
                  <a:schemeClr val="tx1"/>
                </a:solidFill>
                <a:latin typeface="Arial" charset="0"/>
              </a:defRPr>
            </a:lvl1pPr>
            <a:lvl2pPr marL="742950" indent="-285750" eaLnBrk="0" hangingPunct="0">
              <a:defRPr sz="1200">
                <a:solidFill>
                  <a:schemeClr val="tx1"/>
                </a:solidFill>
                <a:latin typeface="Arial" charset="0"/>
              </a:defRPr>
            </a:lvl2pPr>
            <a:lvl3pPr marL="1143000" indent="-228600" eaLnBrk="0" hangingPunct="0">
              <a:defRPr sz="1200">
                <a:solidFill>
                  <a:schemeClr val="tx1"/>
                </a:solidFill>
                <a:latin typeface="Arial" charset="0"/>
              </a:defRPr>
            </a:lvl3pPr>
            <a:lvl4pPr marL="1600200" indent="-228600" eaLnBrk="0" hangingPunct="0">
              <a:defRPr sz="1200">
                <a:solidFill>
                  <a:schemeClr val="tx1"/>
                </a:solidFill>
                <a:latin typeface="Arial" charset="0"/>
              </a:defRPr>
            </a:lvl4pPr>
            <a:lvl5pPr marL="2057400" indent="-228600" eaLnBrk="0" hangingPunct="0">
              <a:defRPr sz="1200">
                <a:solidFill>
                  <a:schemeClr val="tx1"/>
                </a:solidFill>
                <a:latin typeface="Arial" charset="0"/>
              </a:defRPr>
            </a:lvl5pPr>
            <a:lvl6pPr marL="2514600" indent="-228600" algn="ctr" eaLnBrk="0" fontAlgn="base" hangingPunct="0">
              <a:spcBef>
                <a:spcPct val="0"/>
              </a:spcBef>
              <a:spcAft>
                <a:spcPct val="0"/>
              </a:spcAft>
              <a:defRPr sz="1200">
                <a:solidFill>
                  <a:schemeClr val="tx1"/>
                </a:solidFill>
                <a:latin typeface="Arial" charset="0"/>
              </a:defRPr>
            </a:lvl6pPr>
            <a:lvl7pPr marL="2971800" indent="-228600" algn="ctr" eaLnBrk="0" fontAlgn="base" hangingPunct="0">
              <a:spcBef>
                <a:spcPct val="0"/>
              </a:spcBef>
              <a:spcAft>
                <a:spcPct val="0"/>
              </a:spcAft>
              <a:defRPr sz="1200">
                <a:solidFill>
                  <a:schemeClr val="tx1"/>
                </a:solidFill>
                <a:latin typeface="Arial" charset="0"/>
              </a:defRPr>
            </a:lvl7pPr>
            <a:lvl8pPr marL="3429000" indent="-228600" algn="ctr" eaLnBrk="0" fontAlgn="base" hangingPunct="0">
              <a:spcBef>
                <a:spcPct val="0"/>
              </a:spcBef>
              <a:spcAft>
                <a:spcPct val="0"/>
              </a:spcAft>
              <a:defRPr sz="1200">
                <a:solidFill>
                  <a:schemeClr val="tx1"/>
                </a:solidFill>
                <a:latin typeface="Arial" charset="0"/>
              </a:defRPr>
            </a:lvl8pPr>
            <a:lvl9pPr marL="3886200" indent="-228600" algn="ctr" eaLnBrk="0" fontAlgn="base" hangingPunct="0">
              <a:spcBef>
                <a:spcPct val="0"/>
              </a:spcBef>
              <a:spcAft>
                <a:spcPct val="0"/>
              </a:spcAft>
              <a:defRPr sz="1200">
                <a:solidFill>
                  <a:schemeClr val="tx1"/>
                </a:solidFill>
                <a:latin typeface="Arial" charset="0"/>
              </a:defRPr>
            </a:lvl9pPr>
          </a:lstStyle>
          <a:p>
            <a:pPr eaLnBrk="1" hangingPunct="1">
              <a:spcBef>
                <a:spcPct val="50000"/>
              </a:spcBef>
            </a:pPr>
            <a:r>
              <a:rPr lang="en-US" sz="2400" dirty="0">
                <a:solidFill>
                  <a:schemeClr val="accent2"/>
                </a:solidFill>
              </a:rPr>
              <a:t>Click this to </a:t>
            </a:r>
            <a:r>
              <a:rPr lang="en-US" sz="2400" dirty="0" smtClean="0">
                <a:solidFill>
                  <a:schemeClr val="accent2"/>
                </a:solidFill>
              </a:rPr>
              <a:t>get an alert when </a:t>
            </a:r>
            <a:r>
              <a:rPr lang="en-US" sz="2400" smtClean="0">
                <a:solidFill>
                  <a:schemeClr val="accent2"/>
                </a:solidFill>
              </a:rPr>
              <a:t>the Blip </a:t>
            </a:r>
            <a:r>
              <a:rPr lang="en-US" sz="2400" dirty="0" smtClean="0">
                <a:solidFill>
                  <a:schemeClr val="accent2"/>
                </a:solidFill>
              </a:rPr>
              <a:t>experiences problem of getting data on time (i.e. jitter in data sampling)</a:t>
            </a:r>
            <a:endParaRPr lang="en-US" sz="2400" dirty="0">
              <a:solidFill>
                <a:schemeClr val="accent2"/>
              </a:solidFill>
            </a:endParaRPr>
          </a:p>
        </p:txBody>
      </p:sp>
      <p:sp>
        <p:nvSpPr>
          <p:cNvPr id="9" name="Rectangle 8"/>
          <p:cNvSpPr/>
          <p:nvPr/>
        </p:nvSpPr>
        <p:spPr bwMode="auto">
          <a:xfrm>
            <a:off x="15621000" y="5948737"/>
            <a:ext cx="1355725" cy="226031"/>
          </a:xfrm>
          <a:prstGeom prst="rect">
            <a:avLst/>
          </a:prstGeom>
          <a:solidFill>
            <a:schemeClr val="bg1">
              <a:lumMod val="85000"/>
            </a:schemeClr>
          </a:solidFill>
          <a:ln w="9525">
            <a:noFill/>
            <a:round/>
            <a:headEnd/>
            <a:tailEnd type="triangle" w="med" len="med"/>
          </a:ln>
          <a:extLst/>
        </p:spPr>
        <p:txBody>
          <a:bodyPr wrap="none" rtlCol="0" anchor="ctr">
            <a:noAutofit/>
          </a:bodyPr>
          <a:lstStyle/>
          <a:p>
            <a:pPr algn="ctr"/>
            <a:endParaRPr lang="en-US"/>
          </a:p>
        </p:txBody>
      </p:sp>
      <p:sp>
        <p:nvSpPr>
          <p:cNvPr id="11" name="TextBox 10"/>
          <p:cNvSpPr txBox="1"/>
          <p:nvPr/>
        </p:nvSpPr>
        <p:spPr>
          <a:xfrm>
            <a:off x="13379451" y="6217920"/>
            <a:ext cx="260349" cy="276999"/>
          </a:xfrm>
          <a:prstGeom prst="rect">
            <a:avLst/>
          </a:prstGeom>
          <a:noFill/>
        </p:spPr>
        <p:txBody>
          <a:bodyPr wrap="square" rtlCol="0">
            <a:spAutoFit/>
          </a:bodyPr>
          <a:lstStyle/>
          <a:p>
            <a:r>
              <a:rPr lang="en-US" dirty="0" smtClean="0"/>
              <a:t>  </a:t>
            </a:r>
            <a:endParaRPr lang="en-US" dirty="0"/>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188"/>
          <p:cNvSpPr>
            <a:spLocks noChangeArrowheads="1"/>
          </p:cNvSpPr>
          <p:nvPr/>
        </p:nvSpPr>
        <p:spPr bwMode="auto">
          <a:xfrm>
            <a:off x="0" y="0"/>
            <a:ext cx="18288000" cy="990600"/>
          </a:xfrm>
          <a:prstGeom prst="rect">
            <a:avLst/>
          </a:prstGeom>
          <a:gradFill rotWithShape="1">
            <a:gsLst>
              <a:gs pos="0">
                <a:srgbClr val="CACACA"/>
              </a:gs>
              <a:gs pos="50000">
                <a:srgbClr val="EAEAEA"/>
              </a:gs>
              <a:gs pos="100000">
                <a:srgbClr val="CACACA"/>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lIns="182880" tIns="91440" rIns="182880" bIns="91440" anchor="ctr"/>
          <a:lstStyle/>
          <a:p>
            <a:pPr defTabSz="1828800"/>
            <a:r>
              <a:rPr lang="en-US" sz="3600" b="1">
                <a:solidFill>
                  <a:srgbClr val="A50021"/>
                </a:solidFill>
              </a:rPr>
              <a:t>Voltage-Time Discriminator (VTD)- inside</a:t>
            </a:r>
          </a:p>
        </p:txBody>
      </p:sp>
      <p:grpSp>
        <p:nvGrpSpPr>
          <p:cNvPr id="18435" name="Group 216"/>
          <p:cNvGrpSpPr>
            <a:grpSpLocks/>
          </p:cNvGrpSpPr>
          <p:nvPr/>
        </p:nvGrpSpPr>
        <p:grpSpPr bwMode="auto">
          <a:xfrm>
            <a:off x="4267200" y="12649200"/>
            <a:ext cx="10728325" cy="304800"/>
            <a:chOff x="2842" y="1488"/>
            <a:chExt cx="3573" cy="160"/>
          </a:xfrm>
        </p:grpSpPr>
        <p:sp>
          <p:nvSpPr>
            <p:cNvPr id="18465" name="Rectangle 198"/>
            <p:cNvSpPr>
              <a:spLocks noChangeArrowheads="1"/>
            </p:cNvSpPr>
            <p:nvPr/>
          </p:nvSpPr>
          <p:spPr bwMode="auto">
            <a:xfrm>
              <a:off x="2842" y="1488"/>
              <a:ext cx="224" cy="160"/>
            </a:xfrm>
            <a:prstGeom prst="rect">
              <a:avLst/>
            </a:prstGeom>
            <a:solidFill>
              <a:srgbClr val="FFFFFF"/>
            </a:solidFill>
            <a:ln w="9525">
              <a:solidFill>
                <a:srgbClr val="000000"/>
              </a:solidFill>
              <a:miter lim="800000"/>
              <a:headEnd/>
              <a:tailEnd/>
            </a:ln>
          </p:spPr>
          <p:txBody>
            <a:bodyPr/>
            <a:lstStyle/>
            <a:p>
              <a:endParaRPr lang="en-US"/>
            </a:p>
          </p:txBody>
        </p:sp>
        <p:sp>
          <p:nvSpPr>
            <p:cNvPr id="18466" name="Rectangle 199"/>
            <p:cNvSpPr>
              <a:spLocks noChangeArrowheads="1"/>
            </p:cNvSpPr>
            <p:nvPr/>
          </p:nvSpPr>
          <p:spPr bwMode="auto">
            <a:xfrm>
              <a:off x="3066" y="1488"/>
              <a:ext cx="223" cy="160"/>
            </a:xfrm>
            <a:prstGeom prst="rect">
              <a:avLst/>
            </a:prstGeom>
            <a:solidFill>
              <a:srgbClr val="FFFFFF"/>
            </a:solidFill>
            <a:ln w="9525">
              <a:solidFill>
                <a:srgbClr val="000000"/>
              </a:solidFill>
              <a:miter lim="800000"/>
              <a:headEnd/>
              <a:tailEnd/>
            </a:ln>
          </p:spPr>
          <p:txBody>
            <a:bodyPr/>
            <a:lstStyle/>
            <a:p>
              <a:endParaRPr lang="en-US"/>
            </a:p>
          </p:txBody>
        </p:sp>
        <p:sp>
          <p:nvSpPr>
            <p:cNvPr id="18467" name="Rectangle 200"/>
            <p:cNvSpPr>
              <a:spLocks noChangeArrowheads="1"/>
            </p:cNvSpPr>
            <p:nvPr/>
          </p:nvSpPr>
          <p:spPr bwMode="auto">
            <a:xfrm>
              <a:off x="3289" y="1488"/>
              <a:ext cx="224" cy="160"/>
            </a:xfrm>
            <a:prstGeom prst="rect">
              <a:avLst/>
            </a:prstGeom>
            <a:solidFill>
              <a:srgbClr val="FFFFFF"/>
            </a:solidFill>
            <a:ln w="9525">
              <a:solidFill>
                <a:srgbClr val="000000"/>
              </a:solidFill>
              <a:miter lim="800000"/>
              <a:headEnd/>
              <a:tailEnd/>
            </a:ln>
          </p:spPr>
          <p:txBody>
            <a:bodyPr/>
            <a:lstStyle/>
            <a:p>
              <a:endParaRPr lang="en-US"/>
            </a:p>
          </p:txBody>
        </p:sp>
        <p:sp>
          <p:nvSpPr>
            <p:cNvPr id="18468" name="Rectangle 201"/>
            <p:cNvSpPr>
              <a:spLocks noChangeArrowheads="1"/>
            </p:cNvSpPr>
            <p:nvPr/>
          </p:nvSpPr>
          <p:spPr bwMode="auto">
            <a:xfrm>
              <a:off x="3513" y="1488"/>
              <a:ext cx="224" cy="160"/>
            </a:xfrm>
            <a:prstGeom prst="rect">
              <a:avLst/>
            </a:prstGeom>
            <a:solidFill>
              <a:srgbClr val="FFFFFF"/>
            </a:solidFill>
            <a:ln w="9525">
              <a:solidFill>
                <a:srgbClr val="000000"/>
              </a:solidFill>
              <a:miter lim="800000"/>
              <a:headEnd/>
              <a:tailEnd/>
            </a:ln>
          </p:spPr>
          <p:txBody>
            <a:bodyPr/>
            <a:lstStyle/>
            <a:p>
              <a:endParaRPr lang="en-US"/>
            </a:p>
          </p:txBody>
        </p:sp>
        <p:sp>
          <p:nvSpPr>
            <p:cNvPr id="18469" name="Rectangle 202"/>
            <p:cNvSpPr>
              <a:spLocks noChangeArrowheads="1"/>
            </p:cNvSpPr>
            <p:nvPr/>
          </p:nvSpPr>
          <p:spPr bwMode="auto">
            <a:xfrm>
              <a:off x="3736" y="1488"/>
              <a:ext cx="224" cy="160"/>
            </a:xfrm>
            <a:prstGeom prst="rect">
              <a:avLst/>
            </a:prstGeom>
            <a:solidFill>
              <a:srgbClr val="FFFFFF"/>
            </a:solidFill>
            <a:ln w="9525">
              <a:solidFill>
                <a:srgbClr val="000000"/>
              </a:solidFill>
              <a:miter lim="800000"/>
              <a:headEnd/>
              <a:tailEnd/>
            </a:ln>
          </p:spPr>
          <p:txBody>
            <a:bodyPr/>
            <a:lstStyle/>
            <a:p>
              <a:endParaRPr lang="en-US"/>
            </a:p>
          </p:txBody>
        </p:sp>
        <p:sp>
          <p:nvSpPr>
            <p:cNvPr id="18470" name="Rectangle 203"/>
            <p:cNvSpPr>
              <a:spLocks noChangeArrowheads="1"/>
            </p:cNvSpPr>
            <p:nvPr/>
          </p:nvSpPr>
          <p:spPr bwMode="auto">
            <a:xfrm>
              <a:off x="3960" y="1488"/>
              <a:ext cx="224" cy="160"/>
            </a:xfrm>
            <a:prstGeom prst="rect">
              <a:avLst/>
            </a:prstGeom>
            <a:solidFill>
              <a:srgbClr val="FFFFFF"/>
            </a:solidFill>
            <a:ln w="9525">
              <a:solidFill>
                <a:srgbClr val="000000"/>
              </a:solidFill>
              <a:miter lim="800000"/>
              <a:headEnd/>
              <a:tailEnd/>
            </a:ln>
          </p:spPr>
          <p:txBody>
            <a:bodyPr/>
            <a:lstStyle/>
            <a:p>
              <a:endParaRPr lang="en-US"/>
            </a:p>
          </p:txBody>
        </p:sp>
        <p:sp>
          <p:nvSpPr>
            <p:cNvPr id="18471" name="Rectangle 204"/>
            <p:cNvSpPr>
              <a:spLocks noChangeArrowheads="1"/>
            </p:cNvSpPr>
            <p:nvPr/>
          </p:nvSpPr>
          <p:spPr bwMode="auto">
            <a:xfrm>
              <a:off x="4184" y="1488"/>
              <a:ext cx="223" cy="160"/>
            </a:xfrm>
            <a:prstGeom prst="rect">
              <a:avLst/>
            </a:prstGeom>
            <a:solidFill>
              <a:srgbClr val="FFFFFF"/>
            </a:solidFill>
            <a:ln w="9525">
              <a:solidFill>
                <a:srgbClr val="000000"/>
              </a:solidFill>
              <a:miter lim="800000"/>
              <a:headEnd/>
              <a:tailEnd/>
            </a:ln>
          </p:spPr>
          <p:txBody>
            <a:bodyPr/>
            <a:lstStyle/>
            <a:p>
              <a:endParaRPr lang="en-US"/>
            </a:p>
          </p:txBody>
        </p:sp>
        <p:sp>
          <p:nvSpPr>
            <p:cNvPr id="18472" name="Rectangle 205"/>
            <p:cNvSpPr>
              <a:spLocks noChangeArrowheads="1"/>
            </p:cNvSpPr>
            <p:nvPr/>
          </p:nvSpPr>
          <p:spPr bwMode="auto">
            <a:xfrm>
              <a:off x="4407" y="1488"/>
              <a:ext cx="224" cy="160"/>
            </a:xfrm>
            <a:prstGeom prst="rect">
              <a:avLst/>
            </a:prstGeom>
            <a:solidFill>
              <a:srgbClr val="FFFFFF"/>
            </a:solidFill>
            <a:ln w="9525">
              <a:solidFill>
                <a:srgbClr val="000000"/>
              </a:solidFill>
              <a:miter lim="800000"/>
              <a:headEnd/>
              <a:tailEnd/>
            </a:ln>
          </p:spPr>
          <p:txBody>
            <a:bodyPr/>
            <a:lstStyle/>
            <a:p>
              <a:endParaRPr lang="en-US"/>
            </a:p>
          </p:txBody>
        </p:sp>
        <p:sp>
          <p:nvSpPr>
            <p:cNvPr id="18473" name="Rectangle 206"/>
            <p:cNvSpPr>
              <a:spLocks noChangeArrowheads="1"/>
            </p:cNvSpPr>
            <p:nvPr/>
          </p:nvSpPr>
          <p:spPr bwMode="auto">
            <a:xfrm>
              <a:off x="4626" y="1488"/>
              <a:ext cx="224" cy="160"/>
            </a:xfrm>
            <a:prstGeom prst="rect">
              <a:avLst/>
            </a:prstGeom>
            <a:solidFill>
              <a:srgbClr val="FFFFFF"/>
            </a:solidFill>
            <a:ln w="9525">
              <a:solidFill>
                <a:srgbClr val="000000"/>
              </a:solidFill>
              <a:miter lim="800000"/>
              <a:headEnd/>
              <a:tailEnd/>
            </a:ln>
          </p:spPr>
          <p:txBody>
            <a:bodyPr/>
            <a:lstStyle/>
            <a:p>
              <a:endParaRPr lang="en-US"/>
            </a:p>
          </p:txBody>
        </p:sp>
        <p:sp>
          <p:nvSpPr>
            <p:cNvPr id="18474" name="Rectangle 207"/>
            <p:cNvSpPr>
              <a:spLocks noChangeArrowheads="1"/>
            </p:cNvSpPr>
            <p:nvPr/>
          </p:nvSpPr>
          <p:spPr bwMode="auto">
            <a:xfrm>
              <a:off x="4850" y="1488"/>
              <a:ext cx="223" cy="160"/>
            </a:xfrm>
            <a:prstGeom prst="rect">
              <a:avLst/>
            </a:prstGeom>
            <a:solidFill>
              <a:srgbClr val="FFFFFF"/>
            </a:solidFill>
            <a:ln w="9525">
              <a:solidFill>
                <a:srgbClr val="000000"/>
              </a:solidFill>
              <a:miter lim="800000"/>
              <a:headEnd/>
              <a:tailEnd/>
            </a:ln>
          </p:spPr>
          <p:txBody>
            <a:bodyPr/>
            <a:lstStyle/>
            <a:p>
              <a:endParaRPr lang="en-US"/>
            </a:p>
          </p:txBody>
        </p:sp>
        <p:sp>
          <p:nvSpPr>
            <p:cNvPr id="18475" name="Rectangle 208"/>
            <p:cNvSpPr>
              <a:spLocks noChangeArrowheads="1"/>
            </p:cNvSpPr>
            <p:nvPr/>
          </p:nvSpPr>
          <p:spPr bwMode="auto">
            <a:xfrm>
              <a:off x="5073" y="1488"/>
              <a:ext cx="224" cy="160"/>
            </a:xfrm>
            <a:prstGeom prst="rect">
              <a:avLst/>
            </a:prstGeom>
            <a:solidFill>
              <a:srgbClr val="FFFFFF"/>
            </a:solidFill>
            <a:ln w="9525">
              <a:solidFill>
                <a:srgbClr val="000000"/>
              </a:solidFill>
              <a:miter lim="800000"/>
              <a:headEnd/>
              <a:tailEnd/>
            </a:ln>
          </p:spPr>
          <p:txBody>
            <a:bodyPr/>
            <a:lstStyle/>
            <a:p>
              <a:endParaRPr lang="en-US"/>
            </a:p>
          </p:txBody>
        </p:sp>
        <p:sp>
          <p:nvSpPr>
            <p:cNvPr id="18476" name="Rectangle 209"/>
            <p:cNvSpPr>
              <a:spLocks noChangeArrowheads="1"/>
            </p:cNvSpPr>
            <p:nvPr/>
          </p:nvSpPr>
          <p:spPr bwMode="auto">
            <a:xfrm>
              <a:off x="5297" y="1488"/>
              <a:ext cx="224" cy="160"/>
            </a:xfrm>
            <a:prstGeom prst="rect">
              <a:avLst/>
            </a:prstGeom>
            <a:solidFill>
              <a:srgbClr val="FFFFFF"/>
            </a:solidFill>
            <a:ln w="9525">
              <a:solidFill>
                <a:srgbClr val="000000"/>
              </a:solidFill>
              <a:miter lim="800000"/>
              <a:headEnd/>
              <a:tailEnd/>
            </a:ln>
          </p:spPr>
          <p:txBody>
            <a:bodyPr/>
            <a:lstStyle/>
            <a:p>
              <a:endParaRPr lang="en-US"/>
            </a:p>
          </p:txBody>
        </p:sp>
        <p:sp>
          <p:nvSpPr>
            <p:cNvPr id="18477" name="Rectangle 210"/>
            <p:cNvSpPr>
              <a:spLocks noChangeArrowheads="1"/>
            </p:cNvSpPr>
            <p:nvPr/>
          </p:nvSpPr>
          <p:spPr bwMode="auto">
            <a:xfrm>
              <a:off x="5520" y="1488"/>
              <a:ext cx="224" cy="160"/>
            </a:xfrm>
            <a:prstGeom prst="rect">
              <a:avLst/>
            </a:prstGeom>
            <a:solidFill>
              <a:srgbClr val="FFFFFF"/>
            </a:solidFill>
            <a:ln w="9525">
              <a:solidFill>
                <a:srgbClr val="000000"/>
              </a:solidFill>
              <a:miter lim="800000"/>
              <a:headEnd/>
              <a:tailEnd/>
            </a:ln>
          </p:spPr>
          <p:txBody>
            <a:bodyPr/>
            <a:lstStyle/>
            <a:p>
              <a:endParaRPr lang="en-US"/>
            </a:p>
          </p:txBody>
        </p:sp>
        <p:sp>
          <p:nvSpPr>
            <p:cNvPr id="18478" name="Rectangle 211"/>
            <p:cNvSpPr>
              <a:spLocks noChangeArrowheads="1"/>
            </p:cNvSpPr>
            <p:nvPr/>
          </p:nvSpPr>
          <p:spPr bwMode="auto">
            <a:xfrm>
              <a:off x="5744" y="1488"/>
              <a:ext cx="224" cy="160"/>
            </a:xfrm>
            <a:prstGeom prst="rect">
              <a:avLst/>
            </a:prstGeom>
            <a:solidFill>
              <a:srgbClr val="FFFFFF"/>
            </a:solidFill>
            <a:ln w="9525">
              <a:solidFill>
                <a:srgbClr val="000000"/>
              </a:solidFill>
              <a:miter lim="800000"/>
              <a:headEnd/>
              <a:tailEnd/>
            </a:ln>
          </p:spPr>
          <p:txBody>
            <a:bodyPr/>
            <a:lstStyle/>
            <a:p>
              <a:endParaRPr lang="en-US"/>
            </a:p>
          </p:txBody>
        </p:sp>
        <p:sp>
          <p:nvSpPr>
            <p:cNvPr id="18479" name="Rectangle 212"/>
            <p:cNvSpPr>
              <a:spLocks noChangeArrowheads="1"/>
            </p:cNvSpPr>
            <p:nvPr/>
          </p:nvSpPr>
          <p:spPr bwMode="auto">
            <a:xfrm>
              <a:off x="5968" y="1488"/>
              <a:ext cx="223" cy="160"/>
            </a:xfrm>
            <a:prstGeom prst="rect">
              <a:avLst/>
            </a:prstGeom>
            <a:solidFill>
              <a:srgbClr val="FFFFFF"/>
            </a:solidFill>
            <a:ln w="9525">
              <a:solidFill>
                <a:srgbClr val="000000"/>
              </a:solidFill>
              <a:miter lim="800000"/>
              <a:headEnd/>
              <a:tailEnd/>
            </a:ln>
          </p:spPr>
          <p:txBody>
            <a:bodyPr/>
            <a:lstStyle/>
            <a:p>
              <a:endParaRPr lang="en-US"/>
            </a:p>
          </p:txBody>
        </p:sp>
        <p:sp>
          <p:nvSpPr>
            <p:cNvPr id="18480" name="Rectangle 213"/>
            <p:cNvSpPr>
              <a:spLocks noChangeArrowheads="1"/>
            </p:cNvSpPr>
            <p:nvPr/>
          </p:nvSpPr>
          <p:spPr bwMode="auto">
            <a:xfrm>
              <a:off x="6191" y="1488"/>
              <a:ext cx="224" cy="160"/>
            </a:xfrm>
            <a:prstGeom prst="rect">
              <a:avLst/>
            </a:prstGeom>
            <a:solidFill>
              <a:srgbClr val="FFFFFF"/>
            </a:solidFill>
            <a:ln w="9525">
              <a:solidFill>
                <a:srgbClr val="000000"/>
              </a:solidFill>
              <a:miter lim="800000"/>
              <a:headEnd/>
              <a:tailEnd/>
            </a:ln>
          </p:spPr>
          <p:txBody>
            <a:bodyPr/>
            <a:lstStyle/>
            <a:p>
              <a:endParaRPr lang="en-US"/>
            </a:p>
          </p:txBody>
        </p:sp>
      </p:grpSp>
      <p:sp>
        <p:nvSpPr>
          <p:cNvPr id="59398" name="Rectangle 215"/>
          <p:cNvSpPr>
            <a:spLocks noChangeArrowheads="1"/>
          </p:cNvSpPr>
          <p:nvPr/>
        </p:nvSpPr>
        <p:spPr bwMode="auto">
          <a:xfrm>
            <a:off x="9702800" y="11272838"/>
            <a:ext cx="3040063" cy="25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p>
            <a:pPr>
              <a:defRPr/>
            </a:pPr>
            <a:r>
              <a:rPr lang="en-US" sz="1050" dirty="0">
                <a:solidFill>
                  <a:srgbClr val="008600"/>
                </a:solidFill>
              </a:rPr>
              <a:t>*</a:t>
            </a:r>
            <a:r>
              <a:rPr lang="en-US" sz="1050" dirty="0" err="1">
                <a:solidFill>
                  <a:srgbClr val="008600"/>
                </a:solidFill>
              </a:rPr>
              <a:t>M_MiniRequiredLengthOfwaveForExamination</a:t>
            </a:r>
            <a:endParaRPr lang="en-US" sz="1050" dirty="0">
              <a:solidFill>
                <a:srgbClr val="008600"/>
              </a:solidFill>
            </a:endParaRPr>
          </a:p>
        </p:txBody>
      </p:sp>
      <p:sp>
        <p:nvSpPr>
          <p:cNvPr id="18437" name="Line 217"/>
          <p:cNvSpPr>
            <a:spLocks noChangeShapeType="1"/>
          </p:cNvSpPr>
          <p:nvPr/>
        </p:nvSpPr>
        <p:spPr bwMode="auto">
          <a:xfrm>
            <a:off x="8661400" y="12103100"/>
            <a:ext cx="0" cy="53340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wrap="none" anchor="ctr">
            <a:spAutoFit/>
          </a:bodyPr>
          <a:lstStyle/>
          <a:p>
            <a:endParaRPr lang="en-US"/>
          </a:p>
        </p:txBody>
      </p:sp>
      <p:sp>
        <p:nvSpPr>
          <p:cNvPr id="18438" name="Rectangle 218"/>
          <p:cNvSpPr>
            <a:spLocks noChangeArrowheads="1"/>
          </p:cNvSpPr>
          <p:nvPr/>
        </p:nvSpPr>
        <p:spPr bwMode="auto">
          <a:xfrm>
            <a:off x="7669213" y="11877675"/>
            <a:ext cx="1984375"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p>
            <a:r>
              <a:rPr lang="en-US">
                <a:latin typeface="Times New Roman" pitchFamily="18" charset="0"/>
              </a:rPr>
              <a:t>m_ThresholdXingSearchIdxi</a:t>
            </a:r>
          </a:p>
        </p:txBody>
      </p:sp>
      <p:sp>
        <p:nvSpPr>
          <p:cNvPr id="18439" name="Rectangle 222"/>
          <p:cNvSpPr>
            <a:spLocks noChangeArrowheads="1"/>
          </p:cNvSpPr>
          <p:nvPr/>
        </p:nvSpPr>
        <p:spPr bwMode="auto">
          <a:xfrm>
            <a:off x="8047038" y="12049125"/>
            <a:ext cx="3255962"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p>
            <a:r>
              <a:rPr lang="en-US" sz="1600" b="1">
                <a:solidFill>
                  <a:srgbClr val="FF0000"/>
                </a:solidFill>
              </a:rPr>
              <a:t>DistToSearchForThresholdXing</a:t>
            </a:r>
            <a:endParaRPr lang="en-US" b="1">
              <a:solidFill>
                <a:srgbClr val="FF0000"/>
              </a:solidFill>
            </a:endParaRPr>
          </a:p>
        </p:txBody>
      </p:sp>
      <p:sp>
        <p:nvSpPr>
          <p:cNvPr id="18440" name="Rectangle 278"/>
          <p:cNvSpPr>
            <a:spLocks noChangeArrowheads="1"/>
          </p:cNvSpPr>
          <p:nvPr/>
        </p:nvSpPr>
        <p:spPr bwMode="auto">
          <a:xfrm>
            <a:off x="14116050" y="11887200"/>
            <a:ext cx="1762125" cy="273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p>
            <a:r>
              <a:rPr lang="en-US" noProof="1"/>
              <a:t>m_SizeOfDataQueue</a:t>
            </a:r>
            <a:r>
              <a:rPr lang="en-US"/>
              <a:t>-1</a:t>
            </a:r>
          </a:p>
        </p:txBody>
      </p:sp>
      <p:sp>
        <p:nvSpPr>
          <p:cNvPr id="18441" name="Line 279"/>
          <p:cNvSpPr>
            <a:spLocks noChangeShapeType="1"/>
          </p:cNvSpPr>
          <p:nvPr/>
        </p:nvSpPr>
        <p:spPr bwMode="auto">
          <a:xfrm>
            <a:off x="14665325" y="12115800"/>
            <a:ext cx="0" cy="53340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wrap="none" anchor="ctr">
            <a:spAutoFit/>
          </a:bodyPr>
          <a:lstStyle/>
          <a:p>
            <a:endParaRPr lang="en-US"/>
          </a:p>
        </p:txBody>
      </p:sp>
      <p:sp>
        <p:nvSpPr>
          <p:cNvPr id="18442" name="Line 601"/>
          <p:cNvSpPr>
            <a:spLocks noChangeShapeType="1"/>
          </p:cNvSpPr>
          <p:nvPr/>
        </p:nvSpPr>
        <p:spPr bwMode="auto">
          <a:xfrm>
            <a:off x="13258800" y="12423775"/>
            <a:ext cx="0" cy="22860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nchor="ctr">
            <a:spAutoFit/>
          </a:bodyPr>
          <a:lstStyle/>
          <a:p>
            <a:endParaRPr lang="en-US"/>
          </a:p>
        </p:txBody>
      </p:sp>
      <p:sp>
        <p:nvSpPr>
          <p:cNvPr id="18443" name="Rectangle 602"/>
          <p:cNvSpPr>
            <a:spLocks noChangeArrowheads="1"/>
          </p:cNvSpPr>
          <p:nvPr/>
        </p:nvSpPr>
        <p:spPr bwMode="auto">
          <a:xfrm>
            <a:off x="13085763" y="12271375"/>
            <a:ext cx="719137" cy="215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p>
            <a:r>
              <a:rPr lang="en-US" sz="800"/>
              <a:t>usableAiIdx</a:t>
            </a:r>
          </a:p>
        </p:txBody>
      </p:sp>
      <p:sp>
        <p:nvSpPr>
          <p:cNvPr id="18444" name="Rectangle 614"/>
          <p:cNvSpPr>
            <a:spLocks noChangeArrowheads="1"/>
          </p:cNvSpPr>
          <p:nvPr/>
        </p:nvSpPr>
        <p:spPr bwMode="auto">
          <a:xfrm>
            <a:off x="1143000" y="12423775"/>
            <a:ext cx="1063625"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p>
            <a:pPr algn="l"/>
            <a:r>
              <a:rPr lang="en-US" sz="800"/>
              <a:t>double</a:t>
            </a:r>
            <a:r>
              <a:rPr lang="en-US"/>
              <a:t>  </a:t>
            </a:r>
            <a:r>
              <a:rPr lang="en-US" noProof="1"/>
              <a:t>M_AI[</a:t>
            </a:r>
            <a:r>
              <a:rPr lang="en-US"/>
              <a:t> ]</a:t>
            </a:r>
          </a:p>
        </p:txBody>
      </p:sp>
      <p:sp>
        <p:nvSpPr>
          <p:cNvPr id="18445" name="Rectangle 616"/>
          <p:cNvSpPr>
            <a:spLocks noChangeArrowheads="1"/>
          </p:cNvSpPr>
          <p:nvPr/>
        </p:nvSpPr>
        <p:spPr bwMode="auto">
          <a:xfrm>
            <a:off x="1581150" y="12649200"/>
            <a:ext cx="673100" cy="304800"/>
          </a:xfrm>
          <a:prstGeom prst="rect">
            <a:avLst/>
          </a:prstGeom>
          <a:solidFill>
            <a:srgbClr val="FFFFFF"/>
          </a:solidFill>
          <a:ln w="9525">
            <a:solidFill>
              <a:srgbClr val="000000"/>
            </a:solidFill>
            <a:miter lim="800000"/>
            <a:headEnd/>
            <a:tailEnd/>
          </a:ln>
        </p:spPr>
        <p:txBody>
          <a:bodyPr/>
          <a:lstStyle/>
          <a:p>
            <a:endParaRPr lang="en-US"/>
          </a:p>
        </p:txBody>
      </p:sp>
      <p:sp>
        <p:nvSpPr>
          <p:cNvPr id="18446" name="Rectangle 617"/>
          <p:cNvSpPr>
            <a:spLocks noChangeArrowheads="1"/>
          </p:cNvSpPr>
          <p:nvPr/>
        </p:nvSpPr>
        <p:spPr bwMode="auto">
          <a:xfrm>
            <a:off x="2254250" y="12649200"/>
            <a:ext cx="666750" cy="304800"/>
          </a:xfrm>
          <a:prstGeom prst="rect">
            <a:avLst/>
          </a:prstGeom>
          <a:solidFill>
            <a:srgbClr val="FFFFFF"/>
          </a:solidFill>
          <a:ln w="9525">
            <a:solidFill>
              <a:srgbClr val="000000"/>
            </a:solidFill>
            <a:miter lim="800000"/>
            <a:headEnd/>
            <a:tailEnd/>
          </a:ln>
        </p:spPr>
        <p:txBody>
          <a:bodyPr/>
          <a:lstStyle/>
          <a:p>
            <a:endParaRPr lang="en-US"/>
          </a:p>
        </p:txBody>
      </p:sp>
      <p:sp>
        <p:nvSpPr>
          <p:cNvPr id="18447" name="Rectangle 618"/>
          <p:cNvSpPr>
            <a:spLocks noChangeArrowheads="1"/>
          </p:cNvSpPr>
          <p:nvPr/>
        </p:nvSpPr>
        <p:spPr bwMode="auto">
          <a:xfrm>
            <a:off x="2921000" y="12649200"/>
            <a:ext cx="673100" cy="304800"/>
          </a:xfrm>
          <a:prstGeom prst="rect">
            <a:avLst/>
          </a:prstGeom>
          <a:solidFill>
            <a:srgbClr val="FFFFFF"/>
          </a:solidFill>
          <a:ln w="9525">
            <a:solidFill>
              <a:srgbClr val="000000"/>
            </a:solidFill>
            <a:miter lim="800000"/>
            <a:headEnd/>
            <a:tailEnd/>
          </a:ln>
        </p:spPr>
        <p:txBody>
          <a:bodyPr/>
          <a:lstStyle/>
          <a:p>
            <a:endParaRPr lang="en-US"/>
          </a:p>
        </p:txBody>
      </p:sp>
      <p:sp>
        <p:nvSpPr>
          <p:cNvPr id="18448" name="Rectangle 619"/>
          <p:cNvSpPr>
            <a:spLocks noChangeArrowheads="1"/>
          </p:cNvSpPr>
          <p:nvPr/>
        </p:nvSpPr>
        <p:spPr bwMode="auto">
          <a:xfrm>
            <a:off x="3594100" y="12649200"/>
            <a:ext cx="673100" cy="304800"/>
          </a:xfrm>
          <a:prstGeom prst="rect">
            <a:avLst/>
          </a:prstGeom>
          <a:solidFill>
            <a:srgbClr val="FFFFFF"/>
          </a:solidFill>
          <a:ln w="9525">
            <a:solidFill>
              <a:srgbClr val="000000"/>
            </a:solidFill>
            <a:miter lim="800000"/>
            <a:headEnd/>
            <a:tailEnd/>
          </a:ln>
        </p:spPr>
        <p:txBody>
          <a:bodyPr/>
          <a:lstStyle/>
          <a:p>
            <a:endParaRPr lang="en-US"/>
          </a:p>
        </p:txBody>
      </p:sp>
      <p:sp>
        <p:nvSpPr>
          <p:cNvPr id="18449" name="Rectangle 218"/>
          <p:cNvSpPr>
            <a:spLocks noChangeArrowheads="1"/>
          </p:cNvSpPr>
          <p:nvPr/>
        </p:nvSpPr>
        <p:spPr bwMode="auto">
          <a:xfrm>
            <a:off x="7459663" y="13287375"/>
            <a:ext cx="8643937"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p>
            <a:r>
              <a:rPr lang="en-US"/>
              <a:t>DistToSearchForThresholdXing = usableAiIdx - m_ThresholdXingSearchIdx- *M_MiniRequiredLengthOfwaveForExamination</a:t>
            </a:r>
          </a:p>
        </p:txBody>
      </p:sp>
      <p:pic>
        <p:nvPicPr>
          <p:cNvPr id="1845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991600" y="4630738"/>
            <a:ext cx="5800725" cy="5057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cxnSp>
        <p:nvCxnSpPr>
          <p:cNvPr id="18451" name="Straight Connector 2"/>
          <p:cNvCxnSpPr>
            <a:cxnSpLocks noChangeShapeType="1"/>
          </p:cNvCxnSpPr>
          <p:nvPr/>
        </p:nvCxnSpPr>
        <p:spPr bwMode="auto">
          <a:xfrm>
            <a:off x="11930063" y="8669338"/>
            <a:ext cx="0" cy="2438400"/>
          </a:xfrm>
          <a:prstGeom prst="line">
            <a:avLst/>
          </a:prstGeom>
          <a:noFill/>
          <a:ln w="38100" algn="ctr">
            <a:solidFill>
              <a:srgbClr val="FF99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8452" name="Straight Connector 206"/>
          <p:cNvCxnSpPr>
            <a:cxnSpLocks noChangeShapeType="1"/>
          </p:cNvCxnSpPr>
          <p:nvPr/>
        </p:nvCxnSpPr>
        <p:spPr bwMode="auto">
          <a:xfrm>
            <a:off x="10326688" y="9594850"/>
            <a:ext cx="0" cy="1512888"/>
          </a:xfrm>
          <a:prstGeom prst="line">
            <a:avLst/>
          </a:prstGeom>
          <a:noFill/>
          <a:ln w="38100" algn="ctr">
            <a:solidFill>
              <a:srgbClr val="FF99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8453" name="Line 274"/>
          <p:cNvSpPr>
            <a:spLocks noChangeShapeType="1"/>
          </p:cNvSpPr>
          <p:nvPr/>
        </p:nvSpPr>
        <p:spPr bwMode="auto">
          <a:xfrm>
            <a:off x="10345738" y="10475913"/>
            <a:ext cx="1563687" cy="0"/>
          </a:xfrm>
          <a:prstGeom prst="line">
            <a:avLst/>
          </a:prstGeom>
          <a:noFill/>
          <a:ln w="76200">
            <a:solidFill>
              <a:srgbClr val="C00000"/>
            </a:solidFill>
            <a:round/>
            <a:headEnd/>
            <a:tailEnd/>
          </a:ln>
          <a:extLst>
            <a:ext uri="{909E8E84-426E-40DD-AFC4-6F175D3DCCD1}">
              <a14:hiddenFill xmlns:a14="http://schemas.microsoft.com/office/drawing/2010/main">
                <a:noFill/>
              </a14:hiddenFill>
            </a:ext>
          </a:extLst>
        </p:spPr>
        <p:txBody>
          <a:bodyPr anchor="ctr">
            <a:spAutoFit/>
          </a:bodyPr>
          <a:lstStyle/>
          <a:p>
            <a:endParaRPr lang="en-US"/>
          </a:p>
        </p:txBody>
      </p:sp>
      <p:sp>
        <p:nvSpPr>
          <p:cNvPr id="18454" name="Line 217"/>
          <p:cNvSpPr>
            <a:spLocks noChangeShapeType="1"/>
          </p:cNvSpPr>
          <p:nvPr/>
        </p:nvSpPr>
        <p:spPr bwMode="auto">
          <a:xfrm>
            <a:off x="11206163" y="10475913"/>
            <a:ext cx="0" cy="796925"/>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18455" name="Line 274"/>
          <p:cNvSpPr>
            <a:spLocks noChangeShapeType="1"/>
          </p:cNvSpPr>
          <p:nvPr/>
        </p:nvSpPr>
        <p:spPr bwMode="auto">
          <a:xfrm>
            <a:off x="10631488" y="12499975"/>
            <a:ext cx="2627312" cy="0"/>
          </a:xfrm>
          <a:prstGeom prst="line">
            <a:avLst/>
          </a:prstGeom>
          <a:noFill/>
          <a:ln w="76200">
            <a:solidFill>
              <a:srgbClr val="C00000"/>
            </a:solidFill>
            <a:round/>
            <a:headEnd/>
            <a:tailEnd/>
          </a:ln>
          <a:extLst>
            <a:ext uri="{909E8E84-426E-40DD-AFC4-6F175D3DCCD1}">
              <a14:hiddenFill xmlns:a14="http://schemas.microsoft.com/office/drawing/2010/main">
                <a:noFill/>
              </a14:hiddenFill>
            </a:ext>
          </a:extLst>
        </p:spPr>
        <p:txBody>
          <a:bodyPr anchor="ctr">
            <a:spAutoFit/>
          </a:bodyPr>
          <a:lstStyle/>
          <a:p>
            <a:endParaRPr lang="en-US"/>
          </a:p>
        </p:txBody>
      </p:sp>
      <p:sp>
        <p:nvSpPr>
          <p:cNvPr id="18456" name="AutoShape 612"/>
          <p:cNvSpPr>
            <a:spLocks/>
          </p:cNvSpPr>
          <p:nvPr/>
        </p:nvSpPr>
        <p:spPr bwMode="auto">
          <a:xfrm rot="16200000" flipH="1">
            <a:off x="9509919" y="11433969"/>
            <a:ext cx="273050" cy="1970088"/>
          </a:xfrm>
          <a:prstGeom prst="leftBrace">
            <a:avLst>
              <a:gd name="adj1" fmla="val 11391"/>
              <a:gd name="adj2" fmla="val 50000"/>
            </a:avLst>
          </a:prstGeom>
          <a:noFill/>
          <a:ln w="9525">
            <a:solidFill>
              <a:schemeClr val="tx1"/>
            </a:solidFill>
            <a:round/>
            <a:headEnd/>
            <a:tailEnd/>
          </a:ln>
          <a:extLst>
            <a:ext uri="{909E8E84-426E-40DD-AFC4-6F175D3DCCD1}">
              <a14:hiddenFill xmlns:a14="http://schemas.microsoft.com/office/drawing/2010/main">
                <a:solidFill>
                  <a:srgbClr val="FFFFFF"/>
                </a:solidFill>
              </a14:hiddenFill>
            </a:ext>
          </a:extLst>
        </p:spPr>
        <p:txBody>
          <a:bodyPr rot="10800000" anchor="ctr"/>
          <a:lstStyle/>
          <a:p>
            <a:endParaRPr lang="en-US"/>
          </a:p>
        </p:txBody>
      </p:sp>
      <p:sp>
        <p:nvSpPr>
          <p:cNvPr id="18457" name="Line 217"/>
          <p:cNvSpPr>
            <a:spLocks noChangeShapeType="1"/>
          </p:cNvSpPr>
          <p:nvPr/>
        </p:nvSpPr>
        <p:spPr bwMode="auto">
          <a:xfrm flipH="1" flipV="1">
            <a:off x="11206163" y="11526838"/>
            <a:ext cx="768350" cy="973137"/>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18458" name="Rectangle 215"/>
          <p:cNvSpPr>
            <a:spLocks noChangeArrowheads="1"/>
          </p:cNvSpPr>
          <p:nvPr/>
        </p:nvSpPr>
        <p:spPr bwMode="auto">
          <a:xfrm>
            <a:off x="609600" y="1371600"/>
            <a:ext cx="17449800" cy="3416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p>
            <a:pPr algn="l"/>
            <a:r>
              <a:rPr lang="en-US" sz="2400"/>
              <a:t>To determine whether or not a waveform is selected, </a:t>
            </a:r>
          </a:p>
          <a:p>
            <a:pPr algn="l"/>
            <a:r>
              <a:rPr lang="en-US" sz="2400"/>
              <a:t>the DAS needs at least the number of data points defined by the time interval between the “threshold-crossing” and the farthest edge of the last V-T box (the red bar, see the figure below). This is given by a variable (</a:t>
            </a:r>
            <a:r>
              <a:rPr lang="en-US" sz="1600">
                <a:solidFill>
                  <a:srgbClr val="008600"/>
                </a:solidFill>
              </a:rPr>
              <a:t>*M_MiniRequiredLengthOfwaveForExamination</a:t>
            </a:r>
            <a:r>
              <a:rPr lang="en-US" sz="2400"/>
              <a:t>). </a:t>
            </a:r>
          </a:p>
          <a:p>
            <a:pPr algn="l"/>
            <a:r>
              <a:rPr lang="en-US" sz="2400"/>
              <a:t>Because of this, the DAS can work on the VTD process for “</a:t>
            </a:r>
            <a:r>
              <a:rPr lang="en-US" sz="2400" b="1">
                <a:solidFill>
                  <a:srgbClr val="FF0000"/>
                </a:solidFill>
              </a:rPr>
              <a:t>DistToSearchForThresholdXing</a:t>
            </a:r>
            <a:r>
              <a:rPr lang="en-US" sz="2400"/>
              <a:t>” number of data points determined as follows:</a:t>
            </a:r>
          </a:p>
          <a:p>
            <a:pPr algn="l"/>
            <a:endParaRPr lang="en-US" sz="2400"/>
          </a:p>
          <a:p>
            <a:pPr algn="l"/>
            <a:endParaRPr lang="en-US" sz="2400">
              <a:solidFill>
                <a:srgbClr val="008600"/>
              </a:solidFill>
            </a:endParaRPr>
          </a:p>
          <a:p>
            <a:pPr algn="l"/>
            <a:r>
              <a:rPr lang="en-US" sz="2400">
                <a:solidFill>
                  <a:srgbClr val="008600"/>
                </a:solidFill>
              </a:rPr>
              <a:t>, </a:t>
            </a:r>
            <a:r>
              <a:rPr lang="en-US" sz="2400"/>
              <a:t>where m_ThresholdXingSearchIdx is the “current working index” of the VTD process, and usableAiIdx is the latest AI index that is usable.</a:t>
            </a:r>
            <a:endParaRPr lang="en-US" sz="2400">
              <a:solidFill>
                <a:srgbClr val="008600"/>
              </a:solidFill>
            </a:endParaRPr>
          </a:p>
        </p:txBody>
      </p:sp>
      <p:sp>
        <p:nvSpPr>
          <p:cNvPr id="18459" name="Rectangle 4"/>
          <p:cNvSpPr>
            <a:spLocks noChangeArrowheads="1"/>
          </p:cNvSpPr>
          <p:nvPr/>
        </p:nvSpPr>
        <p:spPr bwMode="auto">
          <a:xfrm>
            <a:off x="8402638" y="10212388"/>
            <a:ext cx="1436687" cy="277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a:t>threshold-crossing</a:t>
            </a:r>
          </a:p>
        </p:txBody>
      </p:sp>
      <p:sp>
        <p:nvSpPr>
          <p:cNvPr id="18460" name="Line 217"/>
          <p:cNvSpPr>
            <a:spLocks noChangeShapeType="1"/>
          </p:cNvSpPr>
          <p:nvPr/>
        </p:nvSpPr>
        <p:spPr bwMode="auto">
          <a:xfrm>
            <a:off x="9839325" y="10352088"/>
            <a:ext cx="457200" cy="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nchor="ctr">
            <a:spAutoFit/>
          </a:bodyPr>
          <a:lstStyle/>
          <a:p>
            <a:endParaRPr lang="en-US"/>
          </a:p>
        </p:txBody>
      </p:sp>
      <p:sp>
        <p:nvSpPr>
          <p:cNvPr id="18461" name="Line 217"/>
          <p:cNvSpPr>
            <a:spLocks noChangeShapeType="1"/>
          </p:cNvSpPr>
          <p:nvPr/>
        </p:nvSpPr>
        <p:spPr bwMode="auto">
          <a:xfrm flipH="1">
            <a:off x="11974513" y="10352088"/>
            <a:ext cx="446087" cy="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nchor="ctr">
            <a:spAutoFit/>
          </a:bodyPr>
          <a:lstStyle/>
          <a:p>
            <a:endParaRPr lang="en-US"/>
          </a:p>
        </p:txBody>
      </p:sp>
      <p:sp>
        <p:nvSpPr>
          <p:cNvPr id="18462" name="Rectangle 5"/>
          <p:cNvSpPr>
            <a:spLocks noChangeArrowheads="1"/>
          </p:cNvSpPr>
          <p:nvPr/>
        </p:nvSpPr>
        <p:spPr bwMode="auto">
          <a:xfrm>
            <a:off x="12452350" y="10217150"/>
            <a:ext cx="2362200"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a:t>farthest edge of the last V-T box</a:t>
            </a:r>
          </a:p>
        </p:txBody>
      </p:sp>
      <p:sp>
        <p:nvSpPr>
          <p:cNvPr id="18463" name="Rectangle 220"/>
          <p:cNvSpPr>
            <a:spLocks noChangeArrowheads="1"/>
          </p:cNvSpPr>
          <p:nvPr/>
        </p:nvSpPr>
        <p:spPr bwMode="auto">
          <a:xfrm>
            <a:off x="427038" y="5410200"/>
            <a:ext cx="8204200" cy="1570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p>
            <a:pPr algn="l"/>
            <a:r>
              <a:rPr lang="en-US" sz="2400"/>
              <a:t>* Because of this construction, any signal, crossing the threshold, can be safely examined by the VTD process and declared as selected or not selected, as done in the function </a:t>
            </a:r>
            <a:r>
              <a:rPr lang="en-US" sz="2000"/>
              <a:t>CAiChannel::Register_n_Classify_wavelet()</a:t>
            </a:r>
            <a:r>
              <a:rPr lang="en-US" sz="2400"/>
              <a:t>. </a:t>
            </a:r>
            <a:endParaRPr lang="en-US" sz="2400">
              <a:solidFill>
                <a:srgbClr val="008600"/>
              </a:solidFill>
            </a:endParaRPr>
          </a:p>
        </p:txBody>
      </p:sp>
      <p:sp>
        <p:nvSpPr>
          <p:cNvPr id="18464" name="Rectangle 6"/>
          <p:cNvSpPr>
            <a:spLocks noChangeArrowheads="1"/>
          </p:cNvSpPr>
          <p:nvPr/>
        </p:nvSpPr>
        <p:spPr bwMode="auto">
          <a:xfrm>
            <a:off x="636588" y="3352800"/>
            <a:ext cx="17265650" cy="461963"/>
          </a:xfrm>
          <a:prstGeom prst="rect">
            <a:avLst/>
          </a:prstGeom>
          <a:solidFill>
            <a:srgbClr val="FFFF99"/>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l"/>
            <a:r>
              <a:rPr lang="en-US" sz="2400">
                <a:solidFill>
                  <a:srgbClr val="FF0000"/>
                </a:solidFill>
              </a:rPr>
              <a:t> DistToSearchForThresholdXing </a:t>
            </a:r>
            <a:r>
              <a:rPr lang="en-US" sz="2400"/>
              <a:t>= usableAiIdx - m_ThresholdXingSearchIdx- </a:t>
            </a:r>
            <a:r>
              <a:rPr lang="en-US" sz="2400">
                <a:solidFill>
                  <a:srgbClr val="008600"/>
                </a:solidFill>
              </a:rPr>
              <a:t>*M_MiniRequiredLengthOfwaveForExamination</a:t>
            </a:r>
            <a:endParaRPr lang="en-US" sz="2400"/>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3"/>
          <p:cNvSpPr>
            <a:spLocks noChangeArrowheads="1"/>
          </p:cNvSpPr>
          <p:nvPr/>
        </p:nvSpPr>
        <p:spPr bwMode="auto">
          <a:xfrm>
            <a:off x="0" y="0"/>
            <a:ext cx="18288000" cy="990600"/>
          </a:xfrm>
          <a:prstGeom prst="rect">
            <a:avLst/>
          </a:prstGeom>
          <a:gradFill rotWithShape="1">
            <a:gsLst>
              <a:gs pos="0">
                <a:srgbClr val="CACACA"/>
              </a:gs>
              <a:gs pos="50000">
                <a:srgbClr val="EAEAEA"/>
              </a:gs>
              <a:gs pos="100000">
                <a:srgbClr val="CACACA"/>
              </a:gs>
            </a:gsLst>
            <a:lin ang="5400000" scaled="1"/>
          </a:gradFill>
          <a:ln>
            <a:noFill/>
          </a:ln>
          <a:extLst>
            <a:ext uri="{91240B29-F687-4F45-9708-019B960494DF}">
              <a14:hiddenLine xmlns:a14="http://schemas.microsoft.com/office/drawing/2010/main" w="9525" algn="ctr">
                <a:solidFill>
                  <a:srgbClr val="000000"/>
                </a:solidFill>
                <a:miter lim="800000"/>
                <a:headEnd/>
                <a:tailEnd/>
              </a14:hiddenLine>
            </a:ext>
          </a:extLst>
        </p:spPr>
        <p:txBody>
          <a:bodyPr lIns="182880" tIns="91440" rIns="182880" bIns="91440" anchor="ctr"/>
          <a:lstStyle/>
          <a:p>
            <a:pPr defTabSz="1828800"/>
            <a:r>
              <a:rPr lang="en-US" sz="3600" b="1">
                <a:solidFill>
                  <a:srgbClr val="A50021"/>
                </a:solidFill>
              </a:rPr>
              <a:t>How many Analog Input (AI) channels can we have? </a:t>
            </a:r>
          </a:p>
        </p:txBody>
      </p:sp>
      <p:sp>
        <p:nvSpPr>
          <p:cNvPr id="19459" name="Text Box 9"/>
          <p:cNvSpPr txBox="1">
            <a:spLocks noChangeArrowheads="1"/>
          </p:cNvSpPr>
          <p:nvPr/>
        </p:nvSpPr>
        <p:spPr bwMode="auto">
          <a:xfrm>
            <a:off x="304800" y="10853738"/>
            <a:ext cx="17449800" cy="2862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marL="342900" indent="-342900" eaLnBrk="0" hangingPunct="0">
              <a:defRPr sz="1200">
                <a:solidFill>
                  <a:schemeClr val="tx1"/>
                </a:solidFill>
                <a:latin typeface="Arial" charset="0"/>
              </a:defRPr>
            </a:lvl1pPr>
            <a:lvl2pPr marL="742950" indent="-285750" eaLnBrk="0" hangingPunct="0">
              <a:defRPr sz="1200">
                <a:solidFill>
                  <a:schemeClr val="tx1"/>
                </a:solidFill>
                <a:latin typeface="Arial" charset="0"/>
              </a:defRPr>
            </a:lvl2pPr>
            <a:lvl3pPr marL="1143000" indent="-228600" eaLnBrk="0" hangingPunct="0">
              <a:defRPr sz="1200">
                <a:solidFill>
                  <a:schemeClr val="tx1"/>
                </a:solidFill>
                <a:latin typeface="Arial" charset="0"/>
              </a:defRPr>
            </a:lvl3pPr>
            <a:lvl4pPr marL="1600200" indent="-228600" eaLnBrk="0" hangingPunct="0">
              <a:defRPr sz="1200">
                <a:solidFill>
                  <a:schemeClr val="tx1"/>
                </a:solidFill>
                <a:latin typeface="Arial" charset="0"/>
              </a:defRPr>
            </a:lvl4pPr>
            <a:lvl5pPr marL="2057400" indent="-228600" eaLnBrk="0" hangingPunct="0">
              <a:defRPr sz="1200">
                <a:solidFill>
                  <a:schemeClr val="tx1"/>
                </a:solidFill>
                <a:latin typeface="Arial" charset="0"/>
              </a:defRPr>
            </a:lvl5pPr>
            <a:lvl6pPr marL="2514600" indent="-228600" algn="ctr" eaLnBrk="0" fontAlgn="base" hangingPunct="0">
              <a:spcBef>
                <a:spcPct val="0"/>
              </a:spcBef>
              <a:spcAft>
                <a:spcPct val="0"/>
              </a:spcAft>
              <a:defRPr sz="1200">
                <a:solidFill>
                  <a:schemeClr val="tx1"/>
                </a:solidFill>
                <a:latin typeface="Arial" charset="0"/>
              </a:defRPr>
            </a:lvl6pPr>
            <a:lvl7pPr marL="2971800" indent="-228600" algn="ctr" eaLnBrk="0" fontAlgn="base" hangingPunct="0">
              <a:spcBef>
                <a:spcPct val="0"/>
              </a:spcBef>
              <a:spcAft>
                <a:spcPct val="0"/>
              </a:spcAft>
              <a:defRPr sz="1200">
                <a:solidFill>
                  <a:schemeClr val="tx1"/>
                </a:solidFill>
                <a:latin typeface="Arial" charset="0"/>
              </a:defRPr>
            </a:lvl7pPr>
            <a:lvl8pPr marL="3429000" indent="-228600" algn="ctr" eaLnBrk="0" fontAlgn="base" hangingPunct="0">
              <a:spcBef>
                <a:spcPct val="0"/>
              </a:spcBef>
              <a:spcAft>
                <a:spcPct val="0"/>
              </a:spcAft>
              <a:defRPr sz="1200">
                <a:solidFill>
                  <a:schemeClr val="tx1"/>
                </a:solidFill>
                <a:latin typeface="Arial" charset="0"/>
              </a:defRPr>
            </a:lvl8pPr>
            <a:lvl9pPr marL="3886200" indent="-228600" algn="ctr" eaLnBrk="0" fontAlgn="base" hangingPunct="0">
              <a:spcBef>
                <a:spcPct val="0"/>
              </a:spcBef>
              <a:spcAft>
                <a:spcPct val="0"/>
              </a:spcAft>
              <a:defRPr sz="1200">
                <a:solidFill>
                  <a:schemeClr val="tx1"/>
                </a:solidFill>
                <a:latin typeface="Arial" charset="0"/>
              </a:defRPr>
            </a:lvl9pPr>
          </a:lstStyle>
          <a:p>
            <a:pPr algn="l" eaLnBrk="1" hangingPunct="1">
              <a:spcBef>
                <a:spcPct val="50000"/>
              </a:spcBef>
            </a:pPr>
            <a:r>
              <a:rPr lang="en-US" sz="2400" dirty="0">
                <a:solidFill>
                  <a:srgbClr val="CC0000"/>
                </a:solidFill>
              </a:rPr>
              <a:t>To create a new configuration</a:t>
            </a:r>
            <a:r>
              <a:rPr lang="en-US" sz="2400" dirty="0">
                <a:solidFill>
                  <a:schemeClr val="accent2"/>
                </a:solidFill>
              </a:rPr>
              <a:t> with a different number of </a:t>
            </a:r>
            <a:r>
              <a:rPr lang="en-US" sz="2400" dirty="0" smtClean="0">
                <a:solidFill>
                  <a:schemeClr val="accent2"/>
                </a:solidFill>
              </a:rPr>
              <a:t>channels (similar rules apply to most of the other programs):</a:t>
            </a:r>
            <a:endParaRPr lang="en-US" sz="2400" dirty="0">
              <a:solidFill>
                <a:schemeClr val="accent2"/>
              </a:solidFill>
            </a:endParaRPr>
          </a:p>
          <a:p>
            <a:pPr algn="l" eaLnBrk="1" hangingPunct="1">
              <a:spcBef>
                <a:spcPct val="50000"/>
              </a:spcBef>
              <a:buFontTx/>
              <a:buAutoNum type="arabicParenR"/>
            </a:pPr>
            <a:r>
              <a:rPr lang="en-US" sz="2400" dirty="0">
                <a:solidFill>
                  <a:schemeClr val="accent2"/>
                </a:solidFill>
              </a:rPr>
              <a:t>Delete all the figures: Right click and select the “delete” option for all the existing channel figures. </a:t>
            </a:r>
          </a:p>
          <a:p>
            <a:pPr algn="l" eaLnBrk="1" hangingPunct="1">
              <a:spcBef>
                <a:spcPct val="50000"/>
              </a:spcBef>
              <a:buFontTx/>
              <a:buAutoNum type="arabicParenR"/>
            </a:pPr>
            <a:r>
              <a:rPr lang="en-US" sz="2400" dirty="0">
                <a:solidFill>
                  <a:schemeClr val="accent2"/>
                </a:solidFill>
              </a:rPr>
              <a:t>After closing all figures, it will bring up all the available channel figures for you to reconfigure. After setting the figure </a:t>
            </a:r>
            <a:r>
              <a:rPr lang="en-US" sz="2400" dirty="0" err="1">
                <a:solidFill>
                  <a:schemeClr val="accent2"/>
                </a:solidFill>
              </a:rPr>
              <a:t>confiuration</a:t>
            </a:r>
            <a:r>
              <a:rPr lang="en-US" sz="2400" dirty="0">
                <a:solidFill>
                  <a:schemeClr val="accent2"/>
                </a:solidFill>
              </a:rPr>
              <a:t>, save this setting: File-&gt;</a:t>
            </a:r>
            <a:r>
              <a:rPr lang="en-US" sz="2400" dirty="0" err="1">
                <a:solidFill>
                  <a:schemeClr val="accent2"/>
                </a:solidFill>
              </a:rPr>
              <a:t>Save_Config</a:t>
            </a:r>
            <a:r>
              <a:rPr lang="en-US" sz="2400" dirty="0">
                <a:solidFill>
                  <a:schemeClr val="accent2"/>
                </a:solidFill>
              </a:rPr>
              <a:t>. </a:t>
            </a:r>
          </a:p>
          <a:p>
            <a:pPr algn="l" eaLnBrk="1" hangingPunct="1">
              <a:spcBef>
                <a:spcPct val="50000"/>
              </a:spcBef>
              <a:buFontTx/>
              <a:buAutoNum type="arabicParenR"/>
            </a:pPr>
            <a:r>
              <a:rPr lang="en-US" sz="2400" dirty="0">
                <a:solidFill>
                  <a:schemeClr val="accent2"/>
                </a:solidFill>
              </a:rPr>
              <a:t>In the example above, 20 channels are active. DAS </a:t>
            </a:r>
            <a:r>
              <a:rPr lang="en-US" sz="2400" dirty="0">
                <a:solidFill>
                  <a:schemeClr val="accent2"/>
                </a:solidFill>
                <a:sym typeface="Wingdings" pitchFamily="2" charset="2"/>
              </a:rPr>
              <a:t>displays only the channels that are available: by default 2 channels; so you will see only 2 channels when you delete all the figures. To change this setting see the next slide.</a:t>
            </a:r>
            <a:endParaRPr lang="en-US" sz="2400" dirty="0">
              <a:solidFill>
                <a:schemeClr val="accent2"/>
              </a:solidFill>
            </a:endParaRPr>
          </a:p>
        </p:txBody>
      </p:sp>
      <p:sp>
        <p:nvSpPr>
          <p:cNvPr id="19460" name="Text Box 36"/>
          <p:cNvSpPr txBox="1">
            <a:spLocks noChangeArrowheads="1"/>
          </p:cNvSpPr>
          <p:nvPr/>
        </p:nvSpPr>
        <p:spPr bwMode="auto">
          <a:xfrm>
            <a:off x="914400" y="914400"/>
            <a:ext cx="16383000" cy="4524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eaLnBrk="0" hangingPunct="0">
              <a:defRPr sz="1200">
                <a:solidFill>
                  <a:schemeClr val="tx1"/>
                </a:solidFill>
                <a:latin typeface="Arial" charset="0"/>
              </a:defRPr>
            </a:lvl1pPr>
            <a:lvl2pPr marL="742950" indent="-285750" eaLnBrk="0" hangingPunct="0">
              <a:defRPr sz="1200">
                <a:solidFill>
                  <a:schemeClr val="tx1"/>
                </a:solidFill>
                <a:latin typeface="Arial" charset="0"/>
              </a:defRPr>
            </a:lvl2pPr>
            <a:lvl3pPr marL="1143000" indent="-228600" eaLnBrk="0" hangingPunct="0">
              <a:defRPr sz="1200">
                <a:solidFill>
                  <a:schemeClr val="tx1"/>
                </a:solidFill>
                <a:latin typeface="Arial" charset="0"/>
              </a:defRPr>
            </a:lvl3pPr>
            <a:lvl4pPr marL="1600200" indent="-228600" eaLnBrk="0" hangingPunct="0">
              <a:defRPr sz="1200">
                <a:solidFill>
                  <a:schemeClr val="tx1"/>
                </a:solidFill>
                <a:latin typeface="Arial" charset="0"/>
              </a:defRPr>
            </a:lvl4pPr>
            <a:lvl5pPr marL="2057400" indent="-228600" eaLnBrk="0" hangingPunct="0">
              <a:defRPr sz="1200">
                <a:solidFill>
                  <a:schemeClr val="tx1"/>
                </a:solidFill>
                <a:latin typeface="Arial" charset="0"/>
              </a:defRPr>
            </a:lvl5pPr>
            <a:lvl6pPr marL="2514600" indent="-228600" algn="ctr" eaLnBrk="0" fontAlgn="base" hangingPunct="0">
              <a:spcBef>
                <a:spcPct val="0"/>
              </a:spcBef>
              <a:spcAft>
                <a:spcPct val="0"/>
              </a:spcAft>
              <a:defRPr sz="1200">
                <a:solidFill>
                  <a:schemeClr val="tx1"/>
                </a:solidFill>
                <a:latin typeface="Arial" charset="0"/>
              </a:defRPr>
            </a:lvl6pPr>
            <a:lvl7pPr marL="2971800" indent="-228600" algn="ctr" eaLnBrk="0" fontAlgn="base" hangingPunct="0">
              <a:spcBef>
                <a:spcPct val="0"/>
              </a:spcBef>
              <a:spcAft>
                <a:spcPct val="0"/>
              </a:spcAft>
              <a:defRPr sz="1200">
                <a:solidFill>
                  <a:schemeClr val="tx1"/>
                </a:solidFill>
                <a:latin typeface="Arial" charset="0"/>
              </a:defRPr>
            </a:lvl7pPr>
            <a:lvl8pPr marL="3429000" indent="-228600" algn="ctr" eaLnBrk="0" fontAlgn="base" hangingPunct="0">
              <a:spcBef>
                <a:spcPct val="0"/>
              </a:spcBef>
              <a:spcAft>
                <a:spcPct val="0"/>
              </a:spcAft>
              <a:defRPr sz="1200">
                <a:solidFill>
                  <a:schemeClr val="tx1"/>
                </a:solidFill>
                <a:latin typeface="Arial" charset="0"/>
              </a:defRPr>
            </a:lvl8pPr>
            <a:lvl9pPr marL="3886200" indent="-228600" algn="ctr" eaLnBrk="0" fontAlgn="base" hangingPunct="0">
              <a:spcBef>
                <a:spcPct val="0"/>
              </a:spcBef>
              <a:spcAft>
                <a:spcPct val="0"/>
              </a:spcAft>
              <a:defRPr sz="1200">
                <a:solidFill>
                  <a:schemeClr val="tx1"/>
                </a:solidFill>
                <a:latin typeface="Arial" charset="0"/>
              </a:defRPr>
            </a:lvl9pPr>
          </a:lstStyle>
          <a:p>
            <a:pPr algn="l" eaLnBrk="1" hangingPunct="1">
              <a:spcBef>
                <a:spcPct val="50000"/>
              </a:spcBef>
              <a:buFont typeface="Arial" charset="0"/>
              <a:buChar char="•"/>
            </a:pPr>
            <a:r>
              <a:rPr lang="en-US" sz="2400" dirty="0">
                <a:solidFill>
                  <a:srgbClr val="CC0000"/>
                </a:solidFill>
              </a:rPr>
              <a:t>Short answer: </a:t>
            </a:r>
            <a:r>
              <a:rPr lang="en-US" sz="2400">
                <a:solidFill>
                  <a:srgbClr val="CC0000"/>
                </a:solidFill>
              </a:rPr>
              <a:t>Currently </a:t>
            </a:r>
            <a:r>
              <a:rPr lang="en-US" sz="2400" smtClean="0">
                <a:solidFill>
                  <a:srgbClr val="CC0000"/>
                </a:solidFill>
              </a:rPr>
              <a:t>Blip </a:t>
            </a:r>
            <a:r>
              <a:rPr lang="en-US" sz="2400" dirty="0">
                <a:solidFill>
                  <a:srgbClr val="CC0000"/>
                </a:solidFill>
              </a:rPr>
              <a:t>supports only one NI board, so you can have up to 32 AI channels</a:t>
            </a:r>
            <a:r>
              <a:rPr lang="en-US" sz="2400" dirty="0">
                <a:solidFill>
                  <a:schemeClr val="accent2"/>
                </a:solidFill>
              </a:rPr>
              <a:t>. </a:t>
            </a:r>
          </a:p>
          <a:p>
            <a:pPr algn="l" eaLnBrk="1" hangingPunct="1">
              <a:spcBef>
                <a:spcPct val="50000"/>
              </a:spcBef>
              <a:buFont typeface="Arial" charset="0"/>
              <a:buChar char="•"/>
            </a:pPr>
            <a:r>
              <a:rPr lang="en-US" sz="2400" dirty="0">
                <a:solidFill>
                  <a:schemeClr val="accent2"/>
                </a:solidFill>
              </a:rPr>
              <a:t>It is possible that you can have more NI board to have more channels. This will require some reprograming of DAS.</a:t>
            </a:r>
          </a:p>
          <a:p>
            <a:pPr algn="l" eaLnBrk="1" hangingPunct="1">
              <a:spcBef>
                <a:spcPct val="50000"/>
              </a:spcBef>
              <a:buFont typeface="Arial" charset="0"/>
              <a:buChar char="•"/>
            </a:pPr>
            <a:r>
              <a:rPr lang="en-US" sz="2400" dirty="0">
                <a:solidFill>
                  <a:schemeClr val="accent2"/>
                </a:solidFill>
              </a:rPr>
              <a:t>The following shows an example screen shot of DAS client (DAS server runs only background) sampling 20 independent channels. </a:t>
            </a:r>
            <a:r>
              <a:rPr lang="en-US" sz="2400" dirty="0">
                <a:solidFill>
                  <a:srgbClr val="FF0000"/>
                </a:solidFill>
              </a:rPr>
              <a:t>NI-6353 board somehow carries over the signal of one channel to the next channel in case the next channels is not connected to anything</a:t>
            </a:r>
            <a:r>
              <a:rPr lang="en-US" sz="2400" dirty="0">
                <a:solidFill>
                  <a:schemeClr val="accent2"/>
                </a:solidFill>
              </a:rPr>
              <a:t>. So the following figure shows duplicate signals appearing in different channels even though only the first channel is getting the input. If you do not want to see such behavior, short circuit the next channel to the one getting the real signal. It is especially important when you do not use one of the channels. For example, you use channel 0 for the neural recording and “reserve” the channel 1 for a possible second neural channel; and you decide to use the channel 2 &amp; 3 to monitor one of the eyes. In this scenario, the channel 2 may get contaminated with the carried over signal from the unconnected channel 1. To prevent this, short circuit (connect the channel input to the ground) the channel 1.  </a:t>
            </a:r>
          </a:p>
        </p:txBody>
      </p:sp>
      <p:pic>
        <p:nvPicPr>
          <p:cNvPr id="19461" name="Picture 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858000" y="5091113"/>
            <a:ext cx="8839200" cy="5762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482" name="Picture 1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096250" y="6116638"/>
            <a:ext cx="10115550" cy="7077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pic>
        <p:nvPicPr>
          <p:cNvPr id="20483" name="Picture 18"/>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982200" y="1143000"/>
            <a:ext cx="5257800" cy="4362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20484" name="Rectangle 2"/>
          <p:cNvSpPr>
            <a:spLocks noChangeArrowheads="1"/>
          </p:cNvSpPr>
          <p:nvPr/>
        </p:nvSpPr>
        <p:spPr bwMode="auto">
          <a:xfrm>
            <a:off x="0" y="0"/>
            <a:ext cx="18288000" cy="990600"/>
          </a:xfrm>
          <a:prstGeom prst="rect">
            <a:avLst/>
          </a:prstGeom>
          <a:gradFill rotWithShape="1">
            <a:gsLst>
              <a:gs pos="0">
                <a:srgbClr val="CACACA"/>
              </a:gs>
              <a:gs pos="50000">
                <a:srgbClr val="EAEAEA"/>
              </a:gs>
              <a:gs pos="100000">
                <a:srgbClr val="CACACA"/>
              </a:gs>
            </a:gsLst>
            <a:lin ang="5400000" scaled="1"/>
          </a:gradFill>
          <a:ln>
            <a:noFill/>
          </a:ln>
          <a:extLst>
            <a:ext uri="{91240B29-F687-4F45-9708-019B960494DF}">
              <a14:hiddenLine xmlns:a14="http://schemas.microsoft.com/office/drawing/2010/main" w="9525" algn="ctr">
                <a:solidFill>
                  <a:srgbClr val="000000"/>
                </a:solidFill>
                <a:miter lim="800000"/>
                <a:headEnd/>
                <a:tailEnd/>
              </a14:hiddenLine>
            </a:ext>
          </a:extLst>
        </p:spPr>
        <p:txBody>
          <a:bodyPr lIns="182880" tIns="91440" rIns="182880" bIns="91440" anchor="ctr"/>
          <a:lstStyle/>
          <a:p>
            <a:pPr defTabSz="1828800"/>
            <a:r>
              <a:rPr lang="en-US" sz="3600" b="1">
                <a:solidFill>
                  <a:srgbClr val="A50021"/>
                </a:solidFill>
              </a:rPr>
              <a:t>To change the number of channels that DAS supports…</a:t>
            </a:r>
          </a:p>
        </p:txBody>
      </p:sp>
      <p:sp>
        <p:nvSpPr>
          <p:cNvPr id="20485" name="Text Box 3"/>
          <p:cNvSpPr txBox="1">
            <a:spLocks noChangeArrowheads="1"/>
          </p:cNvSpPr>
          <p:nvPr/>
        </p:nvSpPr>
        <p:spPr bwMode="auto">
          <a:xfrm>
            <a:off x="3200400" y="2514600"/>
            <a:ext cx="47244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marL="342900" indent="-342900" eaLnBrk="0" hangingPunct="0">
              <a:defRPr sz="1200">
                <a:solidFill>
                  <a:schemeClr val="tx1"/>
                </a:solidFill>
                <a:latin typeface="Arial" charset="0"/>
              </a:defRPr>
            </a:lvl1pPr>
            <a:lvl2pPr marL="742950" indent="-285750" eaLnBrk="0" hangingPunct="0">
              <a:defRPr sz="1200">
                <a:solidFill>
                  <a:schemeClr val="tx1"/>
                </a:solidFill>
                <a:latin typeface="Arial" charset="0"/>
              </a:defRPr>
            </a:lvl2pPr>
            <a:lvl3pPr marL="1143000" indent="-228600" eaLnBrk="0" hangingPunct="0">
              <a:defRPr sz="1200">
                <a:solidFill>
                  <a:schemeClr val="tx1"/>
                </a:solidFill>
                <a:latin typeface="Arial" charset="0"/>
              </a:defRPr>
            </a:lvl3pPr>
            <a:lvl4pPr marL="1600200" indent="-228600" eaLnBrk="0" hangingPunct="0">
              <a:defRPr sz="1200">
                <a:solidFill>
                  <a:schemeClr val="tx1"/>
                </a:solidFill>
                <a:latin typeface="Arial" charset="0"/>
              </a:defRPr>
            </a:lvl4pPr>
            <a:lvl5pPr marL="2057400" indent="-228600" eaLnBrk="0" hangingPunct="0">
              <a:defRPr sz="1200">
                <a:solidFill>
                  <a:schemeClr val="tx1"/>
                </a:solidFill>
                <a:latin typeface="Arial" charset="0"/>
              </a:defRPr>
            </a:lvl5pPr>
            <a:lvl6pPr marL="2514600" indent="-228600" algn="ctr" eaLnBrk="0" fontAlgn="base" hangingPunct="0">
              <a:spcBef>
                <a:spcPct val="0"/>
              </a:spcBef>
              <a:spcAft>
                <a:spcPct val="0"/>
              </a:spcAft>
              <a:defRPr sz="1200">
                <a:solidFill>
                  <a:schemeClr val="tx1"/>
                </a:solidFill>
                <a:latin typeface="Arial" charset="0"/>
              </a:defRPr>
            </a:lvl6pPr>
            <a:lvl7pPr marL="2971800" indent="-228600" algn="ctr" eaLnBrk="0" fontAlgn="base" hangingPunct="0">
              <a:spcBef>
                <a:spcPct val="0"/>
              </a:spcBef>
              <a:spcAft>
                <a:spcPct val="0"/>
              </a:spcAft>
              <a:defRPr sz="1200">
                <a:solidFill>
                  <a:schemeClr val="tx1"/>
                </a:solidFill>
                <a:latin typeface="Arial" charset="0"/>
              </a:defRPr>
            </a:lvl7pPr>
            <a:lvl8pPr marL="3429000" indent="-228600" algn="ctr" eaLnBrk="0" fontAlgn="base" hangingPunct="0">
              <a:spcBef>
                <a:spcPct val="0"/>
              </a:spcBef>
              <a:spcAft>
                <a:spcPct val="0"/>
              </a:spcAft>
              <a:defRPr sz="1200">
                <a:solidFill>
                  <a:schemeClr val="tx1"/>
                </a:solidFill>
                <a:latin typeface="Arial" charset="0"/>
              </a:defRPr>
            </a:lvl8pPr>
            <a:lvl9pPr marL="3886200" indent="-228600" algn="ctr" eaLnBrk="0" fontAlgn="base" hangingPunct="0">
              <a:spcBef>
                <a:spcPct val="0"/>
              </a:spcBef>
              <a:spcAft>
                <a:spcPct val="0"/>
              </a:spcAft>
              <a:defRPr sz="1200">
                <a:solidFill>
                  <a:schemeClr val="tx1"/>
                </a:solidFill>
                <a:latin typeface="Arial" charset="0"/>
              </a:defRPr>
            </a:lvl9pPr>
          </a:lstStyle>
          <a:p>
            <a:pPr algn="l" eaLnBrk="1" hangingPunct="1">
              <a:spcBef>
                <a:spcPct val="50000"/>
              </a:spcBef>
              <a:buFontTx/>
              <a:buAutoNum type="arabicParenR"/>
            </a:pPr>
            <a:r>
              <a:rPr lang="en-US" sz="2400">
                <a:solidFill>
                  <a:schemeClr val="accent2"/>
                </a:solidFill>
              </a:rPr>
              <a:t>Open DAS_sv solution:</a:t>
            </a:r>
          </a:p>
        </p:txBody>
      </p:sp>
      <p:sp>
        <p:nvSpPr>
          <p:cNvPr id="20486" name="Text Box 7"/>
          <p:cNvSpPr txBox="1">
            <a:spLocks noChangeArrowheads="1"/>
          </p:cNvSpPr>
          <p:nvPr/>
        </p:nvSpPr>
        <p:spPr bwMode="auto">
          <a:xfrm>
            <a:off x="2057400" y="9144000"/>
            <a:ext cx="53340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marL="342900" indent="-342900" eaLnBrk="0" hangingPunct="0">
              <a:defRPr sz="1200">
                <a:solidFill>
                  <a:schemeClr val="tx1"/>
                </a:solidFill>
                <a:latin typeface="Arial" charset="0"/>
              </a:defRPr>
            </a:lvl1pPr>
            <a:lvl2pPr marL="742950" indent="-285750" eaLnBrk="0" hangingPunct="0">
              <a:defRPr sz="1200">
                <a:solidFill>
                  <a:schemeClr val="tx1"/>
                </a:solidFill>
                <a:latin typeface="Arial" charset="0"/>
              </a:defRPr>
            </a:lvl2pPr>
            <a:lvl3pPr marL="1143000" indent="-228600" eaLnBrk="0" hangingPunct="0">
              <a:defRPr sz="1200">
                <a:solidFill>
                  <a:schemeClr val="tx1"/>
                </a:solidFill>
                <a:latin typeface="Arial" charset="0"/>
              </a:defRPr>
            </a:lvl3pPr>
            <a:lvl4pPr marL="1600200" indent="-228600" eaLnBrk="0" hangingPunct="0">
              <a:defRPr sz="1200">
                <a:solidFill>
                  <a:schemeClr val="tx1"/>
                </a:solidFill>
                <a:latin typeface="Arial" charset="0"/>
              </a:defRPr>
            </a:lvl4pPr>
            <a:lvl5pPr marL="2057400" indent="-228600" eaLnBrk="0" hangingPunct="0">
              <a:defRPr sz="1200">
                <a:solidFill>
                  <a:schemeClr val="tx1"/>
                </a:solidFill>
                <a:latin typeface="Arial" charset="0"/>
              </a:defRPr>
            </a:lvl5pPr>
            <a:lvl6pPr marL="2514600" indent="-228600" algn="ctr" eaLnBrk="0" fontAlgn="base" hangingPunct="0">
              <a:spcBef>
                <a:spcPct val="0"/>
              </a:spcBef>
              <a:spcAft>
                <a:spcPct val="0"/>
              </a:spcAft>
              <a:defRPr sz="1200">
                <a:solidFill>
                  <a:schemeClr val="tx1"/>
                </a:solidFill>
                <a:latin typeface="Arial" charset="0"/>
              </a:defRPr>
            </a:lvl6pPr>
            <a:lvl7pPr marL="2971800" indent="-228600" algn="ctr" eaLnBrk="0" fontAlgn="base" hangingPunct="0">
              <a:spcBef>
                <a:spcPct val="0"/>
              </a:spcBef>
              <a:spcAft>
                <a:spcPct val="0"/>
              </a:spcAft>
              <a:defRPr sz="1200">
                <a:solidFill>
                  <a:schemeClr val="tx1"/>
                </a:solidFill>
                <a:latin typeface="Arial" charset="0"/>
              </a:defRPr>
            </a:lvl7pPr>
            <a:lvl8pPr marL="3429000" indent="-228600" algn="ctr" eaLnBrk="0" fontAlgn="base" hangingPunct="0">
              <a:spcBef>
                <a:spcPct val="0"/>
              </a:spcBef>
              <a:spcAft>
                <a:spcPct val="0"/>
              </a:spcAft>
              <a:defRPr sz="1200">
                <a:solidFill>
                  <a:schemeClr val="tx1"/>
                </a:solidFill>
                <a:latin typeface="Arial" charset="0"/>
              </a:defRPr>
            </a:lvl8pPr>
            <a:lvl9pPr marL="3886200" indent="-228600" algn="ctr" eaLnBrk="0" fontAlgn="base" hangingPunct="0">
              <a:spcBef>
                <a:spcPct val="0"/>
              </a:spcBef>
              <a:spcAft>
                <a:spcPct val="0"/>
              </a:spcAft>
              <a:defRPr sz="1200">
                <a:solidFill>
                  <a:schemeClr val="tx1"/>
                </a:solidFill>
                <a:latin typeface="Arial" charset="0"/>
              </a:defRPr>
            </a:lvl9pPr>
          </a:lstStyle>
          <a:p>
            <a:pPr algn="l" eaLnBrk="1" hangingPunct="1">
              <a:spcBef>
                <a:spcPct val="50000"/>
              </a:spcBef>
            </a:pPr>
            <a:r>
              <a:rPr lang="en-US" sz="2400">
                <a:solidFill>
                  <a:schemeClr val="accent2"/>
                </a:solidFill>
              </a:rPr>
              <a:t>2) Open “SharedConstants.h” </a:t>
            </a:r>
          </a:p>
        </p:txBody>
      </p:sp>
      <p:sp>
        <p:nvSpPr>
          <p:cNvPr id="20487" name="Line 10"/>
          <p:cNvSpPr>
            <a:spLocks noChangeShapeType="1"/>
          </p:cNvSpPr>
          <p:nvPr/>
        </p:nvSpPr>
        <p:spPr bwMode="auto">
          <a:xfrm>
            <a:off x="7162800" y="2819400"/>
            <a:ext cx="2819400" cy="914400"/>
          </a:xfrm>
          <a:prstGeom prst="line">
            <a:avLst/>
          </a:prstGeom>
          <a:noFill/>
          <a:ln w="38100">
            <a:solidFill>
              <a:srgbClr val="CC0000"/>
            </a:solidFill>
            <a:round/>
            <a:headEnd/>
            <a:tailEnd type="triangle" w="med" len="med"/>
          </a:ln>
          <a:extLst>
            <a:ext uri="{909E8E84-426E-40DD-AFC4-6F175D3DCCD1}">
              <a14:hiddenFill xmlns:a14="http://schemas.microsoft.com/office/drawing/2010/main">
                <a:noFill/>
              </a14:hiddenFill>
            </a:ext>
          </a:extLst>
        </p:spPr>
        <p:txBody>
          <a:bodyPr anchor="ctr">
            <a:spAutoFit/>
          </a:bodyPr>
          <a:lstStyle/>
          <a:p>
            <a:endParaRPr lang="en-US"/>
          </a:p>
        </p:txBody>
      </p:sp>
      <p:sp>
        <p:nvSpPr>
          <p:cNvPr id="20488" name="Freeform 12"/>
          <p:cNvSpPr>
            <a:spLocks/>
          </p:cNvSpPr>
          <p:nvPr/>
        </p:nvSpPr>
        <p:spPr bwMode="auto">
          <a:xfrm>
            <a:off x="8915400" y="8991600"/>
            <a:ext cx="1219200" cy="381000"/>
          </a:xfrm>
          <a:custGeom>
            <a:avLst/>
            <a:gdLst>
              <a:gd name="T0" fmla="*/ 2147483647 w 1109"/>
              <a:gd name="T1" fmla="*/ 2147483647 h 294"/>
              <a:gd name="T2" fmla="*/ 0 w 1109"/>
              <a:gd name="T3" fmla="*/ 2147483647 h 294"/>
              <a:gd name="T4" fmla="*/ 2147483647 w 1109"/>
              <a:gd name="T5" fmla="*/ 2147483647 h 294"/>
              <a:gd name="T6" fmla="*/ 2147483647 w 1109"/>
              <a:gd name="T7" fmla="*/ 2147483647 h 294"/>
              <a:gd name="T8" fmla="*/ 2147483647 w 1109"/>
              <a:gd name="T9" fmla="*/ 2147483647 h 294"/>
              <a:gd name="T10" fmla="*/ 0 60000 65536"/>
              <a:gd name="T11" fmla="*/ 0 60000 65536"/>
              <a:gd name="T12" fmla="*/ 0 60000 65536"/>
              <a:gd name="T13" fmla="*/ 0 60000 65536"/>
              <a:gd name="T14" fmla="*/ 0 60000 65536"/>
              <a:gd name="T15" fmla="*/ 0 w 1109"/>
              <a:gd name="T16" fmla="*/ 0 h 294"/>
              <a:gd name="T17" fmla="*/ 1109 w 1109"/>
              <a:gd name="T18" fmla="*/ 294 h 294"/>
            </a:gdLst>
            <a:ahLst/>
            <a:cxnLst>
              <a:cxn ang="T10">
                <a:pos x="T0" y="T1"/>
              </a:cxn>
              <a:cxn ang="T11">
                <a:pos x="T2" y="T3"/>
              </a:cxn>
              <a:cxn ang="T12">
                <a:pos x="T4" y="T5"/>
              </a:cxn>
              <a:cxn ang="T13">
                <a:pos x="T6" y="T7"/>
              </a:cxn>
              <a:cxn ang="T14">
                <a:pos x="T8" y="T9"/>
              </a:cxn>
            </a:cxnLst>
            <a:rect l="T15" t="T16" r="T17" b="T18"/>
            <a:pathLst>
              <a:path w="1109" h="294">
                <a:moveTo>
                  <a:pt x="362" y="256"/>
                </a:moveTo>
                <a:cubicBezTo>
                  <a:pt x="214" y="239"/>
                  <a:pt x="0" y="222"/>
                  <a:pt x="0" y="150"/>
                </a:cubicBezTo>
                <a:cubicBezTo>
                  <a:pt x="0" y="78"/>
                  <a:pt x="298" y="37"/>
                  <a:pt x="492" y="28"/>
                </a:cubicBezTo>
                <a:cubicBezTo>
                  <a:pt x="675" y="24"/>
                  <a:pt x="1109" y="0"/>
                  <a:pt x="1096" y="128"/>
                </a:cubicBezTo>
                <a:cubicBezTo>
                  <a:pt x="1083" y="256"/>
                  <a:pt x="457" y="252"/>
                  <a:pt x="271" y="294"/>
                </a:cubicBezTo>
              </a:path>
            </a:pathLst>
          </a:custGeom>
          <a:noFill/>
          <a:ln w="28575" cap="flat" cmpd="sng">
            <a:solidFill>
              <a:srgbClr val="CC0000"/>
            </a:solidFill>
            <a:prstDash val="solid"/>
            <a:round/>
            <a:headEnd type="none" w="med" len="med"/>
            <a:tailEnd type="none" w="med" len="med"/>
          </a:ln>
          <a:extLst>
            <a:ext uri="{909E8E84-426E-40DD-AFC4-6F175D3DCCD1}">
              <a14:hiddenFill xmlns:a14="http://schemas.microsoft.com/office/drawing/2010/main">
                <a:solidFill>
                  <a:srgbClr val="FFFFFF"/>
                </a:solidFill>
              </a14:hiddenFill>
            </a:ext>
          </a:extLst>
        </p:spPr>
        <p:txBody>
          <a:bodyPr anchor="ctr"/>
          <a:lstStyle/>
          <a:p>
            <a:endParaRPr lang="en-US"/>
          </a:p>
        </p:txBody>
      </p:sp>
      <p:sp>
        <p:nvSpPr>
          <p:cNvPr id="20489" name="Text Box 13"/>
          <p:cNvSpPr txBox="1">
            <a:spLocks noChangeArrowheads="1"/>
          </p:cNvSpPr>
          <p:nvPr/>
        </p:nvSpPr>
        <p:spPr bwMode="auto">
          <a:xfrm>
            <a:off x="1981200" y="10363200"/>
            <a:ext cx="5638800" cy="1006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marL="342900" indent="-342900" eaLnBrk="0" hangingPunct="0">
              <a:defRPr sz="1200">
                <a:solidFill>
                  <a:schemeClr val="tx1"/>
                </a:solidFill>
                <a:latin typeface="Arial" charset="0"/>
              </a:defRPr>
            </a:lvl1pPr>
            <a:lvl2pPr marL="742950" indent="-285750" eaLnBrk="0" hangingPunct="0">
              <a:defRPr sz="1200">
                <a:solidFill>
                  <a:schemeClr val="tx1"/>
                </a:solidFill>
                <a:latin typeface="Arial" charset="0"/>
              </a:defRPr>
            </a:lvl2pPr>
            <a:lvl3pPr marL="1143000" indent="-228600" eaLnBrk="0" hangingPunct="0">
              <a:defRPr sz="1200">
                <a:solidFill>
                  <a:schemeClr val="tx1"/>
                </a:solidFill>
                <a:latin typeface="Arial" charset="0"/>
              </a:defRPr>
            </a:lvl3pPr>
            <a:lvl4pPr marL="1600200" indent="-228600" eaLnBrk="0" hangingPunct="0">
              <a:defRPr sz="1200">
                <a:solidFill>
                  <a:schemeClr val="tx1"/>
                </a:solidFill>
                <a:latin typeface="Arial" charset="0"/>
              </a:defRPr>
            </a:lvl4pPr>
            <a:lvl5pPr marL="2057400" indent="-228600" eaLnBrk="0" hangingPunct="0">
              <a:defRPr sz="1200">
                <a:solidFill>
                  <a:schemeClr val="tx1"/>
                </a:solidFill>
                <a:latin typeface="Arial" charset="0"/>
              </a:defRPr>
            </a:lvl5pPr>
            <a:lvl6pPr marL="2514600" indent="-228600" algn="ctr" eaLnBrk="0" fontAlgn="base" hangingPunct="0">
              <a:spcBef>
                <a:spcPct val="0"/>
              </a:spcBef>
              <a:spcAft>
                <a:spcPct val="0"/>
              </a:spcAft>
              <a:defRPr sz="1200">
                <a:solidFill>
                  <a:schemeClr val="tx1"/>
                </a:solidFill>
                <a:latin typeface="Arial" charset="0"/>
              </a:defRPr>
            </a:lvl6pPr>
            <a:lvl7pPr marL="2971800" indent="-228600" algn="ctr" eaLnBrk="0" fontAlgn="base" hangingPunct="0">
              <a:spcBef>
                <a:spcPct val="0"/>
              </a:spcBef>
              <a:spcAft>
                <a:spcPct val="0"/>
              </a:spcAft>
              <a:defRPr sz="1200">
                <a:solidFill>
                  <a:schemeClr val="tx1"/>
                </a:solidFill>
                <a:latin typeface="Arial" charset="0"/>
              </a:defRPr>
            </a:lvl7pPr>
            <a:lvl8pPr marL="3429000" indent="-228600" algn="ctr" eaLnBrk="0" fontAlgn="base" hangingPunct="0">
              <a:spcBef>
                <a:spcPct val="0"/>
              </a:spcBef>
              <a:spcAft>
                <a:spcPct val="0"/>
              </a:spcAft>
              <a:defRPr sz="1200">
                <a:solidFill>
                  <a:schemeClr val="tx1"/>
                </a:solidFill>
                <a:latin typeface="Arial" charset="0"/>
              </a:defRPr>
            </a:lvl8pPr>
            <a:lvl9pPr marL="3886200" indent="-228600" algn="ctr" eaLnBrk="0" fontAlgn="base" hangingPunct="0">
              <a:spcBef>
                <a:spcPct val="0"/>
              </a:spcBef>
              <a:spcAft>
                <a:spcPct val="0"/>
              </a:spcAft>
              <a:defRPr sz="1200">
                <a:solidFill>
                  <a:schemeClr val="tx1"/>
                </a:solidFill>
                <a:latin typeface="Arial" charset="0"/>
              </a:defRPr>
            </a:lvl9pPr>
          </a:lstStyle>
          <a:p>
            <a:pPr algn="l" eaLnBrk="1" hangingPunct="1">
              <a:spcBef>
                <a:spcPct val="50000"/>
              </a:spcBef>
            </a:pPr>
            <a:r>
              <a:rPr lang="en-US" sz="2400">
                <a:solidFill>
                  <a:schemeClr val="accent2"/>
                </a:solidFill>
              </a:rPr>
              <a:t>3) Change “NUM_NN_AI_CHAN” value </a:t>
            </a:r>
          </a:p>
          <a:p>
            <a:pPr algn="l" eaLnBrk="1" hangingPunct="1">
              <a:spcBef>
                <a:spcPct val="50000"/>
              </a:spcBef>
            </a:pPr>
            <a:r>
              <a:rPr lang="en-US" sz="2400">
                <a:solidFill>
                  <a:schemeClr val="accent2"/>
                </a:solidFill>
              </a:rPr>
              <a:t>	to a new value that you want.</a:t>
            </a:r>
          </a:p>
        </p:txBody>
      </p:sp>
      <p:sp>
        <p:nvSpPr>
          <p:cNvPr id="20490" name="Line 14"/>
          <p:cNvSpPr>
            <a:spLocks noChangeShapeType="1"/>
          </p:cNvSpPr>
          <p:nvPr/>
        </p:nvSpPr>
        <p:spPr bwMode="auto">
          <a:xfrm flipV="1">
            <a:off x="6172200" y="9182100"/>
            <a:ext cx="2743200" cy="266700"/>
          </a:xfrm>
          <a:prstGeom prst="line">
            <a:avLst/>
          </a:prstGeom>
          <a:noFill/>
          <a:ln w="38100">
            <a:solidFill>
              <a:srgbClr val="CC0000"/>
            </a:solidFill>
            <a:round/>
            <a:headEnd/>
            <a:tailEnd type="triangle" w="med" len="med"/>
          </a:ln>
          <a:extLst>
            <a:ext uri="{909E8E84-426E-40DD-AFC4-6F175D3DCCD1}">
              <a14:hiddenFill xmlns:a14="http://schemas.microsoft.com/office/drawing/2010/main">
                <a:noFill/>
              </a14:hiddenFill>
            </a:ext>
          </a:extLst>
        </p:spPr>
        <p:txBody>
          <a:bodyPr anchor="ctr">
            <a:spAutoFit/>
          </a:bodyPr>
          <a:lstStyle/>
          <a:p>
            <a:endParaRPr lang="en-US"/>
          </a:p>
        </p:txBody>
      </p:sp>
      <p:cxnSp>
        <p:nvCxnSpPr>
          <p:cNvPr id="20491" name="AutoShape 16"/>
          <p:cNvCxnSpPr>
            <a:cxnSpLocks noChangeShapeType="1"/>
            <a:stCxn id="20489" idx="3"/>
            <a:endCxn id="20492" idx="2"/>
          </p:cNvCxnSpPr>
          <p:nvPr/>
        </p:nvCxnSpPr>
        <p:spPr bwMode="auto">
          <a:xfrm flipV="1">
            <a:off x="7620000" y="8280400"/>
            <a:ext cx="5032375" cy="2586038"/>
          </a:xfrm>
          <a:prstGeom prst="bentConnector2">
            <a:avLst/>
          </a:prstGeom>
          <a:noFill/>
          <a:ln w="38100">
            <a:solidFill>
              <a:srgbClr val="CC0000"/>
            </a:solidFill>
            <a:miter lim="800000"/>
            <a:headEnd/>
            <a:tailEnd type="triangle" w="med" len="med"/>
          </a:ln>
          <a:extLst>
            <a:ext uri="{909E8E84-426E-40DD-AFC4-6F175D3DCCD1}">
              <a14:hiddenFill xmlns:a14="http://schemas.microsoft.com/office/drawing/2010/main">
                <a:noFill/>
              </a14:hiddenFill>
            </a:ext>
          </a:extLst>
        </p:spPr>
      </p:cxnSp>
      <p:sp>
        <p:nvSpPr>
          <p:cNvPr id="20492" name="Rectangle 17"/>
          <p:cNvSpPr>
            <a:spLocks noChangeArrowheads="1"/>
          </p:cNvSpPr>
          <p:nvPr/>
        </p:nvSpPr>
        <p:spPr bwMode="auto">
          <a:xfrm>
            <a:off x="12560300" y="8007350"/>
            <a:ext cx="184150" cy="273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nchor="ctr">
            <a:spAutoFit/>
          </a:bodyPr>
          <a:lstStyle/>
          <a:p>
            <a:endParaRPr lang="en-US"/>
          </a:p>
        </p:txBody>
      </p:sp>
      <p:sp>
        <p:nvSpPr>
          <p:cNvPr id="20493" name="Line 18"/>
          <p:cNvSpPr>
            <a:spLocks noChangeShapeType="1"/>
          </p:cNvSpPr>
          <p:nvPr/>
        </p:nvSpPr>
        <p:spPr bwMode="auto">
          <a:xfrm>
            <a:off x="11464925" y="8264525"/>
            <a:ext cx="1752600" cy="0"/>
          </a:xfrm>
          <a:prstGeom prst="line">
            <a:avLst/>
          </a:prstGeom>
          <a:noFill/>
          <a:ln w="38100">
            <a:solidFill>
              <a:srgbClr val="CC0000"/>
            </a:solidFill>
            <a:round/>
            <a:headEnd/>
            <a:tailEnd/>
          </a:ln>
          <a:extLst>
            <a:ext uri="{909E8E84-426E-40DD-AFC4-6F175D3DCCD1}">
              <a14:hiddenFill xmlns:a14="http://schemas.microsoft.com/office/drawing/2010/main">
                <a:noFill/>
              </a14:hiddenFill>
            </a:ext>
          </a:extLst>
        </p:spPr>
        <p:txBody>
          <a:bodyPr anchor="ctr">
            <a:spAutoFit/>
          </a:bodyPr>
          <a:lstStyle/>
          <a:p>
            <a:endParaRPr lang="en-US"/>
          </a:p>
        </p:txBody>
      </p:sp>
      <p:sp>
        <p:nvSpPr>
          <p:cNvPr id="20494" name="Text Box 19"/>
          <p:cNvSpPr txBox="1">
            <a:spLocks noChangeArrowheads="1"/>
          </p:cNvSpPr>
          <p:nvPr/>
        </p:nvSpPr>
        <p:spPr bwMode="auto">
          <a:xfrm>
            <a:off x="1981200" y="11582400"/>
            <a:ext cx="5638800" cy="1046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marL="342900" indent="-342900" eaLnBrk="0" hangingPunct="0">
              <a:defRPr sz="1200">
                <a:solidFill>
                  <a:schemeClr val="tx1"/>
                </a:solidFill>
                <a:latin typeface="Arial" charset="0"/>
              </a:defRPr>
            </a:lvl1pPr>
            <a:lvl2pPr marL="742950" indent="-285750" eaLnBrk="0" hangingPunct="0">
              <a:defRPr sz="1200">
                <a:solidFill>
                  <a:schemeClr val="tx1"/>
                </a:solidFill>
                <a:latin typeface="Arial" charset="0"/>
              </a:defRPr>
            </a:lvl2pPr>
            <a:lvl3pPr marL="1143000" indent="-228600" eaLnBrk="0" hangingPunct="0">
              <a:defRPr sz="1200">
                <a:solidFill>
                  <a:schemeClr val="tx1"/>
                </a:solidFill>
                <a:latin typeface="Arial" charset="0"/>
              </a:defRPr>
            </a:lvl3pPr>
            <a:lvl4pPr marL="1600200" indent="-228600" eaLnBrk="0" hangingPunct="0">
              <a:defRPr sz="1200">
                <a:solidFill>
                  <a:schemeClr val="tx1"/>
                </a:solidFill>
                <a:latin typeface="Arial" charset="0"/>
              </a:defRPr>
            </a:lvl4pPr>
            <a:lvl5pPr marL="2057400" indent="-228600" eaLnBrk="0" hangingPunct="0">
              <a:defRPr sz="1200">
                <a:solidFill>
                  <a:schemeClr val="tx1"/>
                </a:solidFill>
                <a:latin typeface="Arial" charset="0"/>
              </a:defRPr>
            </a:lvl5pPr>
            <a:lvl6pPr marL="2514600" indent="-228600" algn="ctr" eaLnBrk="0" fontAlgn="base" hangingPunct="0">
              <a:spcBef>
                <a:spcPct val="0"/>
              </a:spcBef>
              <a:spcAft>
                <a:spcPct val="0"/>
              </a:spcAft>
              <a:defRPr sz="1200">
                <a:solidFill>
                  <a:schemeClr val="tx1"/>
                </a:solidFill>
                <a:latin typeface="Arial" charset="0"/>
              </a:defRPr>
            </a:lvl6pPr>
            <a:lvl7pPr marL="2971800" indent="-228600" algn="ctr" eaLnBrk="0" fontAlgn="base" hangingPunct="0">
              <a:spcBef>
                <a:spcPct val="0"/>
              </a:spcBef>
              <a:spcAft>
                <a:spcPct val="0"/>
              </a:spcAft>
              <a:defRPr sz="1200">
                <a:solidFill>
                  <a:schemeClr val="tx1"/>
                </a:solidFill>
                <a:latin typeface="Arial" charset="0"/>
              </a:defRPr>
            </a:lvl7pPr>
            <a:lvl8pPr marL="3429000" indent="-228600" algn="ctr" eaLnBrk="0" fontAlgn="base" hangingPunct="0">
              <a:spcBef>
                <a:spcPct val="0"/>
              </a:spcBef>
              <a:spcAft>
                <a:spcPct val="0"/>
              </a:spcAft>
              <a:defRPr sz="1200">
                <a:solidFill>
                  <a:schemeClr val="tx1"/>
                </a:solidFill>
                <a:latin typeface="Arial" charset="0"/>
              </a:defRPr>
            </a:lvl8pPr>
            <a:lvl9pPr marL="3886200" indent="-228600" algn="ctr" eaLnBrk="0" fontAlgn="base" hangingPunct="0">
              <a:spcBef>
                <a:spcPct val="0"/>
              </a:spcBef>
              <a:spcAft>
                <a:spcPct val="0"/>
              </a:spcAft>
              <a:defRPr sz="1200">
                <a:solidFill>
                  <a:schemeClr val="tx1"/>
                </a:solidFill>
                <a:latin typeface="Arial" charset="0"/>
              </a:defRPr>
            </a:lvl9pPr>
          </a:lstStyle>
          <a:p>
            <a:pPr algn="l" eaLnBrk="1" hangingPunct="1">
              <a:spcBef>
                <a:spcPct val="50000"/>
              </a:spcBef>
            </a:pPr>
            <a:r>
              <a:rPr lang="en-US" sz="2400">
                <a:solidFill>
                  <a:schemeClr val="accent2"/>
                </a:solidFill>
              </a:rPr>
              <a:t>3) Recompile all the related programs that share the Memory Map </a:t>
            </a:r>
            <a:r>
              <a:rPr lang="en-US" sz="1400">
                <a:solidFill>
                  <a:schemeClr val="accent2"/>
                </a:solidFill>
              </a:rPr>
              <a:t>( DAS_sv, DAS_cl, RAS, TAS, MOXY, Oscilloscope, CLAS, ANTS, VIS)</a:t>
            </a:r>
          </a:p>
        </p:txBody>
      </p:sp>
      <p:sp>
        <p:nvSpPr>
          <p:cNvPr id="20495" name="Freeform 22"/>
          <p:cNvSpPr>
            <a:spLocks/>
          </p:cNvSpPr>
          <p:nvPr/>
        </p:nvSpPr>
        <p:spPr bwMode="auto">
          <a:xfrm>
            <a:off x="11914188" y="6427788"/>
            <a:ext cx="304800" cy="381000"/>
          </a:xfrm>
          <a:custGeom>
            <a:avLst/>
            <a:gdLst>
              <a:gd name="T0" fmla="*/ 2147483647 w 1109"/>
              <a:gd name="T1" fmla="*/ 2147483647 h 294"/>
              <a:gd name="T2" fmla="*/ 0 w 1109"/>
              <a:gd name="T3" fmla="*/ 2147483647 h 294"/>
              <a:gd name="T4" fmla="*/ 2147483647 w 1109"/>
              <a:gd name="T5" fmla="*/ 2147483647 h 294"/>
              <a:gd name="T6" fmla="*/ 2147483647 w 1109"/>
              <a:gd name="T7" fmla="*/ 2147483647 h 294"/>
              <a:gd name="T8" fmla="*/ 2147483647 w 1109"/>
              <a:gd name="T9" fmla="*/ 2147483647 h 294"/>
              <a:gd name="T10" fmla="*/ 0 60000 65536"/>
              <a:gd name="T11" fmla="*/ 0 60000 65536"/>
              <a:gd name="T12" fmla="*/ 0 60000 65536"/>
              <a:gd name="T13" fmla="*/ 0 60000 65536"/>
              <a:gd name="T14" fmla="*/ 0 60000 65536"/>
              <a:gd name="T15" fmla="*/ 0 w 1109"/>
              <a:gd name="T16" fmla="*/ 0 h 294"/>
              <a:gd name="T17" fmla="*/ 1109 w 1109"/>
              <a:gd name="T18" fmla="*/ 294 h 294"/>
            </a:gdLst>
            <a:ahLst/>
            <a:cxnLst>
              <a:cxn ang="T10">
                <a:pos x="T0" y="T1"/>
              </a:cxn>
              <a:cxn ang="T11">
                <a:pos x="T2" y="T3"/>
              </a:cxn>
              <a:cxn ang="T12">
                <a:pos x="T4" y="T5"/>
              </a:cxn>
              <a:cxn ang="T13">
                <a:pos x="T6" y="T7"/>
              </a:cxn>
              <a:cxn ang="T14">
                <a:pos x="T8" y="T9"/>
              </a:cxn>
            </a:cxnLst>
            <a:rect l="T15" t="T16" r="T17" b="T18"/>
            <a:pathLst>
              <a:path w="1109" h="294">
                <a:moveTo>
                  <a:pt x="362" y="256"/>
                </a:moveTo>
                <a:cubicBezTo>
                  <a:pt x="214" y="239"/>
                  <a:pt x="0" y="222"/>
                  <a:pt x="0" y="150"/>
                </a:cubicBezTo>
                <a:cubicBezTo>
                  <a:pt x="0" y="78"/>
                  <a:pt x="298" y="37"/>
                  <a:pt x="492" y="28"/>
                </a:cubicBezTo>
                <a:cubicBezTo>
                  <a:pt x="675" y="24"/>
                  <a:pt x="1109" y="0"/>
                  <a:pt x="1096" y="128"/>
                </a:cubicBezTo>
                <a:cubicBezTo>
                  <a:pt x="1083" y="256"/>
                  <a:pt x="457" y="252"/>
                  <a:pt x="271" y="294"/>
                </a:cubicBezTo>
              </a:path>
            </a:pathLst>
          </a:custGeom>
          <a:noFill/>
          <a:ln w="12700" cap="flat" cmpd="sng">
            <a:solidFill>
              <a:srgbClr val="CC0000"/>
            </a:solidFill>
            <a:prstDash val="solid"/>
            <a:round/>
            <a:headEnd type="none" w="med" len="med"/>
            <a:tailEnd type="none" w="med" len="med"/>
          </a:ln>
          <a:extLst>
            <a:ext uri="{909E8E84-426E-40DD-AFC4-6F175D3DCCD1}">
              <a14:hiddenFill xmlns:a14="http://schemas.microsoft.com/office/drawing/2010/main">
                <a:solidFill>
                  <a:srgbClr val="FFFFFF"/>
                </a:solidFill>
              </a14:hiddenFill>
            </a:ext>
          </a:extLst>
        </p:spPr>
        <p:txBody>
          <a:bodyPr anchor="ctr">
            <a:spAutoFit/>
          </a:bodyPr>
          <a:lstStyle/>
          <a:p>
            <a:endParaRPr lang="en-US"/>
          </a:p>
        </p:txBody>
      </p:sp>
      <p:sp>
        <p:nvSpPr>
          <p:cNvPr id="20496" name="Freeform 23"/>
          <p:cNvSpPr>
            <a:spLocks/>
          </p:cNvSpPr>
          <p:nvPr/>
        </p:nvSpPr>
        <p:spPr bwMode="auto">
          <a:xfrm>
            <a:off x="9982200" y="3671888"/>
            <a:ext cx="1295400" cy="276225"/>
          </a:xfrm>
          <a:custGeom>
            <a:avLst/>
            <a:gdLst>
              <a:gd name="T0" fmla="*/ 2147483647 w 1109"/>
              <a:gd name="T1" fmla="*/ 2147483647 h 294"/>
              <a:gd name="T2" fmla="*/ 0 w 1109"/>
              <a:gd name="T3" fmla="*/ 2147483647 h 294"/>
              <a:gd name="T4" fmla="*/ 2147483647 w 1109"/>
              <a:gd name="T5" fmla="*/ 2147483647 h 294"/>
              <a:gd name="T6" fmla="*/ 2147483647 w 1109"/>
              <a:gd name="T7" fmla="*/ 2147483647 h 294"/>
              <a:gd name="T8" fmla="*/ 2147483647 w 1109"/>
              <a:gd name="T9" fmla="*/ 2147483647 h 294"/>
              <a:gd name="T10" fmla="*/ 0 60000 65536"/>
              <a:gd name="T11" fmla="*/ 0 60000 65536"/>
              <a:gd name="T12" fmla="*/ 0 60000 65536"/>
              <a:gd name="T13" fmla="*/ 0 60000 65536"/>
              <a:gd name="T14" fmla="*/ 0 60000 65536"/>
              <a:gd name="T15" fmla="*/ 0 w 1109"/>
              <a:gd name="T16" fmla="*/ 0 h 294"/>
              <a:gd name="T17" fmla="*/ 1109 w 1109"/>
              <a:gd name="T18" fmla="*/ 294 h 294"/>
            </a:gdLst>
            <a:ahLst/>
            <a:cxnLst>
              <a:cxn ang="T10">
                <a:pos x="T0" y="T1"/>
              </a:cxn>
              <a:cxn ang="T11">
                <a:pos x="T2" y="T3"/>
              </a:cxn>
              <a:cxn ang="T12">
                <a:pos x="T4" y="T5"/>
              </a:cxn>
              <a:cxn ang="T13">
                <a:pos x="T6" y="T7"/>
              </a:cxn>
              <a:cxn ang="T14">
                <a:pos x="T8" y="T9"/>
              </a:cxn>
            </a:cxnLst>
            <a:rect l="T15" t="T16" r="T17" b="T18"/>
            <a:pathLst>
              <a:path w="1109" h="294">
                <a:moveTo>
                  <a:pt x="362" y="256"/>
                </a:moveTo>
                <a:cubicBezTo>
                  <a:pt x="214" y="239"/>
                  <a:pt x="0" y="222"/>
                  <a:pt x="0" y="150"/>
                </a:cubicBezTo>
                <a:cubicBezTo>
                  <a:pt x="0" y="78"/>
                  <a:pt x="298" y="37"/>
                  <a:pt x="492" y="28"/>
                </a:cubicBezTo>
                <a:cubicBezTo>
                  <a:pt x="675" y="24"/>
                  <a:pt x="1109" y="0"/>
                  <a:pt x="1096" y="128"/>
                </a:cubicBezTo>
                <a:cubicBezTo>
                  <a:pt x="1083" y="256"/>
                  <a:pt x="457" y="252"/>
                  <a:pt x="271" y="294"/>
                </a:cubicBezTo>
              </a:path>
            </a:pathLst>
          </a:custGeom>
          <a:noFill/>
          <a:ln w="28575" cap="flat" cmpd="sng">
            <a:solidFill>
              <a:srgbClr val="CC0000"/>
            </a:solidFill>
            <a:prstDash val="solid"/>
            <a:round/>
            <a:headEnd type="none" w="med" len="med"/>
            <a:tailEnd type="none" w="med" len="med"/>
          </a:ln>
          <a:extLst>
            <a:ext uri="{909E8E84-426E-40DD-AFC4-6F175D3DCCD1}">
              <a14:hiddenFill xmlns:a14="http://schemas.microsoft.com/office/drawing/2010/main">
                <a:solidFill>
                  <a:srgbClr val="FFFFFF"/>
                </a:solidFill>
              </a14:hiddenFill>
            </a:ext>
          </a:extLst>
        </p:spPr>
        <p:txBody>
          <a:bodyPr anchor="ctr"/>
          <a:lstStyle/>
          <a:p>
            <a:endParaRPr lang="en-US"/>
          </a:p>
        </p:txBody>
      </p:sp>
      <p:sp>
        <p:nvSpPr>
          <p:cNvPr id="20497" name="Line 24"/>
          <p:cNvSpPr>
            <a:spLocks noChangeShapeType="1"/>
          </p:cNvSpPr>
          <p:nvPr/>
        </p:nvSpPr>
        <p:spPr bwMode="auto">
          <a:xfrm flipV="1">
            <a:off x="9677400" y="7086600"/>
            <a:ext cx="838200" cy="1905000"/>
          </a:xfrm>
          <a:prstGeom prst="line">
            <a:avLst/>
          </a:prstGeom>
          <a:noFill/>
          <a:ln w="38100">
            <a:solidFill>
              <a:srgbClr val="CC0000"/>
            </a:solidFill>
            <a:round/>
            <a:headEnd/>
            <a:tailEnd type="triangle" w="med" len="med"/>
          </a:ln>
          <a:extLst>
            <a:ext uri="{909E8E84-426E-40DD-AFC4-6F175D3DCCD1}">
              <a14:hiddenFill xmlns:a14="http://schemas.microsoft.com/office/drawing/2010/main">
                <a:noFill/>
              </a14:hiddenFill>
            </a:ext>
          </a:extLst>
        </p:spPr>
        <p:txBody>
          <a:bodyPr anchor="ctr">
            <a:spAutoFit/>
          </a:bodyPr>
          <a:lstStyle/>
          <a:p>
            <a:endParaRPr lang="en-US"/>
          </a:p>
        </p:txBody>
      </p:sp>
      <p:cxnSp>
        <p:nvCxnSpPr>
          <p:cNvPr id="20498" name="AutoShape 16"/>
          <p:cNvCxnSpPr>
            <a:cxnSpLocks noChangeShapeType="1"/>
            <a:stCxn id="20494" idx="3"/>
          </p:cNvCxnSpPr>
          <p:nvPr/>
        </p:nvCxnSpPr>
        <p:spPr bwMode="auto">
          <a:xfrm flipV="1">
            <a:off x="7620000" y="6764338"/>
            <a:ext cx="4443413" cy="5341937"/>
          </a:xfrm>
          <a:prstGeom prst="bentConnector2">
            <a:avLst/>
          </a:prstGeom>
          <a:noFill/>
          <a:ln w="38100">
            <a:solidFill>
              <a:srgbClr val="00B0F0"/>
            </a:solidFill>
            <a:miter lim="800000"/>
            <a:headEnd/>
            <a:tailEnd type="triangle" w="med" len="med"/>
          </a:ln>
          <a:extLst>
            <a:ext uri="{909E8E84-426E-40DD-AFC4-6F175D3DCCD1}">
              <a14:hiddenFill xmlns:a14="http://schemas.microsoft.com/office/drawing/2010/main">
                <a:noFill/>
              </a14:hiddenFill>
            </a:ext>
          </a:extLst>
        </p:spPr>
      </p:cxn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2"/>
          <p:cNvSpPr>
            <a:spLocks noChangeArrowheads="1"/>
          </p:cNvSpPr>
          <p:nvPr/>
        </p:nvSpPr>
        <p:spPr bwMode="auto">
          <a:xfrm>
            <a:off x="0" y="0"/>
            <a:ext cx="18288000" cy="990600"/>
          </a:xfrm>
          <a:prstGeom prst="rect">
            <a:avLst/>
          </a:prstGeom>
          <a:gradFill rotWithShape="1">
            <a:gsLst>
              <a:gs pos="0">
                <a:srgbClr val="CACACA"/>
              </a:gs>
              <a:gs pos="50000">
                <a:srgbClr val="EAEAEA"/>
              </a:gs>
              <a:gs pos="100000">
                <a:srgbClr val="CACACA"/>
              </a:gs>
            </a:gsLst>
            <a:lin ang="5400000" scaled="1"/>
          </a:gradFill>
          <a:ln>
            <a:noFill/>
          </a:ln>
          <a:extLst>
            <a:ext uri="{91240B29-F687-4F45-9708-019B960494DF}">
              <a14:hiddenLine xmlns:a14="http://schemas.microsoft.com/office/drawing/2010/main" w="9525" algn="ctr">
                <a:solidFill>
                  <a:srgbClr val="000000"/>
                </a:solidFill>
                <a:miter lim="800000"/>
                <a:headEnd/>
                <a:tailEnd/>
              </a14:hiddenLine>
            </a:ext>
          </a:extLst>
        </p:spPr>
        <p:txBody>
          <a:bodyPr lIns="182880" tIns="91440" rIns="182880" bIns="91440" anchor="ctr"/>
          <a:lstStyle/>
          <a:p>
            <a:pPr defTabSz="1828800"/>
            <a:r>
              <a:rPr lang="en-US" sz="3600" b="1" dirty="0" err="1" smtClean="0">
                <a:solidFill>
                  <a:srgbClr val="A50021"/>
                </a:solidFill>
              </a:rPr>
              <a:t>End_Users_Definitions.h</a:t>
            </a:r>
            <a:endParaRPr lang="en-US" sz="3600" b="1" dirty="0">
              <a:solidFill>
                <a:srgbClr val="A50021"/>
              </a:solidFill>
            </a:endParaRPr>
          </a:p>
        </p:txBody>
      </p:sp>
      <p:sp>
        <p:nvSpPr>
          <p:cNvPr id="21507" name="Rectangle 49"/>
          <p:cNvSpPr>
            <a:spLocks noChangeArrowheads="1"/>
          </p:cNvSpPr>
          <p:nvPr/>
        </p:nvSpPr>
        <p:spPr bwMode="auto">
          <a:xfrm>
            <a:off x="838200" y="1143000"/>
            <a:ext cx="17132300" cy="26161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marL="342900" indent="-342900" algn="l">
              <a:buFont typeface="Arial" charset="0"/>
              <a:buChar char="•"/>
            </a:pPr>
            <a:r>
              <a:rPr lang="en-US" sz="3200" b="1" dirty="0">
                <a:solidFill>
                  <a:srgbClr val="A50021"/>
                </a:solidFill>
              </a:rPr>
              <a:t>As an end user, you need to define how many </a:t>
            </a:r>
            <a:r>
              <a:rPr lang="en-US" sz="3200" b="1" dirty="0" smtClean="0">
                <a:solidFill>
                  <a:srgbClr val="FF0000"/>
                </a:solidFill>
              </a:rPr>
              <a:t>Analog Input Channels </a:t>
            </a:r>
            <a:r>
              <a:rPr lang="en-US" sz="3200" b="1" dirty="0" smtClean="0">
                <a:solidFill>
                  <a:srgbClr val="A50021"/>
                </a:solidFill>
              </a:rPr>
              <a:t>you want and </a:t>
            </a:r>
            <a:r>
              <a:rPr lang="en-US" sz="3200" b="1" dirty="0">
                <a:solidFill>
                  <a:srgbClr val="A50021"/>
                </a:solidFill>
              </a:rPr>
              <a:t>how they should be used (neural signal channels, 2D behavior channels, other analog channels</a:t>
            </a:r>
            <a:r>
              <a:rPr lang="en-US" sz="3200" b="1" dirty="0" smtClean="0">
                <a:solidFill>
                  <a:srgbClr val="A50021"/>
                </a:solidFill>
              </a:rPr>
              <a:t>) </a:t>
            </a:r>
            <a:r>
              <a:rPr lang="en-US" sz="3200" b="1" dirty="0">
                <a:solidFill>
                  <a:srgbClr val="A50021"/>
                </a:solidFill>
              </a:rPr>
              <a:t>using the parameters in </a:t>
            </a:r>
            <a:r>
              <a:rPr lang="en-US" sz="3200" b="1" dirty="0" smtClean="0">
                <a:solidFill>
                  <a:srgbClr val="A50021"/>
                </a:solidFill>
              </a:rPr>
              <a:t>“</a:t>
            </a:r>
            <a:r>
              <a:rPr lang="en-US" sz="3200" b="1" dirty="0" err="1" smtClean="0">
                <a:solidFill>
                  <a:srgbClr val="A50021"/>
                </a:solidFill>
              </a:rPr>
              <a:t>End_Users_Definitions.h</a:t>
            </a:r>
            <a:r>
              <a:rPr lang="en-US" sz="3200" b="1" dirty="0">
                <a:solidFill>
                  <a:srgbClr val="A50021"/>
                </a:solidFill>
              </a:rPr>
              <a:t>”, which is in “_Include” folder. See </a:t>
            </a:r>
            <a:r>
              <a:rPr lang="en-US" sz="3200" b="1" dirty="0" smtClean="0">
                <a:solidFill>
                  <a:srgbClr val="A50021"/>
                </a:solidFill>
              </a:rPr>
              <a:t>an </a:t>
            </a:r>
            <a:r>
              <a:rPr lang="en-US" sz="3200" b="1" dirty="0">
                <a:solidFill>
                  <a:srgbClr val="A50021"/>
                </a:solidFill>
              </a:rPr>
              <a:t>example below. </a:t>
            </a:r>
          </a:p>
          <a:p>
            <a:pPr marL="342900" indent="-342900" algn="l">
              <a:buFont typeface="Arial" charset="0"/>
              <a:buChar char="•"/>
            </a:pPr>
            <a:endParaRPr lang="en-US" sz="3200" dirty="0" smtClean="0">
              <a:solidFill>
                <a:srgbClr val="3333CC"/>
              </a:solidFill>
            </a:endParaRPr>
          </a:p>
        </p:txBody>
      </p:sp>
      <p:sp>
        <p:nvSpPr>
          <p:cNvPr id="2" name="Rectangle 1"/>
          <p:cNvSpPr/>
          <p:nvPr/>
        </p:nvSpPr>
        <p:spPr bwMode="auto">
          <a:xfrm>
            <a:off x="862173" y="4114800"/>
            <a:ext cx="17165638" cy="4893647"/>
          </a:xfrm>
          <a:prstGeom prst="rect">
            <a:avLst/>
          </a:prstGeom>
          <a:ln w="76200">
            <a:solidFill>
              <a:schemeClr val="tx1">
                <a:lumMod val="75000"/>
                <a:lumOff val="25000"/>
              </a:schemeClr>
            </a:solidFill>
          </a:ln>
        </p:spPr>
        <p:txBody>
          <a:bodyPr wrap="square">
            <a:spAutoFit/>
          </a:bodyPr>
          <a:lstStyle/>
          <a:p>
            <a:pPr algn="l"/>
            <a:r>
              <a:rPr lang="en-US" sz="2400" dirty="0">
                <a:solidFill>
                  <a:srgbClr val="008600"/>
                </a:solidFill>
              </a:rPr>
              <a:t>//###########  Dear End Users, Define your channel configurations in the following  ####################</a:t>
            </a:r>
          </a:p>
          <a:p>
            <a:pPr algn="l"/>
            <a:r>
              <a:rPr lang="en-US" sz="2400" dirty="0">
                <a:solidFill>
                  <a:srgbClr val="008600"/>
                </a:solidFill>
              </a:rPr>
              <a:t>//###########  After changing the parameters below, RECOMPILE ALL THE RELATED PROGRAMS.</a:t>
            </a:r>
          </a:p>
          <a:p>
            <a:pPr algn="l"/>
            <a:endParaRPr lang="en-US" sz="2400" dirty="0"/>
          </a:p>
          <a:p>
            <a:pPr algn="l"/>
            <a:r>
              <a:rPr lang="en-US" sz="2400" dirty="0">
                <a:solidFill>
                  <a:srgbClr val="008600"/>
                </a:solidFill>
              </a:rPr>
              <a:t>//How many analog input neural channels do you want?</a:t>
            </a:r>
          </a:p>
          <a:p>
            <a:pPr algn="l"/>
            <a:r>
              <a:rPr lang="en-US" sz="2400" dirty="0"/>
              <a:t>#define </a:t>
            </a:r>
            <a:r>
              <a:rPr lang="en-US" sz="2400" dirty="0" smtClean="0"/>
              <a:t>NUM_NN_AI_CHAN	2		</a:t>
            </a:r>
          </a:p>
          <a:p>
            <a:pPr algn="l"/>
            <a:endParaRPr lang="en-US" sz="2400" dirty="0">
              <a:solidFill>
                <a:srgbClr val="008600"/>
              </a:solidFill>
            </a:endParaRPr>
          </a:p>
          <a:p>
            <a:pPr algn="l"/>
            <a:r>
              <a:rPr lang="en-US" sz="2400" dirty="0">
                <a:solidFill>
                  <a:srgbClr val="008600"/>
                </a:solidFill>
              </a:rPr>
              <a:t>//How many analog input 2D behavioral objects (e.g. </a:t>
            </a:r>
            <a:r>
              <a:rPr lang="en-US" sz="2400" dirty="0" smtClean="0">
                <a:solidFill>
                  <a:srgbClr val="008600"/>
                </a:solidFill>
              </a:rPr>
              <a:t>2 eyes </a:t>
            </a:r>
            <a:r>
              <a:rPr lang="en-US" sz="2400" dirty="0">
                <a:solidFill>
                  <a:srgbClr val="008600"/>
                </a:solidFill>
              </a:rPr>
              <a:t>with x, y </a:t>
            </a:r>
            <a:r>
              <a:rPr lang="en-US" sz="2400" dirty="0" smtClean="0">
                <a:solidFill>
                  <a:srgbClr val="008600"/>
                </a:solidFill>
              </a:rPr>
              <a:t>channels each) </a:t>
            </a:r>
            <a:r>
              <a:rPr lang="en-US" sz="2400" dirty="0">
                <a:solidFill>
                  <a:srgbClr val="008600"/>
                </a:solidFill>
              </a:rPr>
              <a:t>do you want to monitor</a:t>
            </a:r>
            <a:r>
              <a:rPr lang="en-US" sz="2400" dirty="0" smtClean="0">
                <a:solidFill>
                  <a:srgbClr val="008600"/>
                </a:solidFill>
              </a:rPr>
              <a:t>? </a:t>
            </a:r>
          </a:p>
          <a:p>
            <a:pPr algn="l"/>
            <a:r>
              <a:rPr lang="en-US" sz="2400" dirty="0" smtClean="0">
                <a:solidFill>
                  <a:srgbClr val="008600"/>
                </a:solidFill>
              </a:rPr>
              <a:t>//</a:t>
            </a:r>
            <a:r>
              <a:rPr lang="en-US" sz="2400" dirty="0">
                <a:solidFill>
                  <a:srgbClr val="008600"/>
                </a:solidFill>
              </a:rPr>
              <a:t>One object </a:t>
            </a:r>
            <a:r>
              <a:rPr lang="en-US" sz="2400" dirty="0" err="1">
                <a:solidFill>
                  <a:srgbClr val="008600"/>
                </a:solidFill>
              </a:rPr>
              <a:t>occupties</a:t>
            </a:r>
            <a:r>
              <a:rPr lang="en-US" sz="2400" dirty="0">
                <a:solidFill>
                  <a:srgbClr val="008600"/>
                </a:solidFill>
              </a:rPr>
              <a:t> 2 analog channels</a:t>
            </a:r>
            <a:r>
              <a:rPr lang="en-US" sz="2400">
                <a:solidFill>
                  <a:srgbClr val="008600"/>
                </a:solidFill>
              </a:rPr>
              <a:t>. </a:t>
            </a:r>
            <a:r>
              <a:rPr lang="en-US" sz="2400" smtClean="0">
                <a:solidFill>
                  <a:srgbClr val="008600"/>
                </a:solidFill>
              </a:rPr>
              <a:t>Blip </a:t>
            </a:r>
            <a:r>
              <a:rPr lang="en-US" sz="2400" dirty="0">
                <a:solidFill>
                  <a:srgbClr val="008600"/>
                </a:solidFill>
              </a:rPr>
              <a:t>can monitor these objects and plot in the X-Y coordinate in </a:t>
            </a:r>
            <a:r>
              <a:rPr lang="en-US" sz="2400" dirty="0" err="1">
                <a:solidFill>
                  <a:srgbClr val="008600"/>
                </a:solidFill>
              </a:rPr>
              <a:t>realtime</a:t>
            </a:r>
            <a:r>
              <a:rPr lang="en-US" sz="2400" dirty="0">
                <a:solidFill>
                  <a:srgbClr val="008600"/>
                </a:solidFill>
              </a:rPr>
              <a:t> in MOXY.</a:t>
            </a:r>
          </a:p>
          <a:p>
            <a:pPr algn="l"/>
            <a:r>
              <a:rPr lang="en-US" sz="2400" dirty="0" smtClean="0"/>
              <a:t>#define NUM_2D_BEHAVIOR_OBJS	</a:t>
            </a:r>
            <a:r>
              <a:rPr lang="en-US" sz="2400" dirty="0"/>
              <a:t>2</a:t>
            </a:r>
            <a:r>
              <a:rPr lang="en-US" sz="2400" dirty="0" smtClean="0"/>
              <a:t>	</a:t>
            </a:r>
          </a:p>
          <a:p>
            <a:pPr algn="l"/>
            <a:endParaRPr lang="en-US" sz="2400" dirty="0"/>
          </a:p>
          <a:p>
            <a:pPr algn="l"/>
            <a:r>
              <a:rPr lang="en-US" sz="2400" dirty="0">
                <a:solidFill>
                  <a:srgbClr val="008600"/>
                </a:solidFill>
              </a:rPr>
              <a:t>//How many OTHER AI channels do you want? (e.g., photo diode, actuator positions</a:t>
            </a:r>
            <a:r>
              <a:rPr lang="en-US" sz="2400" dirty="0" smtClean="0">
                <a:solidFill>
                  <a:srgbClr val="008600"/>
                </a:solidFill>
              </a:rPr>
              <a:t>...)</a:t>
            </a:r>
          </a:p>
          <a:p>
            <a:pPr algn="l"/>
            <a:r>
              <a:rPr lang="en-US" sz="2400" dirty="0">
                <a:solidFill>
                  <a:srgbClr val="008600"/>
                </a:solidFill>
              </a:rPr>
              <a:t>//Any voltage </a:t>
            </a:r>
            <a:r>
              <a:rPr lang="en-US" sz="2400" dirty="0" smtClean="0">
                <a:solidFill>
                  <a:srgbClr val="008600"/>
                </a:solidFill>
              </a:rPr>
              <a:t>inputs </a:t>
            </a:r>
            <a:r>
              <a:rPr lang="en-US" sz="2400" dirty="0">
                <a:solidFill>
                  <a:srgbClr val="008600"/>
                </a:solidFill>
              </a:rPr>
              <a:t>can be monitored with this.</a:t>
            </a:r>
          </a:p>
          <a:p>
            <a:pPr algn="l"/>
            <a:r>
              <a:rPr lang="en-US" sz="2400" dirty="0"/>
              <a:t>#define </a:t>
            </a:r>
            <a:r>
              <a:rPr lang="en-US" sz="2400" dirty="0" smtClean="0"/>
              <a:t>NUM_OTHER_AI_CH	6</a:t>
            </a:r>
            <a:endParaRPr lang="en-US" sz="2400" dirty="0">
              <a:solidFill>
                <a:srgbClr val="009900"/>
              </a:solidFill>
            </a:endParaRPr>
          </a:p>
        </p:txBody>
      </p:sp>
      <p:sp>
        <p:nvSpPr>
          <p:cNvPr id="62" name="Rectangle 49"/>
          <p:cNvSpPr>
            <a:spLocks noChangeArrowheads="1"/>
          </p:cNvSpPr>
          <p:nvPr/>
        </p:nvSpPr>
        <p:spPr bwMode="auto">
          <a:xfrm>
            <a:off x="607667" y="9906000"/>
            <a:ext cx="17132300" cy="3477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marL="342900" indent="-342900" algn="l">
              <a:buFont typeface="Arial" charset="0"/>
              <a:buChar char="•"/>
            </a:pPr>
            <a:r>
              <a:rPr lang="en-US" sz="3200" dirty="0" smtClean="0">
                <a:solidFill>
                  <a:srgbClr val="3333CC"/>
                </a:solidFill>
              </a:rPr>
              <a:t>The total number of analog channels is calculated as follows:</a:t>
            </a:r>
          </a:p>
          <a:p>
            <a:pPr lvl="1" algn="l"/>
            <a:r>
              <a:rPr lang="en-US" sz="2000" dirty="0" smtClean="0"/>
              <a:t>Total # of analog channels = NUM_NN_AI_CHAN  +  (NUM_2D_BEHAVIOR_OBJS x 2)  + NUM_OTHER_AI_CH</a:t>
            </a:r>
          </a:p>
          <a:p>
            <a:pPr lvl="1" algn="l"/>
            <a:r>
              <a:rPr lang="en-US" sz="2000" dirty="0"/>
              <a:t>	</a:t>
            </a:r>
            <a:r>
              <a:rPr lang="en-US" sz="2000" dirty="0" smtClean="0"/>
              <a:t>		           = 2 + (2 x 2) +6         (according to the example above)</a:t>
            </a:r>
          </a:p>
          <a:p>
            <a:pPr lvl="1" algn="l"/>
            <a:endParaRPr lang="en-US" sz="2000" dirty="0">
              <a:solidFill>
                <a:srgbClr val="3333CC"/>
              </a:solidFill>
            </a:endParaRPr>
          </a:p>
          <a:p>
            <a:pPr marL="342900" indent="-342900" algn="l">
              <a:buFont typeface="Arial" charset="0"/>
              <a:buChar char="•"/>
            </a:pPr>
            <a:r>
              <a:rPr lang="en-US" sz="3200" dirty="0" smtClean="0">
                <a:solidFill>
                  <a:srgbClr val="3333CC"/>
                </a:solidFill>
              </a:rPr>
              <a:t>Further customization, such as sampling rate and retrieval frequency, </a:t>
            </a:r>
            <a:r>
              <a:rPr lang="en-US" sz="3200" dirty="0">
                <a:solidFill>
                  <a:srgbClr val="3333CC"/>
                </a:solidFill>
              </a:rPr>
              <a:t>may be made by changing “</a:t>
            </a:r>
            <a:r>
              <a:rPr lang="en-US" sz="3200" dirty="0" err="1">
                <a:solidFill>
                  <a:srgbClr val="3333CC"/>
                </a:solidFill>
              </a:rPr>
              <a:t>SharedConstants.h</a:t>
            </a:r>
            <a:r>
              <a:rPr lang="en-US" sz="3200" dirty="0">
                <a:solidFill>
                  <a:srgbClr val="3333CC"/>
                </a:solidFill>
              </a:rPr>
              <a:t>” explained in the next </a:t>
            </a:r>
            <a:r>
              <a:rPr lang="en-US" sz="3200" dirty="0" smtClean="0">
                <a:solidFill>
                  <a:srgbClr val="3333CC"/>
                </a:solidFill>
              </a:rPr>
              <a:t>page</a:t>
            </a:r>
            <a:r>
              <a:rPr lang="en-US" sz="3200" dirty="0">
                <a:solidFill>
                  <a:srgbClr val="3333CC"/>
                </a:solidFill>
              </a:rPr>
              <a:t>.</a:t>
            </a:r>
            <a:endParaRPr lang="en-US" sz="3200" dirty="0" smtClean="0">
              <a:solidFill>
                <a:srgbClr val="3333CC"/>
              </a:solidFill>
            </a:endParaRPr>
          </a:p>
          <a:p>
            <a:pPr marL="342900" indent="-342900" algn="l">
              <a:buFont typeface="Arial" charset="0"/>
              <a:buChar char="•"/>
            </a:pPr>
            <a:r>
              <a:rPr lang="en-US" sz="3200" dirty="0" smtClean="0">
                <a:solidFill>
                  <a:srgbClr val="3333CC"/>
                </a:solidFill>
              </a:rPr>
              <a:t>It </a:t>
            </a:r>
            <a:r>
              <a:rPr lang="en-US" sz="3200" dirty="0">
                <a:solidFill>
                  <a:srgbClr val="3333CC"/>
                </a:solidFill>
              </a:rPr>
              <a:t>is a good idea to make a note of your configuration: WHAT ARE CONNECTED TO WHICH CHANNELS</a:t>
            </a:r>
            <a:r>
              <a:rPr lang="en-US" sz="3200" dirty="0" smtClean="0">
                <a:solidFill>
                  <a:srgbClr val="3333CC"/>
                </a:solidFill>
              </a:rPr>
              <a:t>!!</a:t>
            </a:r>
            <a:endParaRPr lang="en-US" sz="3200" dirty="0">
              <a:solidFill>
                <a:srgbClr val="3333CC"/>
              </a:solidFill>
            </a:endParaRPr>
          </a:p>
        </p:txBody>
      </p:sp>
    </p:spTree>
    <p:extLst>
      <p:ext uri="{BB962C8B-B14F-4D97-AF65-F5344CB8AC3E}">
        <p14:creationId xmlns:p14="http://schemas.microsoft.com/office/powerpoint/2010/main" val="2965561922"/>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2"/>
          <p:cNvSpPr>
            <a:spLocks noChangeArrowheads="1"/>
          </p:cNvSpPr>
          <p:nvPr/>
        </p:nvSpPr>
        <p:spPr bwMode="auto">
          <a:xfrm>
            <a:off x="0" y="0"/>
            <a:ext cx="18288000" cy="990600"/>
          </a:xfrm>
          <a:prstGeom prst="rect">
            <a:avLst/>
          </a:prstGeom>
          <a:gradFill rotWithShape="1">
            <a:gsLst>
              <a:gs pos="0">
                <a:srgbClr val="CACACA"/>
              </a:gs>
              <a:gs pos="50000">
                <a:srgbClr val="EAEAEA"/>
              </a:gs>
              <a:gs pos="100000">
                <a:srgbClr val="CACACA"/>
              </a:gs>
            </a:gsLst>
            <a:lin ang="5400000" scaled="1"/>
          </a:gradFill>
          <a:ln>
            <a:noFill/>
          </a:ln>
          <a:extLst>
            <a:ext uri="{91240B29-F687-4F45-9708-019B960494DF}">
              <a14:hiddenLine xmlns:a14="http://schemas.microsoft.com/office/drawing/2010/main" w="9525" algn="ctr">
                <a:solidFill>
                  <a:srgbClr val="000000"/>
                </a:solidFill>
                <a:miter lim="800000"/>
                <a:headEnd/>
                <a:tailEnd/>
              </a14:hiddenLine>
            </a:ext>
          </a:extLst>
        </p:spPr>
        <p:txBody>
          <a:bodyPr lIns="182880" tIns="91440" rIns="182880" bIns="91440" anchor="ctr"/>
          <a:lstStyle/>
          <a:p>
            <a:pPr defTabSz="1828800"/>
            <a:r>
              <a:rPr lang="en-US" sz="3600" b="1" dirty="0">
                <a:solidFill>
                  <a:srgbClr val="A50021"/>
                </a:solidFill>
              </a:rPr>
              <a:t>Organization of </a:t>
            </a:r>
            <a:r>
              <a:rPr lang="en-US" sz="3600" b="1" dirty="0" smtClean="0">
                <a:solidFill>
                  <a:srgbClr val="A50021"/>
                </a:solidFill>
              </a:rPr>
              <a:t>Analog Input </a:t>
            </a:r>
            <a:r>
              <a:rPr lang="en-US" sz="3600" b="1" dirty="0">
                <a:solidFill>
                  <a:srgbClr val="A50021"/>
                </a:solidFill>
              </a:rPr>
              <a:t>channels of DAS - an example</a:t>
            </a:r>
          </a:p>
        </p:txBody>
      </p:sp>
      <p:sp>
        <p:nvSpPr>
          <p:cNvPr id="21507" name="Rectangle 49"/>
          <p:cNvSpPr>
            <a:spLocks noChangeArrowheads="1"/>
          </p:cNvSpPr>
          <p:nvPr/>
        </p:nvSpPr>
        <p:spPr bwMode="auto">
          <a:xfrm>
            <a:off x="2438400" y="1127125"/>
            <a:ext cx="15328900" cy="26776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marL="342900" indent="-342900" algn="l">
              <a:buFont typeface="Arial" charset="0"/>
              <a:buChar char="•"/>
            </a:pPr>
            <a:r>
              <a:rPr lang="en-US" sz="2400" dirty="0" smtClean="0">
                <a:solidFill>
                  <a:srgbClr val="3333CC"/>
                </a:solidFill>
              </a:rPr>
              <a:t>The </a:t>
            </a:r>
            <a:r>
              <a:rPr lang="en-US" sz="2400" dirty="0">
                <a:solidFill>
                  <a:srgbClr val="3333CC"/>
                </a:solidFill>
              </a:rPr>
              <a:t>flowing diagram shows an example of </a:t>
            </a:r>
            <a:r>
              <a:rPr lang="en-US" sz="2400" dirty="0" smtClean="0">
                <a:solidFill>
                  <a:srgbClr val="3333CC"/>
                </a:solidFill>
              </a:rPr>
              <a:t>Analog Channel parameters</a:t>
            </a:r>
            <a:r>
              <a:rPr lang="en-US" sz="2400" dirty="0">
                <a:solidFill>
                  <a:srgbClr val="3333CC"/>
                </a:solidFill>
              </a:rPr>
              <a:t>. An equivalent data structure for the shared memory map is shown </a:t>
            </a:r>
            <a:r>
              <a:rPr lang="en-US" sz="2400" dirty="0" smtClean="0">
                <a:solidFill>
                  <a:srgbClr val="3333CC"/>
                </a:solidFill>
              </a:rPr>
              <a:t>in the figure below. </a:t>
            </a:r>
            <a:endParaRPr lang="en-US" sz="2400" dirty="0">
              <a:solidFill>
                <a:srgbClr val="3333CC"/>
              </a:solidFill>
            </a:endParaRPr>
          </a:p>
          <a:p>
            <a:pPr marL="342900" indent="-342900" algn="l">
              <a:buFont typeface="Arial" charset="0"/>
              <a:buChar char="•"/>
            </a:pPr>
            <a:r>
              <a:rPr lang="en-US" sz="2400" dirty="0">
                <a:solidFill>
                  <a:srgbClr val="3333CC"/>
                </a:solidFill>
              </a:rPr>
              <a:t>In case you </a:t>
            </a:r>
            <a:r>
              <a:rPr lang="en-US" sz="2400" dirty="0" smtClean="0">
                <a:solidFill>
                  <a:srgbClr val="3333CC"/>
                </a:solidFill>
              </a:rPr>
              <a:t>use 2D </a:t>
            </a:r>
            <a:r>
              <a:rPr lang="en-US" sz="2400" dirty="0">
                <a:solidFill>
                  <a:srgbClr val="3333CC"/>
                </a:solidFill>
              </a:rPr>
              <a:t>objects, such as the eye, the TAS supports a various position measuring functions. </a:t>
            </a:r>
          </a:p>
          <a:p>
            <a:pPr marL="342900" indent="-342900" algn="l">
              <a:buFont typeface="Arial" charset="0"/>
              <a:buChar char="•"/>
            </a:pPr>
            <a:r>
              <a:rPr lang="en-US" sz="2400" dirty="0">
                <a:solidFill>
                  <a:srgbClr val="3333CC"/>
                </a:solidFill>
              </a:rPr>
              <a:t>Currently, the OTHER channel is used to measure the onset of the display by VIS and TAS</a:t>
            </a:r>
            <a:r>
              <a:rPr lang="en-US" sz="2400" dirty="0" smtClean="0">
                <a:solidFill>
                  <a:srgbClr val="3333CC"/>
                </a:solidFill>
              </a:rPr>
              <a:t>.</a:t>
            </a:r>
          </a:p>
          <a:p>
            <a:pPr marL="342900" indent="-342900" algn="l">
              <a:buFont typeface="Arial" charset="0"/>
              <a:buChar char="•"/>
            </a:pPr>
            <a:r>
              <a:rPr lang="en-US" sz="2400" dirty="0" smtClean="0">
                <a:solidFill>
                  <a:srgbClr val="3333CC"/>
                </a:solidFill>
              </a:rPr>
              <a:t>Often times, signals of a channel “roll-over” to the next channels. So if you see some noise caused by some previous AI channel (e.g., noise at channel 2 coming from channel 0), you can ground the next channel of the noise-source channel (e.g., ground channel 1) to remove the roll-over noise.</a:t>
            </a:r>
            <a:endParaRPr lang="en-US" sz="2400" dirty="0">
              <a:solidFill>
                <a:srgbClr val="3333CC"/>
              </a:solidFill>
            </a:endParaRPr>
          </a:p>
        </p:txBody>
      </p:sp>
      <p:sp>
        <p:nvSpPr>
          <p:cNvPr id="21508" name="Rectangle 614"/>
          <p:cNvSpPr>
            <a:spLocks noChangeArrowheads="1"/>
          </p:cNvSpPr>
          <p:nvPr/>
        </p:nvSpPr>
        <p:spPr bwMode="auto">
          <a:xfrm>
            <a:off x="1069975" y="4171950"/>
            <a:ext cx="1195388" cy="434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p>
            <a:pPr algn="l"/>
            <a:r>
              <a:rPr lang="en-US" sz="800"/>
              <a:t>double</a:t>
            </a:r>
            <a:r>
              <a:rPr lang="en-US"/>
              <a:t>  </a:t>
            </a:r>
            <a:r>
              <a:rPr lang="en-US" noProof="1"/>
              <a:t>M_AI[0</a:t>
            </a:r>
            <a:r>
              <a:rPr lang="en-US"/>
              <a:t>]</a:t>
            </a:r>
          </a:p>
        </p:txBody>
      </p:sp>
      <p:sp>
        <p:nvSpPr>
          <p:cNvPr id="21509" name="Rectangle 616"/>
          <p:cNvSpPr>
            <a:spLocks noChangeArrowheads="1"/>
          </p:cNvSpPr>
          <p:nvPr/>
        </p:nvSpPr>
        <p:spPr bwMode="auto">
          <a:xfrm>
            <a:off x="1522413" y="4527550"/>
            <a:ext cx="696912" cy="477838"/>
          </a:xfrm>
          <a:prstGeom prst="rect">
            <a:avLst/>
          </a:prstGeom>
          <a:solidFill>
            <a:srgbClr val="FFFFFF"/>
          </a:solidFill>
          <a:ln w="9525">
            <a:solidFill>
              <a:srgbClr val="000000"/>
            </a:solidFill>
            <a:miter lim="800000"/>
            <a:headEnd/>
            <a:tailEnd/>
          </a:ln>
        </p:spPr>
        <p:txBody>
          <a:bodyPr/>
          <a:lstStyle/>
          <a:p>
            <a:endParaRPr lang="en-US"/>
          </a:p>
        </p:txBody>
      </p:sp>
      <p:sp>
        <p:nvSpPr>
          <p:cNvPr id="21510" name="Rectangle 617"/>
          <p:cNvSpPr>
            <a:spLocks noChangeArrowheads="1"/>
          </p:cNvSpPr>
          <p:nvPr/>
        </p:nvSpPr>
        <p:spPr bwMode="auto">
          <a:xfrm>
            <a:off x="2219325" y="4527550"/>
            <a:ext cx="688975" cy="477838"/>
          </a:xfrm>
          <a:prstGeom prst="rect">
            <a:avLst/>
          </a:prstGeom>
          <a:solidFill>
            <a:srgbClr val="FFFFFF"/>
          </a:solidFill>
          <a:ln w="9525">
            <a:solidFill>
              <a:srgbClr val="000000"/>
            </a:solidFill>
            <a:miter lim="800000"/>
            <a:headEnd/>
            <a:tailEnd/>
          </a:ln>
        </p:spPr>
        <p:txBody>
          <a:bodyPr/>
          <a:lstStyle/>
          <a:p>
            <a:endParaRPr lang="en-US"/>
          </a:p>
        </p:txBody>
      </p:sp>
      <p:sp>
        <p:nvSpPr>
          <p:cNvPr id="21511" name="Rectangle 618"/>
          <p:cNvSpPr>
            <a:spLocks noChangeArrowheads="1"/>
          </p:cNvSpPr>
          <p:nvPr/>
        </p:nvSpPr>
        <p:spPr bwMode="auto">
          <a:xfrm>
            <a:off x="2908300" y="4527550"/>
            <a:ext cx="695325" cy="477838"/>
          </a:xfrm>
          <a:prstGeom prst="rect">
            <a:avLst/>
          </a:prstGeom>
          <a:solidFill>
            <a:srgbClr val="FFFFFF"/>
          </a:solidFill>
          <a:ln w="9525">
            <a:solidFill>
              <a:srgbClr val="000000"/>
            </a:solidFill>
            <a:miter lim="800000"/>
            <a:headEnd/>
            <a:tailEnd/>
          </a:ln>
        </p:spPr>
        <p:txBody>
          <a:bodyPr/>
          <a:lstStyle/>
          <a:p>
            <a:endParaRPr lang="en-US"/>
          </a:p>
        </p:txBody>
      </p:sp>
      <p:sp>
        <p:nvSpPr>
          <p:cNvPr id="21512" name="Rectangle 619"/>
          <p:cNvSpPr>
            <a:spLocks noChangeArrowheads="1"/>
          </p:cNvSpPr>
          <p:nvPr/>
        </p:nvSpPr>
        <p:spPr bwMode="auto">
          <a:xfrm>
            <a:off x="3603625" y="4527550"/>
            <a:ext cx="695325" cy="477838"/>
          </a:xfrm>
          <a:prstGeom prst="rect">
            <a:avLst/>
          </a:prstGeom>
          <a:solidFill>
            <a:srgbClr val="FFFFFF"/>
          </a:solidFill>
          <a:ln w="9525">
            <a:solidFill>
              <a:srgbClr val="000000"/>
            </a:solidFill>
            <a:miter lim="800000"/>
            <a:headEnd/>
            <a:tailEnd/>
          </a:ln>
        </p:spPr>
        <p:txBody>
          <a:bodyPr/>
          <a:lstStyle/>
          <a:p>
            <a:endParaRPr lang="en-US"/>
          </a:p>
        </p:txBody>
      </p:sp>
      <p:sp>
        <p:nvSpPr>
          <p:cNvPr id="21513" name="Rectangle 614"/>
          <p:cNvSpPr>
            <a:spLocks noChangeArrowheads="1"/>
          </p:cNvSpPr>
          <p:nvPr/>
        </p:nvSpPr>
        <p:spPr bwMode="auto">
          <a:xfrm>
            <a:off x="1069975" y="5368925"/>
            <a:ext cx="1150938" cy="434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p>
            <a:pPr algn="l"/>
            <a:r>
              <a:rPr lang="en-US" sz="800"/>
              <a:t>double</a:t>
            </a:r>
            <a:r>
              <a:rPr lang="en-US"/>
              <a:t>  </a:t>
            </a:r>
            <a:r>
              <a:rPr lang="en-US" noProof="1"/>
              <a:t>M_AI[1</a:t>
            </a:r>
            <a:r>
              <a:rPr lang="en-US"/>
              <a:t>]</a:t>
            </a:r>
          </a:p>
        </p:txBody>
      </p:sp>
      <p:sp>
        <p:nvSpPr>
          <p:cNvPr id="21514" name="Rectangle 616"/>
          <p:cNvSpPr>
            <a:spLocks noChangeArrowheads="1"/>
          </p:cNvSpPr>
          <p:nvPr/>
        </p:nvSpPr>
        <p:spPr bwMode="auto">
          <a:xfrm>
            <a:off x="1522413" y="5724525"/>
            <a:ext cx="696912" cy="477838"/>
          </a:xfrm>
          <a:prstGeom prst="rect">
            <a:avLst/>
          </a:prstGeom>
          <a:solidFill>
            <a:srgbClr val="FFFFFF"/>
          </a:solidFill>
          <a:ln w="9525">
            <a:solidFill>
              <a:srgbClr val="000000"/>
            </a:solidFill>
            <a:miter lim="800000"/>
            <a:headEnd/>
            <a:tailEnd/>
          </a:ln>
        </p:spPr>
        <p:txBody>
          <a:bodyPr/>
          <a:lstStyle/>
          <a:p>
            <a:endParaRPr lang="en-US"/>
          </a:p>
        </p:txBody>
      </p:sp>
      <p:sp>
        <p:nvSpPr>
          <p:cNvPr id="21515" name="Rectangle 617"/>
          <p:cNvSpPr>
            <a:spLocks noChangeArrowheads="1"/>
          </p:cNvSpPr>
          <p:nvPr/>
        </p:nvSpPr>
        <p:spPr bwMode="auto">
          <a:xfrm>
            <a:off x="2219325" y="5724525"/>
            <a:ext cx="688975" cy="477838"/>
          </a:xfrm>
          <a:prstGeom prst="rect">
            <a:avLst/>
          </a:prstGeom>
          <a:solidFill>
            <a:srgbClr val="FFFFFF"/>
          </a:solidFill>
          <a:ln w="9525">
            <a:solidFill>
              <a:srgbClr val="000000"/>
            </a:solidFill>
            <a:miter lim="800000"/>
            <a:headEnd/>
            <a:tailEnd/>
          </a:ln>
        </p:spPr>
        <p:txBody>
          <a:bodyPr/>
          <a:lstStyle/>
          <a:p>
            <a:endParaRPr lang="en-US"/>
          </a:p>
        </p:txBody>
      </p:sp>
      <p:sp>
        <p:nvSpPr>
          <p:cNvPr id="21516" name="Rectangle 618"/>
          <p:cNvSpPr>
            <a:spLocks noChangeArrowheads="1"/>
          </p:cNvSpPr>
          <p:nvPr/>
        </p:nvSpPr>
        <p:spPr bwMode="auto">
          <a:xfrm>
            <a:off x="2908300" y="5724525"/>
            <a:ext cx="695325" cy="477838"/>
          </a:xfrm>
          <a:prstGeom prst="rect">
            <a:avLst/>
          </a:prstGeom>
          <a:solidFill>
            <a:srgbClr val="FFFFFF"/>
          </a:solidFill>
          <a:ln w="9525">
            <a:solidFill>
              <a:srgbClr val="000000"/>
            </a:solidFill>
            <a:miter lim="800000"/>
            <a:headEnd/>
            <a:tailEnd/>
          </a:ln>
        </p:spPr>
        <p:txBody>
          <a:bodyPr/>
          <a:lstStyle/>
          <a:p>
            <a:endParaRPr lang="en-US"/>
          </a:p>
        </p:txBody>
      </p:sp>
      <p:sp>
        <p:nvSpPr>
          <p:cNvPr id="21517" name="Rectangle 619"/>
          <p:cNvSpPr>
            <a:spLocks noChangeArrowheads="1"/>
          </p:cNvSpPr>
          <p:nvPr/>
        </p:nvSpPr>
        <p:spPr bwMode="auto">
          <a:xfrm>
            <a:off x="3603625" y="5724525"/>
            <a:ext cx="695325" cy="477838"/>
          </a:xfrm>
          <a:prstGeom prst="rect">
            <a:avLst/>
          </a:prstGeom>
          <a:solidFill>
            <a:srgbClr val="FFFFFF"/>
          </a:solidFill>
          <a:ln w="9525">
            <a:solidFill>
              <a:srgbClr val="000000"/>
            </a:solidFill>
            <a:miter lim="800000"/>
            <a:headEnd/>
            <a:tailEnd/>
          </a:ln>
        </p:spPr>
        <p:txBody>
          <a:bodyPr/>
          <a:lstStyle/>
          <a:p>
            <a:endParaRPr lang="en-US"/>
          </a:p>
        </p:txBody>
      </p:sp>
      <p:sp>
        <p:nvSpPr>
          <p:cNvPr id="21518" name="Rectangle 614"/>
          <p:cNvSpPr>
            <a:spLocks noChangeArrowheads="1"/>
          </p:cNvSpPr>
          <p:nvPr/>
        </p:nvSpPr>
        <p:spPr bwMode="auto">
          <a:xfrm>
            <a:off x="1071563" y="6459538"/>
            <a:ext cx="1239837" cy="7254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p>
            <a:pPr algn="l"/>
            <a:r>
              <a:rPr lang="en-US" sz="800"/>
              <a:t>double</a:t>
            </a:r>
            <a:r>
              <a:rPr lang="en-US"/>
              <a:t>  </a:t>
            </a:r>
            <a:r>
              <a:rPr lang="en-US" noProof="1"/>
              <a:t>M_AI[</a:t>
            </a:r>
            <a:r>
              <a:rPr lang="en-US" sz="2400" b="1" noProof="1">
                <a:solidFill>
                  <a:srgbClr val="7030A0"/>
                </a:solidFill>
              </a:rPr>
              <a:t>2</a:t>
            </a:r>
            <a:r>
              <a:rPr lang="en-US"/>
              <a:t>]</a:t>
            </a:r>
          </a:p>
        </p:txBody>
      </p:sp>
      <p:sp>
        <p:nvSpPr>
          <p:cNvPr id="21519" name="Rectangle 616"/>
          <p:cNvSpPr>
            <a:spLocks noChangeArrowheads="1"/>
          </p:cNvSpPr>
          <p:nvPr/>
        </p:nvSpPr>
        <p:spPr bwMode="auto">
          <a:xfrm>
            <a:off x="1524000" y="7040563"/>
            <a:ext cx="696913" cy="479425"/>
          </a:xfrm>
          <a:prstGeom prst="rect">
            <a:avLst/>
          </a:prstGeom>
          <a:solidFill>
            <a:srgbClr val="FFFFFF"/>
          </a:solidFill>
          <a:ln w="9525">
            <a:solidFill>
              <a:srgbClr val="000000"/>
            </a:solidFill>
            <a:miter lim="800000"/>
            <a:headEnd/>
            <a:tailEnd/>
          </a:ln>
        </p:spPr>
        <p:txBody>
          <a:bodyPr/>
          <a:lstStyle/>
          <a:p>
            <a:endParaRPr lang="en-US"/>
          </a:p>
        </p:txBody>
      </p:sp>
      <p:sp>
        <p:nvSpPr>
          <p:cNvPr id="21520" name="Rectangle 617"/>
          <p:cNvSpPr>
            <a:spLocks noChangeArrowheads="1"/>
          </p:cNvSpPr>
          <p:nvPr/>
        </p:nvSpPr>
        <p:spPr bwMode="auto">
          <a:xfrm>
            <a:off x="2220913" y="7040563"/>
            <a:ext cx="688975" cy="479425"/>
          </a:xfrm>
          <a:prstGeom prst="rect">
            <a:avLst/>
          </a:prstGeom>
          <a:solidFill>
            <a:srgbClr val="FFFFFF"/>
          </a:solidFill>
          <a:ln w="9525">
            <a:solidFill>
              <a:srgbClr val="000000"/>
            </a:solidFill>
            <a:miter lim="800000"/>
            <a:headEnd/>
            <a:tailEnd/>
          </a:ln>
        </p:spPr>
        <p:txBody>
          <a:bodyPr/>
          <a:lstStyle/>
          <a:p>
            <a:endParaRPr lang="en-US"/>
          </a:p>
        </p:txBody>
      </p:sp>
      <p:sp>
        <p:nvSpPr>
          <p:cNvPr id="21521" name="Rectangle 618"/>
          <p:cNvSpPr>
            <a:spLocks noChangeArrowheads="1"/>
          </p:cNvSpPr>
          <p:nvPr/>
        </p:nvSpPr>
        <p:spPr bwMode="auto">
          <a:xfrm>
            <a:off x="2909888" y="7040563"/>
            <a:ext cx="695325" cy="479425"/>
          </a:xfrm>
          <a:prstGeom prst="rect">
            <a:avLst/>
          </a:prstGeom>
          <a:solidFill>
            <a:srgbClr val="FFFFFF"/>
          </a:solidFill>
          <a:ln w="9525">
            <a:solidFill>
              <a:srgbClr val="000000"/>
            </a:solidFill>
            <a:miter lim="800000"/>
            <a:headEnd/>
            <a:tailEnd/>
          </a:ln>
        </p:spPr>
        <p:txBody>
          <a:bodyPr/>
          <a:lstStyle/>
          <a:p>
            <a:endParaRPr lang="en-US"/>
          </a:p>
        </p:txBody>
      </p:sp>
      <p:sp>
        <p:nvSpPr>
          <p:cNvPr id="21522" name="Rectangle 619"/>
          <p:cNvSpPr>
            <a:spLocks noChangeArrowheads="1"/>
          </p:cNvSpPr>
          <p:nvPr/>
        </p:nvSpPr>
        <p:spPr bwMode="auto">
          <a:xfrm>
            <a:off x="3605213" y="7040563"/>
            <a:ext cx="695325" cy="479425"/>
          </a:xfrm>
          <a:prstGeom prst="rect">
            <a:avLst/>
          </a:prstGeom>
          <a:solidFill>
            <a:srgbClr val="FFFFFF"/>
          </a:solidFill>
          <a:ln w="9525">
            <a:solidFill>
              <a:srgbClr val="000000"/>
            </a:solidFill>
            <a:miter lim="800000"/>
            <a:headEnd/>
            <a:tailEnd/>
          </a:ln>
        </p:spPr>
        <p:txBody>
          <a:bodyPr/>
          <a:lstStyle/>
          <a:p>
            <a:endParaRPr lang="en-US"/>
          </a:p>
        </p:txBody>
      </p:sp>
      <p:sp>
        <p:nvSpPr>
          <p:cNvPr id="21523" name="Rectangle 614"/>
          <p:cNvSpPr>
            <a:spLocks noChangeArrowheads="1"/>
          </p:cNvSpPr>
          <p:nvPr/>
        </p:nvSpPr>
        <p:spPr bwMode="auto">
          <a:xfrm>
            <a:off x="1071563" y="7883525"/>
            <a:ext cx="1150937" cy="434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p>
            <a:pPr algn="l"/>
            <a:r>
              <a:rPr lang="en-US" sz="800"/>
              <a:t>double</a:t>
            </a:r>
            <a:r>
              <a:rPr lang="en-US"/>
              <a:t>  </a:t>
            </a:r>
            <a:r>
              <a:rPr lang="en-US" noProof="1"/>
              <a:t>M_AI[3</a:t>
            </a:r>
            <a:r>
              <a:rPr lang="en-US"/>
              <a:t>]</a:t>
            </a:r>
          </a:p>
        </p:txBody>
      </p:sp>
      <p:sp>
        <p:nvSpPr>
          <p:cNvPr id="21524" name="Rectangle 616"/>
          <p:cNvSpPr>
            <a:spLocks noChangeArrowheads="1"/>
          </p:cNvSpPr>
          <p:nvPr/>
        </p:nvSpPr>
        <p:spPr bwMode="auto">
          <a:xfrm>
            <a:off x="1524000" y="8239125"/>
            <a:ext cx="696913" cy="477838"/>
          </a:xfrm>
          <a:prstGeom prst="rect">
            <a:avLst/>
          </a:prstGeom>
          <a:solidFill>
            <a:srgbClr val="FFFFFF"/>
          </a:solidFill>
          <a:ln w="9525">
            <a:solidFill>
              <a:srgbClr val="000000"/>
            </a:solidFill>
            <a:miter lim="800000"/>
            <a:headEnd/>
            <a:tailEnd/>
          </a:ln>
        </p:spPr>
        <p:txBody>
          <a:bodyPr/>
          <a:lstStyle/>
          <a:p>
            <a:endParaRPr lang="en-US"/>
          </a:p>
        </p:txBody>
      </p:sp>
      <p:sp>
        <p:nvSpPr>
          <p:cNvPr id="21525" name="Rectangle 617"/>
          <p:cNvSpPr>
            <a:spLocks noChangeArrowheads="1"/>
          </p:cNvSpPr>
          <p:nvPr/>
        </p:nvSpPr>
        <p:spPr bwMode="auto">
          <a:xfrm>
            <a:off x="2220913" y="8239125"/>
            <a:ext cx="688975" cy="477838"/>
          </a:xfrm>
          <a:prstGeom prst="rect">
            <a:avLst/>
          </a:prstGeom>
          <a:solidFill>
            <a:srgbClr val="FFFFFF"/>
          </a:solidFill>
          <a:ln w="9525">
            <a:solidFill>
              <a:srgbClr val="000000"/>
            </a:solidFill>
            <a:miter lim="800000"/>
            <a:headEnd/>
            <a:tailEnd/>
          </a:ln>
        </p:spPr>
        <p:txBody>
          <a:bodyPr/>
          <a:lstStyle/>
          <a:p>
            <a:endParaRPr lang="en-US"/>
          </a:p>
        </p:txBody>
      </p:sp>
      <p:sp>
        <p:nvSpPr>
          <p:cNvPr id="21526" name="Rectangle 618"/>
          <p:cNvSpPr>
            <a:spLocks noChangeArrowheads="1"/>
          </p:cNvSpPr>
          <p:nvPr/>
        </p:nvSpPr>
        <p:spPr bwMode="auto">
          <a:xfrm>
            <a:off x="2909888" y="8239125"/>
            <a:ext cx="695325" cy="477838"/>
          </a:xfrm>
          <a:prstGeom prst="rect">
            <a:avLst/>
          </a:prstGeom>
          <a:solidFill>
            <a:srgbClr val="FFFFFF"/>
          </a:solidFill>
          <a:ln w="9525">
            <a:solidFill>
              <a:srgbClr val="000000"/>
            </a:solidFill>
            <a:miter lim="800000"/>
            <a:headEnd/>
            <a:tailEnd/>
          </a:ln>
        </p:spPr>
        <p:txBody>
          <a:bodyPr/>
          <a:lstStyle/>
          <a:p>
            <a:endParaRPr lang="en-US"/>
          </a:p>
        </p:txBody>
      </p:sp>
      <p:sp>
        <p:nvSpPr>
          <p:cNvPr id="21527" name="Rectangle 619"/>
          <p:cNvSpPr>
            <a:spLocks noChangeArrowheads="1"/>
          </p:cNvSpPr>
          <p:nvPr/>
        </p:nvSpPr>
        <p:spPr bwMode="auto">
          <a:xfrm>
            <a:off x="3605213" y="8239125"/>
            <a:ext cx="695325" cy="477838"/>
          </a:xfrm>
          <a:prstGeom prst="rect">
            <a:avLst/>
          </a:prstGeom>
          <a:solidFill>
            <a:srgbClr val="FFFFFF"/>
          </a:solidFill>
          <a:ln w="9525">
            <a:solidFill>
              <a:srgbClr val="000000"/>
            </a:solidFill>
            <a:miter lim="800000"/>
            <a:headEnd/>
            <a:tailEnd/>
          </a:ln>
        </p:spPr>
        <p:txBody>
          <a:bodyPr/>
          <a:lstStyle/>
          <a:p>
            <a:endParaRPr lang="en-US"/>
          </a:p>
        </p:txBody>
      </p:sp>
      <p:sp>
        <p:nvSpPr>
          <p:cNvPr id="21528" name="Rectangle 614"/>
          <p:cNvSpPr>
            <a:spLocks noChangeArrowheads="1"/>
          </p:cNvSpPr>
          <p:nvPr/>
        </p:nvSpPr>
        <p:spPr bwMode="auto">
          <a:xfrm>
            <a:off x="1066800" y="9440863"/>
            <a:ext cx="1149350" cy="434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p>
            <a:pPr algn="l"/>
            <a:r>
              <a:rPr lang="en-US" sz="800"/>
              <a:t>double</a:t>
            </a:r>
            <a:r>
              <a:rPr lang="en-US"/>
              <a:t>  </a:t>
            </a:r>
            <a:r>
              <a:rPr lang="en-US" noProof="1"/>
              <a:t>M_AI[4</a:t>
            </a:r>
            <a:r>
              <a:rPr lang="en-US"/>
              <a:t>]</a:t>
            </a:r>
          </a:p>
        </p:txBody>
      </p:sp>
      <p:sp>
        <p:nvSpPr>
          <p:cNvPr id="21529" name="Rectangle 616"/>
          <p:cNvSpPr>
            <a:spLocks noChangeArrowheads="1"/>
          </p:cNvSpPr>
          <p:nvPr/>
        </p:nvSpPr>
        <p:spPr bwMode="auto">
          <a:xfrm>
            <a:off x="1519238" y="9794875"/>
            <a:ext cx="695325" cy="479425"/>
          </a:xfrm>
          <a:prstGeom prst="rect">
            <a:avLst/>
          </a:prstGeom>
          <a:solidFill>
            <a:srgbClr val="FFFFFF"/>
          </a:solidFill>
          <a:ln w="9525">
            <a:solidFill>
              <a:srgbClr val="000000"/>
            </a:solidFill>
            <a:miter lim="800000"/>
            <a:headEnd/>
            <a:tailEnd/>
          </a:ln>
        </p:spPr>
        <p:txBody>
          <a:bodyPr/>
          <a:lstStyle/>
          <a:p>
            <a:endParaRPr lang="en-US"/>
          </a:p>
        </p:txBody>
      </p:sp>
      <p:sp>
        <p:nvSpPr>
          <p:cNvPr id="21530" name="Rectangle 617"/>
          <p:cNvSpPr>
            <a:spLocks noChangeArrowheads="1"/>
          </p:cNvSpPr>
          <p:nvPr/>
        </p:nvSpPr>
        <p:spPr bwMode="auto">
          <a:xfrm>
            <a:off x="2214563" y="9794875"/>
            <a:ext cx="688975" cy="479425"/>
          </a:xfrm>
          <a:prstGeom prst="rect">
            <a:avLst/>
          </a:prstGeom>
          <a:solidFill>
            <a:srgbClr val="FFFFFF"/>
          </a:solidFill>
          <a:ln w="9525">
            <a:solidFill>
              <a:srgbClr val="000000"/>
            </a:solidFill>
            <a:miter lim="800000"/>
            <a:headEnd/>
            <a:tailEnd/>
          </a:ln>
        </p:spPr>
        <p:txBody>
          <a:bodyPr/>
          <a:lstStyle/>
          <a:p>
            <a:endParaRPr lang="en-US"/>
          </a:p>
        </p:txBody>
      </p:sp>
      <p:sp>
        <p:nvSpPr>
          <p:cNvPr id="21531" name="Rectangle 618"/>
          <p:cNvSpPr>
            <a:spLocks noChangeArrowheads="1"/>
          </p:cNvSpPr>
          <p:nvPr/>
        </p:nvSpPr>
        <p:spPr bwMode="auto">
          <a:xfrm>
            <a:off x="2903538" y="9794875"/>
            <a:ext cx="695325" cy="479425"/>
          </a:xfrm>
          <a:prstGeom prst="rect">
            <a:avLst/>
          </a:prstGeom>
          <a:solidFill>
            <a:srgbClr val="FFFFFF"/>
          </a:solidFill>
          <a:ln w="9525">
            <a:solidFill>
              <a:srgbClr val="000000"/>
            </a:solidFill>
            <a:miter lim="800000"/>
            <a:headEnd/>
            <a:tailEnd/>
          </a:ln>
        </p:spPr>
        <p:txBody>
          <a:bodyPr/>
          <a:lstStyle/>
          <a:p>
            <a:endParaRPr lang="en-US"/>
          </a:p>
        </p:txBody>
      </p:sp>
      <p:sp>
        <p:nvSpPr>
          <p:cNvPr id="21532" name="Rectangle 619"/>
          <p:cNvSpPr>
            <a:spLocks noChangeArrowheads="1"/>
          </p:cNvSpPr>
          <p:nvPr/>
        </p:nvSpPr>
        <p:spPr bwMode="auto">
          <a:xfrm>
            <a:off x="3598863" y="9794875"/>
            <a:ext cx="696912" cy="479425"/>
          </a:xfrm>
          <a:prstGeom prst="rect">
            <a:avLst/>
          </a:prstGeom>
          <a:solidFill>
            <a:srgbClr val="FFFFFF"/>
          </a:solidFill>
          <a:ln w="9525">
            <a:solidFill>
              <a:srgbClr val="000000"/>
            </a:solidFill>
            <a:miter lim="800000"/>
            <a:headEnd/>
            <a:tailEnd/>
          </a:ln>
        </p:spPr>
        <p:txBody>
          <a:bodyPr/>
          <a:lstStyle/>
          <a:p>
            <a:endParaRPr lang="en-US"/>
          </a:p>
        </p:txBody>
      </p:sp>
      <p:sp>
        <p:nvSpPr>
          <p:cNvPr id="21533" name="Rectangle 614"/>
          <p:cNvSpPr>
            <a:spLocks noChangeArrowheads="1"/>
          </p:cNvSpPr>
          <p:nvPr/>
        </p:nvSpPr>
        <p:spPr bwMode="auto">
          <a:xfrm>
            <a:off x="1066800" y="10637838"/>
            <a:ext cx="1149350" cy="434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p>
            <a:pPr algn="l"/>
            <a:r>
              <a:rPr lang="en-US" sz="800"/>
              <a:t>double</a:t>
            </a:r>
            <a:r>
              <a:rPr lang="en-US"/>
              <a:t>  </a:t>
            </a:r>
            <a:r>
              <a:rPr lang="en-US" noProof="1"/>
              <a:t>M_AI[5</a:t>
            </a:r>
            <a:r>
              <a:rPr lang="en-US"/>
              <a:t>]</a:t>
            </a:r>
          </a:p>
        </p:txBody>
      </p:sp>
      <p:sp>
        <p:nvSpPr>
          <p:cNvPr id="21534" name="Rectangle 616"/>
          <p:cNvSpPr>
            <a:spLocks noChangeArrowheads="1"/>
          </p:cNvSpPr>
          <p:nvPr/>
        </p:nvSpPr>
        <p:spPr bwMode="auto">
          <a:xfrm>
            <a:off x="1519238" y="10991850"/>
            <a:ext cx="695325" cy="479425"/>
          </a:xfrm>
          <a:prstGeom prst="rect">
            <a:avLst/>
          </a:prstGeom>
          <a:solidFill>
            <a:srgbClr val="FFFFFF"/>
          </a:solidFill>
          <a:ln w="9525">
            <a:solidFill>
              <a:srgbClr val="000000"/>
            </a:solidFill>
            <a:miter lim="800000"/>
            <a:headEnd/>
            <a:tailEnd/>
          </a:ln>
        </p:spPr>
        <p:txBody>
          <a:bodyPr/>
          <a:lstStyle/>
          <a:p>
            <a:endParaRPr lang="en-US"/>
          </a:p>
        </p:txBody>
      </p:sp>
      <p:sp>
        <p:nvSpPr>
          <p:cNvPr id="21535" name="Rectangle 617"/>
          <p:cNvSpPr>
            <a:spLocks noChangeArrowheads="1"/>
          </p:cNvSpPr>
          <p:nvPr/>
        </p:nvSpPr>
        <p:spPr bwMode="auto">
          <a:xfrm>
            <a:off x="2214563" y="10991850"/>
            <a:ext cx="688975" cy="479425"/>
          </a:xfrm>
          <a:prstGeom prst="rect">
            <a:avLst/>
          </a:prstGeom>
          <a:solidFill>
            <a:srgbClr val="FFFFFF"/>
          </a:solidFill>
          <a:ln w="9525">
            <a:solidFill>
              <a:srgbClr val="000000"/>
            </a:solidFill>
            <a:miter lim="800000"/>
            <a:headEnd/>
            <a:tailEnd/>
          </a:ln>
        </p:spPr>
        <p:txBody>
          <a:bodyPr/>
          <a:lstStyle/>
          <a:p>
            <a:endParaRPr lang="en-US"/>
          </a:p>
        </p:txBody>
      </p:sp>
      <p:sp>
        <p:nvSpPr>
          <p:cNvPr id="21536" name="Rectangle 618"/>
          <p:cNvSpPr>
            <a:spLocks noChangeArrowheads="1"/>
          </p:cNvSpPr>
          <p:nvPr/>
        </p:nvSpPr>
        <p:spPr bwMode="auto">
          <a:xfrm>
            <a:off x="2903538" y="10991850"/>
            <a:ext cx="695325" cy="479425"/>
          </a:xfrm>
          <a:prstGeom prst="rect">
            <a:avLst/>
          </a:prstGeom>
          <a:solidFill>
            <a:srgbClr val="FFFFFF"/>
          </a:solidFill>
          <a:ln w="9525">
            <a:solidFill>
              <a:srgbClr val="000000"/>
            </a:solidFill>
            <a:miter lim="800000"/>
            <a:headEnd/>
            <a:tailEnd/>
          </a:ln>
        </p:spPr>
        <p:txBody>
          <a:bodyPr/>
          <a:lstStyle/>
          <a:p>
            <a:endParaRPr lang="en-US"/>
          </a:p>
        </p:txBody>
      </p:sp>
      <p:sp>
        <p:nvSpPr>
          <p:cNvPr id="21537" name="Rectangle 619"/>
          <p:cNvSpPr>
            <a:spLocks noChangeArrowheads="1"/>
          </p:cNvSpPr>
          <p:nvPr/>
        </p:nvSpPr>
        <p:spPr bwMode="auto">
          <a:xfrm>
            <a:off x="3598863" y="10991850"/>
            <a:ext cx="696912" cy="479425"/>
          </a:xfrm>
          <a:prstGeom prst="rect">
            <a:avLst/>
          </a:prstGeom>
          <a:solidFill>
            <a:srgbClr val="FFFFFF"/>
          </a:solidFill>
          <a:ln w="9525">
            <a:solidFill>
              <a:srgbClr val="000000"/>
            </a:solidFill>
            <a:miter lim="800000"/>
            <a:headEnd/>
            <a:tailEnd/>
          </a:ln>
        </p:spPr>
        <p:txBody>
          <a:bodyPr/>
          <a:lstStyle/>
          <a:p>
            <a:endParaRPr lang="en-US"/>
          </a:p>
        </p:txBody>
      </p:sp>
      <p:sp>
        <p:nvSpPr>
          <p:cNvPr id="2" name="Rectangle 1"/>
          <p:cNvSpPr/>
          <p:nvPr/>
        </p:nvSpPr>
        <p:spPr bwMode="auto">
          <a:xfrm>
            <a:off x="6421438" y="5565919"/>
            <a:ext cx="11790362" cy="7017306"/>
          </a:xfrm>
          <a:prstGeom prst="rect">
            <a:avLst/>
          </a:prstGeom>
          <a:ln>
            <a:solidFill>
              <a:schemeClr val="tx1">
                <a:lumMod val="75000"/>
                <a:lumOff val="25000"/>
              </a:schemeClr>
            </a:solidFill>
          </a:ln>
        </p:spPr>
        <p:txBody>
          <a:bodyPr>
            <a:spAutoFit/>
          </a:bodyPr>
          <a:lstStyle/>
          <a:p>
            <a:pPr algn="l">
              <a:defRPr/>
            </a:pPr>
            <a:r>
              <a:rPr lang="en-US" sz="1800" b="1" dirty="0" smtClean="0">
                <a:solidFill>
                  <a:srgbClr val="A50021"/>
                </a:solidFill>
              </a:rPr>
              <a:t>In: “</a:t>
            </a:r>
            <a:r>
              <a:rPr lang="en-US" sz="1800" b="1" dirty="0" err="1" smtClean="0">
                <a:solidFill>
                  <a:srgbClr val="A50021"/>
                </a:solidFill>
              </a:rPr>
              <a:t>End_Users_Definitions.h</a:t>
            </a:r>
            <a:r>
              <a:rPr lang="en-US" sz="1800" b="1" dirty="0" smtClean="0">
                <a:solidFill>
                  <a:srgbClr val="A50021"/>
                </a:solidFill>
              </a:rPr>
              <a:t>”</a:t>
            </a:r>
            <a:endParaRPr lang="en-US" sz="1800" b="1" dirty="0">
              <a:solidFill>
                <a:srgbClr val="A50021"/>
              </a:solidFill>
            </a:endParaRPr>
          </a:p>
          <a:p>
            <a:pPr algn="l">
              <a:defRPr/>
            </a:pPr>
            <a:endParaRPr lang="en-US" sz="1800" dirty="0">
              <a:solidFill>
                <a:srgbClr val="008600"/>
              </a:solidFill>
            </a:endParaRPr>
          </a:p>
          <a:p>
            <a:pPr algn="l">
              <a:defRPr/>
            </a:pPr>
            <a:r>
              <a:rPr lang="en-US" sz="1800" dirty="0" smtClean="0">
                <a:solidFill>
                  <a:srgbClr val="009900"/>
                </a:solidFill>
              </a:rPr>
              <a:t>//</a:t>
            </a:r>
            <a:r>
              <a:rPr lang="en-US" sz="1800" dirty="0">
                <a:solidFill>
                  <a:srgbClr val="009900"/>
                </a:solidFill>
              </a:rPr>
              <a:t>Neural channels (can be increased)</a:t>
            </a:r>
            <a:endParaRPr lang="en-US" sz="1800" dirty="0"/>
          </a:p>
          <a:p>
            <a:pPr algn="l">
              <a:defRPr/>
            </a:pPr>
            <a:r>
              <a:rPr lang="en-US" sz="1800" dirty="0"/>
              <a:t>#define NUM_NN_AI_CHAN                    </a:t>
            </a:r>
            <a:r>
              <a:rPr lang="en-US" sz="1800" dirty="0">
                <a:solidFill>
                  <a:srgbClr val="FF0000"/>
                </a:solidFill>
              </a:rPr>
              <a:t> 2</a:t>
            </a:r>
          </a:p>
          <a:p>
            <a:pPr algn="l">
              <a:defRPr/>
            </a:pPr>
            <a:endParaRPr lang="en-US" sz="1800" dirty="0">
              <a:solidFill>
                <a:srgbClr val="009900"/>
              </a:solidFill>
            </a:endParaRPr>
          </a:p>
          <a:p>
            <a:pPr algn="l">
              <a:defRPr/>
            </a:pPr>
            <a:r>
              <a:rPr lang="en-US" sz="1800" dirty="0">
                <a:solidFill>
                  <a:srgbClr val="009900"/>
                </a:solidFill>
              </a:rPr>
              <a:t>//How many </a:t>
            </a:r>
            <a:r>
              <a:rPr lang="en-US" sz="1800" dirty="0" smtClean="0">
                <a:solidFill>
                  <a:srgbClr val="009900"/>
                </a:solidFill>
              </a:rPr>
              <a:t>2D objects </a:t>
            </a:r>
            <a:r>
              <a:rPr lang="en-US" sz="1800" dirty="0">
                <a:solidFill>
                  <a:srgbClr val="009900"/>
                </a:solidFill>
              </a:rPr>
              <a:t>(e.g., left eye, right eye) do you want to monitor?</a:t>
            </a:r>
          </a:p>
          <a:p>
            <a:pPr algn="l">
              <a:defRPr/>
            </a:pPr>
            <a:r>
              <a:rPr lang="en-US" sz="1800" dirty="0"/>
              <a:t>#define NUM_2D_BEHAVIOR_OBJS        </a:t>
            </a:r>
            <a:r>
              <a:rPr lang="en-US" sz="1800" dirty="0">
                <a:solidFill>
                  <a:srgbClr val="FF0000"/>
                </a:solidFill>
              </a:rPr>
              <a:t>2</a:t>
            </a:r>
          </a:p>
          <a:p>
            <a:pPr algn="l">
              <a:defRPr/>
            </a:pPr>
            <a:endParaRPr lang="en-US" sz="1800" dirty="0">
              <a:solidFill>
                <a:srgbClr val="009900"/>
              </a:solidFill>
            </a:endParaRPr>
          </a:p>
          <a:p>
            <a:pPr algn="l">
              <a:defRPr/>
            </a:pPr>
            <a:r>
              <a:rPr lang="en-US" sz="1800" dirty="0">
                <a:solidFill>
                  <a:srgbClr val="009900"/>
                </a:solidFill>
              </a:rPr>
              <a:t>//How many OTHER AI channels?</a:t>
            </a:r>
          </a:p>
          <a:p>
            <a:pPr algn="l">
              <a:defRPr/>
            </a:pPr>
            <a:r>
              <a:rPr lang="en-US" sz="1800" dirty="0"/>
              <a:t>#define NUM_OTHER_AI_CH   </a:t>
            </a:r>
            <a:r>
              <a:rPr lang="en-US" sz="1800" dirty="0">
                <a:solidFill>
                  <a:srgbClr val="FF0000"/>
                </a:solidFill>
              </a:rPr>
              <a:t>1</a:t>
            </a:r>
          </a:p>
          <a:p>
            <a:pPr algn="l">
              <a:defRPr/>
            </a:pPr>
            <a:endParaRPr lang="en-US" sz="1800" dirty="0">
              <a:solidFill>
                <a:srgbClr val="FF0000"/>
              </a:solidFill>
            </a:endParaRPr>
          </a:p>
          <a:p>
            <a:pPr algn="l">
              <a:defRPr/>
            </a:pPr>
            <a:r>
              <a:rPr lang="en-US" sz="1800" b="1" dirty="0" smtClean="0">
                <a:solidFill>
                  <a:srgbClr val="A50021"/>
                </a:solidFill>
              </a:rPr>
              <a:t>In: “</a:t>
            </a:r>
            <a:r>
              <a:rPr lang="en-US" sz="1800" b="1" dirty="0" err="1" smtClean="0">
                <a:solidFill>
                  <a:srgbClr val="A50021"/>
                </a:solidFill>
              </a:rPr>
              <a:t>SharedConstants.h</a:t>
            </a:r>
            <a:r>
              <a:rPr lang="en-US" sz="1800" b="1" dirty="0">
                <a:solidFill>
                  <a:srgbClr val="A50021"/>
                </a:solidFill>
              </a:rPr>
              <a:t>” </a:t>
            </a:r>
          </a:p>
          <a:p>
            <a:pPr algn="l">
              <a:defRPr/>
            </a:pPr>
            <a:endParaRPr lang="en-US" sz="1800" dirty="0">
              <a:solidFill>
                <a:srgbClr val="FF0000"/>
              </a:solidFill>
            </a:endParaRPr>
          </a:p>
          <a:p>
            <a:pPr algn="l">
              <a:defRPr/>
            </a:pPr>
            <a:r>
              <a:rPr lang="en-US" sz="1800" dirty="0">
                <a:solidFill>
                  <a:srgbClr val="009900"/>
                </a:solidFill>
              </a:rPr>
              <a:t>//Total number of Behavior AI channels (The data in these channels will be recorded and saved by TAS)</a:t>
            </a:r>
          </a:p>
          <a:p>
            <a:pPr algn="l">
              <a:defRPr/>
            </a:pPr>
            <a:r>
              <a:rPr lang="en-US" sz="1800" dirty="0"/>
              <a:t>#define NUM_2D_BHVR_AI_CHANS      (NUM_BEHAVIOR_OBJS*2)</a:t>
            </a:r>
          </a:p>
          <a:p>
            <a:pPr algn="l">
              <a:defRPr/>
            </a:pPr>
            <a:endParaRPr lang="en-US" sz="1800" dirty="0">
              <a:solidFill>
                <a:srgbClr val="009900"/>
              </a:solidFill>
            </a:endParaRPr>
          </a:p>
          <a:p>
            <a:pPr algn="l">
              <a:defRPr/>
            </a:pPr>
            <a:r>
              <a:rPr lang="en-US" sz="1800" dirty="0">
                <a:solidFill>
                  <a:srgbClr val="009900"/>
                </a:solidFill>
              </a:rPr>
              <a:t>//Total physical AI channels.</a:t>
            </a:r>
          </a:p>
          <a:p>
            <a:pPr algn="l">
              <a:defRPr/>
            </a:pPr>
            <a:r>
              <a:rPr lang="en-US" sz="1800" dirty="0"/>
              <a:t>#define MAX_AI_CHAN       (NUM_NN_AI_CHAN + NUM_2D_BHVR_AI_CHANS+ NUM_OTHER_AI_CH)</a:t>
            </a:r>
          </a:p>
          <a:p>
            <a:pPr algn="l">
              <a:defRPr/>
            </a:pPr>
            <a:endParaRPr lang="en-US" sz="1800" dirty="0">
              <a:solidFill>
                <a:srgbClr val="009900"/>
              </a:solidFill>
            </a:endParaRPr>
          </a:p>
          <a:p>
            <a:pPr algn="l">
              <a:defRPr/>
            </a:pPr>
            <a:r>
              <a:rPr lang="en-US" sz="1800" dirty="0">
                <a:solidFill>
                  <a:srgbClr val="009900"/>
                </a:solidFill>
              </a:rPr>
              <a:t>//The first channel index of the behavior AI channel is the next channel of the last neural channel.</a:t>
            </a:r>
            <a:endParaRPr lang="en-US" sz="1800" dirty="0"/>
          </a:p>
          <a:p>
            <a:pPr algn="l">
              <a:defRPr/>
            </a:pPr>
            <a:r>
              <a:rPr lang="en-US" sz="1800" dirty="0"/>
              <a:t>#define FIRST_2D_BHVR_CH_IDX    (NUM_NN_AI_CHAN)</a:t>
            </a:r>
          </a:p>
          <a:p>
            <a:pPr algn="l">
              <a:defRPr/>
            </a:pPr>
            <a:endParaRPr lang="en-US" sz="1800" dirty="0">
              <a:solidFill>
                <a:srgbClr val="009900"/>
              </a:solidFill>
            </a:endParaRPr>
          </a:p>
          <a:p>
            <a:pPr algn="l">
              <a:defRPr/>
            </a:pPr>
            <a:r>
              <a:rPr lang="en-US" sz="1800" dirty="0">
                <a:solidFill>
                  <a:srgbClr val="009900"/>
                </a:solidFill>
              </a:rPr>
              <a:t>//The first channel index of the OTHER AI channel is the next channel of the last 2D behavioral channel.</a:t>
            </a:r>
          </a:p>
          <a:p>
            <a:pPr algn="l">
              <a:defRPr/>
            </a:pPr>
            <a:r>
              <a:rPr lang="en-US" sz="1800" dirty="0"/>
              <a:t>#define FIRST_OTHER_CH_DIX        (NUM_NN_AI_CHAN+NUM_2D_BHVR_AI_CHANS)</a:t>
            </a:r>
          </a:p>
          <a:p>
            <a:pPr algn="l">
              <a:defRPr/>
            </a:pPr>
            <a:endParaRPr lang="en-US" sz="1800" dirty="0">
              <a:solidFill>
                <a:srgbClr val="009900"/>
              </a:solidFill>
            </a:endParaRPr>
          </a:p>
        </p:txBody>
      </p:sp>
      <p:cxnSp>
        <p:nvCxnSpPr>
          <p:cNvPr id="21539" name="Straight Arrow Connector 3"/>
          <p:cNvCxnSpPr>
            <a:cxnSpLocks noChangeShapeType="1"/>
            <a:endCxn id="21540" idx="1"/>
          </p:cNvCxnSpPr>
          <p:nvPr/>
        </p:nvCxnSpPr>
        <p:spPr bwMode="auto">
          <a:xfrm flipH="1" flipV="1">
            <a:off x="4946650" y="5364163"/>
            <a:ext cx="930275" cy="1404937"/>
          </a:xfrm>
          <a:prstGeom prst="straightConnector1">
            <a:avLst/>
          </a:prstGeom>
          <a:noFill/>
          <a:ln w="76200" algn="ctr">
            <a:solidFill>
              <a:srgbClr val="3366FF"/>
            </a:solidFill>
            <a:round/>
            <a:headEnd/>
            <a:tailEnd type="arrow" w="med" len="med"/>
          </a:ln>
          <a:extLst>
            <a:ext uri="{909E8E84-426E-40DD-AFC4-6F175D3DCCD1}">
              <a14:hiddenFill xmlns:a14="http://schemas.microsoft.com/office/drawing/2010/main">
                <a:noFill/>
              </a14:hiddenFill>
            </a:ext>
          </a:extLst>
        </p:spPr>
      </p:cxnSp>
      <p:sp>
        <p:nvSpPr>
          <p:cNvPr id="21540" name="AutoShape 4"/>
          <p:cNvSpPr>
            <a:spLocks/>
          </p:cNvSpPr>
          <p:nvPr/>
        </p:nvSpPr>
        <p:spPr bwMode="auto">
          <a:xfrm>
            <a:off x="4530725" y="4527550"/>
            <a:ext cx="415925" cy="1674813"/>
          </a:xfrm>
          <a:prstGeom prst="rightBrace">
            <a:avLst>
              <a:gd name="adj1" fmla="val 11801"/>
              <a:gd name="adj2" fmla="val 50000"/>
            </a:avLst>
          </a:prstGeom>
          <a:noFill/>
          <a:ln w="38100">
            <a:solidFill>
              <a:srgbClr val="3366FF"/>
            </a:solidFill>
            <a:round/>
            <a:headEnd/>
            <a:tailEnd/>
          </a:ln>
          <a:extLst>
            <a:ext uri="{909E8E84-426E-40DD-AFC4-6F175D3DCCD1}">
              <a14:hiddenFill xmlns:a14="http://schemas.microsoft.com/office/drawing/2010/main">
                <a:solidFill>
                  <a:srgbClr val="FFFFFF"/>
                </a:solidFill>
              </a14:hiddenFill>
            </a:ext>
          </a:extLst>
        </p:spPr>
        <p:txBody>
          <a:bodyPr anchor="ctr"/>
          <a:lstStyle/>
          <a:p>
            <a:endParaRPr lang="en-US" sz="1100"/>
          </a:p>
        </p:txBody>
      </p:sp>
      <p:sp>
        <p:nvSpPr>
          <p:cNvPr id="21541" name="AutoShape 4"/>
          <p:cNvSpPr>
            <a:spLocks/>
          </p:cNvSpPr>
          <p:nvPr/>
        </p:nvSpPr>
        <p:spPr bwMode="auto">
          <a:xfrm>
            <a:off x="4545013" y="7054850"/>
            <a:ext cx="401637" cy="4416425"/>
          </a:xfrm>
          <a:prstGeom prst="rightBrace">
            <a:avLst>
              <a:gd name="adj1" fmla="val 11811"/>
              <a:gd name="adj2" fmla="val 48208"/>
            </a:avLst>
          </a:prstGeom>
          <a:noFill/>
          <a:ln w="38100">
            <a:solidFill>
              <a:srgbClr val="FF9900"/>
            </a:solidFill>
            <a:round/>
            <a:headEnd/>
            <a:tailEnd/>
          </a:ln>
          <a:extLst>
            <a:ext uri="{909E8E84-426E-40DD-AFC4-6F175D3DCCD1}">
              <a14:hiddenFill xmlns:a14="http://schemas.microsoft.com/office/drawing/2010/main">
                <a:solidFill>
                  <a:srgbClr val="FFFFFF"/>
                </a:solidFill>
              </a14:hiddenFill>
            </a:ext>
          </a:extLst>
        </p:spPr>
        <p:txBody>
          <a:bodyPr anchor="ctr"/>
          <a:lstStyle/>
          <a:p>
            <a:endParaRPr lang="en-US" sz="1100"/>
          </a:p>
        </p:txBody>
      </p:sp>
      <p:cxnSp>
        <p:nvCxnSpPr>
          <p:cNvPr id="21542" name="Straight Connector 5"/>
          <p:cNvCxnSpPr>
            <a:cxnSpLocks noChangeShapeType="1"/>
          </p:cNvCxnSpPr>
          <p:nvPr/>
        </p:nvCxnSpPr>
        <p:spPr bwMode="auto">
          <a:xfrm flipH="1">
            <a:off x="5870575" y="6759575"/>
            <a:ext cx="6005513" cy="0"/>
          </a:xfrm>
          <a:prstGeom prst="line">
            <a:avLst/>
          </a:prstGeom>
          <a:noFill/>
          <a:ln w="38100" algn="ctr">
            <a:solidFill>
              <a:srgbClr val="3366FF"/>
            </a:solidFill>
            <a:round/>
            <a:headEnd/>
            <a:tailEnd/>
          </a:ln>
          <a:extLst>
            <a:ext uri="{909E8E84-426E-40DD-AFC4-6F175D3DCCD1}">
              <a14:hiddenFill xmlns:a14="http://schemas.microsoft.com/office/drawing/2010/main">
                <a:noFill/>
              </a14:hiddenFill>
            </a:ext>
          </a:extLst>
        </p:spPr>
      </p:cxnSp>
      <p:cxnSp>
        <p:nvCxnSpPr>
          <p:cNvPr id="21543" name="Straight Connector 57"/>
          <p:cNvCxnSpPr>
            <a:cxnSpLocks noChangeShapeType="1"/>
          </p:cNvCxnSpPr>
          <p:nvPr/>
        </p:nvCxnSpPr>
        <p:spPr bwMode="auto">
          <a:xfrm flipH="1">
            <a:off x="5889625" y="9801225"/>
            <a:ext cx="6005513" cy="0"/>
          </a:xfrm>
          <a:prstGeom prst="line">
            <a:avLst/>
          </a:prstGeom>
          <a:noFill/>
          <a:ln w="38100" algn="ctr">
            <a:solidFill>
              <a:srgbClr val="FF9900"/>
            </a:solidFill>
            <a:round/>
            <a:headEnd/>
            <a:tailEnd/>
          </a:ln>
          <a:extLst>
            <a:ext uri="{909E8E84-426E-40DD-AFC4-6F175D3DCCD1}">
              <a14:hiddenFill xmlns:a14="http://schemas.microsoft.com/office/drawing/2010/main">
                <a:noFill/>
              </a14:hiddenFill>
            </a:ext>
          </a:extLst>
        </p:spPr>
      </p:cxnSp>
      <p:cxnSp>
        <p:nvCxnSpPr>
          <p:cNvPr id="21544" name="Straight Arrow Connector 58"/>
          <p:cNvCxnSpPr>
            <a:cxnSpLocks noChangeShapeType="1"/>
            <a:endCxn id="21541" idx="1"/>
          </p:cNvCxnSpPr>
          <p:nvPr/>
        </p:nvCxnSpPr>
        <p:spPr bwMode="auto">
          <a:xfrm flipH="1" flipV="1">
            <a:off x="4946650" y="9183688"/>
            <a:ext cx="942975" cy="611187"/>
          </a:xfrm>
          <a:prstGeom prst="straightConnector1">
            <a:avLst/>
          </a:prstGeom>
          <a:noFill/>
          <a:ln w="76200" algn="ctr">
            <a:solidFill>
              <a:srgbClr val="FF9900"/>
            </a:solidFill>
            <a:round/>
            <a:headEnd/>
            <a:tailEnd type="arrow" w="med" len="med"/>
          </a:ln>
          <a:extLst>
            <a:ext uri="{909E8E84-426E-40DD-AFC4-6F175D3DCCD1}">
              <a14:hiddenFill xmlns:a14="http://schemas.microsoft.com/office/drawing/2010/main">
                <a:noFill/>
              </a14:hiddenFill>
            </a:ext>
          </a:extLst>
        </p:spPr>
      </p:cxnSp>
      <p:sp>
        <p:nvSpPr>
          <p:cNvPr id="21545" name="Oval 8"/>
          <p:cNvSpPr>
            <a:spLocks noChangeArrowheads="1"/>
          </p:cNvSpPr>
          <p:nvPr/>
        </p:nvSpPr>
        <p:spPr bwMode="auto">
          <a:xfrm>
            <a:off x="1111250" y="6442075"/>
            <a:ext cx="3433763" cy="2754313"/>
          </a:xfrm>
          <a:prstGeom prst="ellipse">
            <a:avLst/>
          </a:prstGeom>
          <a:noFill/>
          <a:ln w="28575" algn="ctr">
            <a:solidFill>
              <a:srgbClr val="008600"/>
            </a:solidFill>
            <a:round/>
            <a:headEnd/>
            <a:tailEnd type="triangle" w="med" len="med"/>
          </a:ln>
          <a:extLst>
            <a:ext uri="{909E8E84-426E-40DD-AFC4-6F175D3DCCD1}">
              <a14:hiddenFill xmlns:a14="http://schemas.microsoft.com/office/drawing/2010/main">
                <a:solidFill>
                  <a:srgbClr val="FFFFFF"/>
                </a:solidFill>
              </a14:hiddenFill>
            </a:ext>
          </a:extLst>
        </p:spPr>
        <p:txBody>
          <a:bodyPr anchor="ctr"/>
          <a:lstStyle/>
          <a:p>
            <a:endParaRPr lang="en-US"/>
          </a:p>
        </p:txBody>
      </p:sp>
      <p:sp>
        <p:nvSpPr>
          <p:cNvPr id="21546" name="Oval 61"/>
          <p:cNvSpPr>
            <a:spLocks noChangeArrowheads="1"/>
          </p:cNvSpPr>
          <p:nvPr/>
        </p:nvSpPr>
        <p:spPr bwMode="auto">
          <a:xfrm>
            <a:off x="1125538" y="9263063"/>
            <a:ext cx="3433762" cy="2754312"/>
          </a:xfrm>
          <a:prstGeom prst="ellipse">
            <a:avLst/>
          </a:prstGeom>
          <a:noFill/>
          <a:ln w="28575" algn="ctr">
            <a:solidFill>
              <a:srgbClr val="008600"/>
            </a:solidFill>
            <a:round/>
            <a:headEnd/>
            <a:tailEnd type="triangle" w="med" len="med"/>
          </a:ln>
          <a:extLst>
            <a:ext uri="{909E8E84-426E-40DD-AFC4-6F175D3DCCD1}">
              <a14:hiddenFill xmlns:a14="http://schemas.microsoft.com/office/drawing/2010/main">
                <a:solidFill>
                  <a:srgbClr val="FFFFFF"/>
                </a:solidFill>
              </a14:hiddenFill>
            </a:ext>
          </a:extLst>
        </p:spPr>
        <p:txBody>
          <a:bodyPr anchor="ctr"/>
          <a:lstStyle/>
          <a:p>
            <a:endParaRPr lang="en-US"/>
          </a:p>
        </p:txBody>
      </p:sp>
      <p:sp>
        <p:nvSpPr>
          <p:cNvPr id="21547" name="Rectangle 62"/>
          <p:cNvSpPr>
            <a:spLocks noChangeArrowheads="1"/>
          </p:cNvSpPr>
          <p:nvPr/>
        </p:nvSpPr>
        <p:spPr bwMode="auto">
          <a:xfrm>
            <a:off x="2138363" y="6357938"/>
            <a:ext cx="1531937" cy="7254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l"/>
            <a:r>
              <a:rPr lang="en-US" sz="2400">
                <a:solidFill>
                  <a:srgbClr val="008600"/>
                </a:solidFill>
              </a:rPr>
              <a:t>Object 1</a:t>
            </a:r>
          </a:p>
        </p:txBody>
      </p:sp>
      <p:sp>
        <p:nvSpPr>
          <p:cNvPr id="21548" name="Rectangle 63"/>
          <p:cNvSpPr>
            <a:spLocks noChangeArrowheads="1"/>
          </p:cNvSpPr>
          <p:nvPr/>
        </p:nvSpPr>
        <p:spPr bwMode="auto">
          <a:xfrm>
            <a:off x="2060575" y="9147175"/>
            <a:ext cx="1533525" cy="725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l"/>
            <a:r>
              <a:rPr lang="en-US" sz="2400">
                <a:solidFill>
                  <a:srgbClr val="008600"/>
                </a:solidFill>
              </a:rPr>
              <a:t>Object 2</a:t>
            </a:r>
          </a:p>
        </p:txBody>
      </p:sp>
      <p:cxnSp>
        <p:nvCxnSpPr>
          <p:cNvPr id="21549" name="Straight Connector 64"/>
          <p:cNvCxnSpPr>
            <a:cxnSpLocks noChangeShapeType="1"/>
          </p:cNvCxnSpPr>
          <p:nvPr/>
        </p:nvCxnSpPr>
        <p:spPr bwMode="auto">
          <a:xfrm flipH="1">
            <a:off x="5905500" y="7608888"/>
            <a:ext cx="6005513" cy="0"/>
          </a:xfrm>
          <a:prstGeom prst="line">
            <a:avLst/>
          </a:prstGeom>
          <a:noFill/>
          <a:ln w="38100" algn="ctr">
            <a:solidFill>
              <a:srgbClr val="008600"/>
            </a:solidFill>
            <a:round/>
            <a:headEnd/>
            <a:tailEnd/>
          </a:ln>
          <a:extLst>
            <a:ext uri="{909E8E84-426E-40DD-AFC4-6F175D3DCCD1}">
              <a14:hiddenFill xmlns:a14="http://schemas.microsoft.com/office/drawing/2010/main">
                <a:noFill/>
              </a14:hiddenFill>
            </a:ext>
          </a:extLst>
        </p:spPr>
      </p:cxnSp>
      <p:cxnSp>
        <p:nvCxnSpPr>
          <p:cNvPr id="21550" name="Straight Arrow Connector 65"/>
          <p:cNvCxnSpPr>
            <a:cxnSpLocks noChangeShapeType="1"/>
          </p:cNvCxnSpPr>
          <p:nvPr/>
        </p:nvCxnSpPr>
        <p:spPr bwMode="auto">
          <a:xfrm flipH="1">
            <a:off x="4559300" y="7612063"/>
            <a:ext cx="1346200" cy="207962"/>
          </a:xfrm>
          <a:prstGeom prst="straightConnector1">
            <a:avLst/>
          </a:prstGeom>
          <a:noFill/>
          <a:ln w="28575" algn="ctr">
            <a:solidFill>
              <a:srgbClr val="008600"/>
            </a:solidFill>
            <a:round/>
            <a:headEnd/>
            <a:tailEnd type="arrow" w="med" len="med"/>
          </a:ln>
          <a:extLst>
            <a:ext uri="{909E8E84-426E-40DD-AFC4-6F175D3DCCD1}">
              <a14:hiddenFill xmlns:a14="http://schemas.microsoft.com/office/drawing/2010/main">
                <a:noFill/>
              </a14:hiddenFill>
            </a:ext>
          </a:extLst>
        </p:spPr>
      </p:cxnSp>
      <p:cxnSp>
        <p:nvCxnSpPr>
          <p:cNvPr id="21551" name="Straight Arrow Connector 67"/>
          <p:cNvCxnSpPr>
            <a:cxnSpLocks noChangeShapeType="1"/>
          </p:cNvCxnSpPr>
          <p:nvPr/>
        </p:nvCxnSpPr>
        <p:spPr bwMode="auto">
          <a:xfrm flipH="1">
            <a:off x="4106863" y="7597775"/>
            <a:ext cx="1820862" cy="2105025"/>
          </a:xfrm>
          <a:prstGeom prst="straightConnector1">
            <a:avLst/>
          </a:prstGeom>
          <a:noFill/>
          <a:ln w="28575" algn="ctr">
            <a:solidFill>
              <a:srgbClr val="008600"/>
            </a:solidFill>
            <a:round/>
            <a:headEnd/>
            <a:tailEnd type="arrow" w="med" len="med"/>
          </a:ln>
          <a:extLst>
            <a:ext uri="{909E8E84-426E-40DD-AFC4-6F175D3DCCD1}">
              <a14:hiddenFill xmlns:a14="http://schemas.microsoft.com/office/drawing/2010/main">
                <a:noFill/>
              </a14:hiddenFill>
            </a:ext>
          </a:extLst>
        </p:spPr>
      </p:cxnSp>
      <p:sp>
        <p:nvSpPr>
          <p:cNvPr id="21552" name="AutoShape 4"/>
          <p:cNvSpPr>
            <a:spLocks/>
          </p:cNvSpPr>
          <p:nvPr/>
        </p:nvSpPr>
        <p:spPr bwMode="auto">
          <a:xfrm>
            <a:off x="4908550" y="4527550"/>
            <a:ext cx="401638" cy="8426450"/>
          </a:xfrm>
          <a:prstGeom prst="rightBrace">
            <a:avLst>
              <a:gd name="adj1" fmla="val 11850"/>
              <a:gd name="adj2" fmla="val 48208"/>
            </a:avLst>
          </a:prstGeom>
          <a:noFill/>
          <a:ln w="38100">
            <a:solidFill>
              <a:srgbClr val="CC0000"/>
            </a:solidFill>
            <a:round/>
            <a:headEnd/>
            <a:tailEnd/>
          </a:ln>
          <a:extLst>
            <a:ext uri="{909E8E84-426E-40DD-AFC4-6F175D3DCCD1}">
              <a14:hiddenFill xmlns:a14="http://schemas.microsoft.com/office/drawing/2010/main">
                <a:solidFill>
                  <a:srgbClr val="FFFFFF"/>
                </a:solidFill>
              </a14:hiddenFill>
            </a:ext>
          </a:extLst>
        </p:spPr>
        <p:txBody>
          <a:bodyPr anchor="ctr"/>
          <a:lstStyle/>
          <a:p>
            <a:endParaRPr lang="en-US" sz="1100"/>
          </a:p>
        </p:txBody>
      </p:sp>
      <p:cxnSp>
        <p:nvCxnSpPr>
          <p:cNvPr id="21553" name="Straight Connector 81"/>
          <p:cNvCxnSpPr>
            <a:cxnSpLocks noChangeShapeType="1"/>
          </p:cNvCxnSpPr>
          <p:nvPr/>
        </p:nvCxnSpPr>
        <p:spPr bwMode="auto">
          <a:xfrm flipH="1">
            <a:off x="5881688" y="10569575"/>
            <a:ext cx="6005512" cy="0"/>
          </a:xfrm>
          <a:prstGeom prst="line">
            <a:avLst/>
          </a:prstGeom>
          <a:noFill/>
          <a:ln w="38100" algn="ctr">
            <a:solidFill>
              <a:srgbClr val="CC0000"/>
            </a:solidFill>
            <a:round/>
            <a:headEnd/>
            <a:tailEnd/>
          </a:ln>
          <a:extLst>
            <a:ext uri="{909E8E84-426E-40DD-AFC4-6F175D3DCCD1}">
              <a14:hiddenFill xmlns:a14="http://schemas.microsoft.com/office/drawing/2010/main">
                <a:noFill/>
              </a14:hiddenFill>
            </a:ext>
          </a:extLst>
        </p:spPr>
      </p:cxnSp>
      <p:cxnSp>
        <p:nvCxnSpPr>
          <p:cNvPr id="21554" name="Straight Arrow Connector 82"/>
          <p:cNvCxnSpPr>
            <a:cxnSpLocks noChangeShapeType="1"/>
            <a:endCxn id="21552" idx="1"/>
          </p:cNvCxnSpPr>
          <p:nvPr/>
        </p:nvCxnSpPr>
        <p:spPr bwMode="auto">
          <a:xfrm flipH="1" flipV="1">
            <a:off x="5310188" y="8588375"/>
            <a:ext cx="579437" cy="1981200"/>
          </a:xfrm>
          <a:prstGeom prst="straightConnector1">
            <a:avLst/>
          </a:prstGeom>
          <a:noFill/>
          <a:ln w="76200" algn="ctr">
            <a:solidFill>
              <a:srgbClr val="CC0000"/>
            </a:solidFill>
            <a:round/>
            <a:headEnd/>
            <a:tailEnd type="arrow" w="med" len="med"/>
          </a:ln>
          <a:extLst>
            <a:ext uri="{909E8E84-426E-40DD-AFC4-6F175D3DCCD1}">
              <a14:hiddenFill xmlns:a14="http://schemas.microsoft.com/office/drawing/2010/main">
                <a:noFill/>
              </a14:hiddenFill>
            </a:ext>
          </a:extLst>
        </p:spPr>
      </p:cxnSp>
      <p:cxnSp>
        <p:nvCxnSpPr>
          <p:cNvPr id="21555" name="Straight Connector 85"/>
          <p:cNvCxnSpPr>
            <a:cxnSpLocks noChangeShapeType="1"/>
          </p:cNvCxnSpPr>
          <p:nvPr/>
        </p:nvCxnSpPr>
        <p:spPr bwMode="auto">
          <a:xfrm flipH="1">
            <a:off x="5870575" y="11433175"/>
            <a:ext cx="6005513" cy="0"/>
          </a:xfrm>
          <a:prstGeom prst="line">
            <a:avLst/>
          </a:prstGeom>
          <a:noFill/>
          <a:ln w="38100" algn="ctr">
            <a:solidFill>
              <a:srgbClr val="7030A0"/>
            </a:solidFill>
            <a:round/>
            <a:headEnd/>
            <a:tailEnd/>
          </a:ln>
          <a:extLst>
            <a:ext uri="{909E8E84-426E-40DD-AFC4-6F175D3DCCD1}">
              <a14:hiddenFill xmlns:a14="http://schemas.microsoft.com/office/drawing/2010/main">
                <a:noFill/>
              </a14:hiddenFill>
            </a:ext>
          </a:extLst>
        </p:spPr>
      </p:cxnSp>
      <p:cxnSp>
        <p:nvCxnSpPr>
          <p:cNvPr id="21556" name="Straight Arrow Connector 86"/>
          <p:cNvCxnSpPr>
            <a:cxnSpLocks noChangeShapeType="1"/>
          </p:cNvCxnSpPr>
          <p:nvPr/>
        </p:nvCxnSpPr>
        <p:spPr bwMode="auto">
          <a:xfrm flipH="1" flipV="1">
            <a:off x="2060575" y="7040563"/>
            <a:ext cx="3844925" cy="4430712"/>
          </a:xfrm>
          <a:prstGeom prst="straightConnector1">
            <a:avLst/>
          </a:prstGeom>
          <a:noFill/>
          <a:ln w="76200" algn="ctr">
            <a:solidFill>
              <a:srgbClr val="7030A0"/>
            </a:solidFill>
            <a:round/>
            <a:headEnd/>
            <a:tailEnd type="arrow" w="med" len="med"/>
          </a:ln>
          <a:extLst>
            <a:ext uri="{909E8E84-426E-40DD-AFC4-6F175D3DCCD1}">
              <a14:hiddenFill xmlns:a14="http://schemas.microsoft.com/office/drawing/2010/main">
                <a:noFill/>
              </a14:hiddenFill>
            </a:ext>
          </a:extLst>
        </p:spPr>
      </p:cxnSp>
      <p:sp>
        <p:nvSpPr>
          <p:cNvPr id="21557" name="Rectangle 614"/>
          <p:cNvSpPr>
            <a:spLocks noChangeArrowheads="1"/>
          </p:cNvSpPr>
          <p:nvPr/>
        </p:nvSpPr>
        <p:spPr bwMode="auto">
          <a:xfrm>
            <a:off x="1060450" y="12152313"/>
            <a:ext cx="1157288"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p>
            <a:pPr algn="l"/>
            <a:r>
              <a:rPr lang="en-US" sz="800"/>
              <a:t>double</a:t>
            </a:r>
            <a:r>
              <a:rPr lang="en-US"/>
              <a:t>  </a:t>
            </a:r>
            <a:r>
              <a:rPr lang="en-US" noProof="1"/>
              <a:t>M_AI[</a:t>
            </a:r>
            <a:r>
              <a:rPr lang="en-US" sz="1800" b="1" noProof="1"/>
              <a:t>6</a:t>
            </a:r>
            <a:r>
              <a:rPr lang="en-US"/>
              <a:t>]</a:t>
            </a:r>
          </a:p>
        </p:txBody>
      </p:sp>
      <p:sp>
        <p:nvSpPr>
          <p:cNvPr id="21558" name="Rectangle 616"/>
          <p:cNvSpPr>
            <a:spLocks noChangeArrowheads="1"/>
          </p:cNvSpPr>
          <p:nvPr/>
        </p:nvSpPr>
        <p:spPr bwMode="auto">
          <a:xfrm>
            <a:off x="1514475" y="12474575"/>
            <a:ext cx="695325" cy="479425"/>
          </a:xfrm>
          <a:prstGeom prst="rect">
            <a:avLst/>
          </a:prstGeom>
          <a:solidFill>
            <a:srgbClr val="FFFFFF"/>
          </a:solidFill>
          <a:ln w="9525">
            <a:solidFill>
              <a:srgbClr val="000000"/>
            </a:solidFill>
            <a:miter lim="800000"/>
            <a:headEnd/>
            <a:tailEnd/>
          </a:ln>
        </p:spPr>
        <p:txBody>
          <a:bodyPr/>
          <a:lstStyle/>
          <a:p>
            <a:endParaRPr lang="en-US"/>
          </a:p>
        </p:txBody>
      </p:sp>
      <p:sp>
        <p:nvSpPr>
          <p:cNvPr id="21559" name="Rectangle 617"/>
          <p:cNvSpPr>
            <a:spLocks noChangeArrowheads="1"/>
          </p:cNvSpPr>
          <p:nvPr/>
        </p:nvSpPr>
        <p:spPr bwMode="auto">
          <a:xfrm>
            <a:off x="2209800" y="12474575"/>
            <a:ext cx="688975" cy="479425"/>
          </a:xfrm>
          <a:prstGeom prst="rect">
            <a:avLst/>
          </a:prstGeom>
          <a:solidFill>
            <a:srgbClr val="FFFFFF"/>
          </a:solidFill>
          <a:ln w="9525">
            <a:solidFill>
              <a:srgbClr val="000000"/>
            </a:solidFill>
            <a:miter lim="800000"/>
            <a:headEnd/>
            <a:tailEnd/>
          </a:ln>
        </p:spPr>
        <p:txBody>
          <a:bodyPr/>
          <a:lstStyle/>
          <a:p>
            <a:endParaRPr lang="en-US"/>
          </a:p>
        </p:txBody>
      </p:sp>
      <p:sp>
        <p:nvSpPr>
          <p:cNvPr id="21560" name="Rectangle 618"/>
          <p:cNvSpPr>
            <a:spLocks noChangeArrowheads="1"/>
          </p:cNvSpPr>
          <p:nvPr/>
        </p:nvSpPr>
        <p:spPr bwMode="auto">
          <a:xfrm>
            <a:off x="2898775" y="12474575"/>
            <a:ext cx="695325" cy="479425"/>
          </a:xfrm>
          <a:prstGeom prst="rect">
            <a:avLst/>
          </a:prstGeom>
          <a:solidFill>
            <a:srgbClr val="FFFFFF"/>
          </a:solidFill>
          <a:ln w="9525">
            <a:solidFill>
              <a:srgbClr val="000000"/>
            </a:solidFill>
            <a:miter lim="800000"/>
            <a:headEnd/>
            <a:tailEnd/>
          </a:ln>
        </p:spPr>
        <p:txBody>
          <a:bodyPr/>
          <a:lstStyle/>
          <a:p>
            <a:endParaRPr lang="en-US"/>
          </a:p>
        </p:txBody>
      </p:sp>
      <p:sp>
        <p:nvSpPr>
          <p:cNvPr id="21561" name="Rectangle 619"/>
          <p:cNvSpPr>
            <a:spLocks noChangeArrowheads="1"/>
          </p:cNvSpPr>
          <p:nvPr/>
        </p:nvSpPr>
        <p:spPr bwMode="auto">
          <a:xfrm>
            <a:off x="3594100" y="12474575"/>
            <a:ext cx="695325" cy="479425"/>
          </a:xfrm>
          <a:prstGeom prst="rect">
            <a:avLst/>
          </a:prstGeom>
          <a:solidFill>
            <a:srgbClr val="FFFFFF"/>
          </a:solidFill>
          <a:ln w="9525">
            <a:solidFill>
              <a:srgbClr val="000000"/>
            </a:solidFill>
            <a:miter lim="800000"/>
            <a:headEnd/>
            <a:tailEnd/>
          </a:ln>
        </p:spPr>
        <p:txBody>
          <a:bodyPr/>
          <a:lstStyle/>
          <a:p>
            <a:endParaRPr lang="en-US"/>
          </a:p>
        </p:txBody>
      </p:sp>
      <p:cxnSp>
        <p:nvCxnSpPr>
          <p:cNvPr id="65" name="Straight Connector 81"/>
          <p:cNvCxnSpPr>
            <a:cxnSpLocks noChangeShapeType="1"/>
          </p:cNvCxnSpPr>
          <p:nvPr/>
        </p:nvCxnSpPr>
        <p:spPr bwMode="auto">
          <a:xfrm flipH="1">
            <a:off x="5876925" y="8435975"/>
            <a:ext cx="6005513" cy="0"/>
          </a:xfrm>
          <a:prstGeom prst="line">
            <a:avLst/>
          </a:prstGeom>
          <a:noFill/>
          <a:ln w="38100" algn="ctr">
            <a:solidFill>
              <a:schemeClr val="tx1">
                <a:lumMod val="75000"/>
                <a:lumOff val="25000"/>
              </a:schemeClr>
            </a:solidFill>
            <a:round/>
            <a:headEnd/>
            <a:tailEnd/>
          </a:ln>
          <a:extLst>
            <a:ext uri="{909E8E84-426E-40DD-AFC4-6F175D3DCCD1}">
              <a14:hiddenFill xmlns:a14="http://schemas.microsoft.com/office/drawing/2010/main">
                <a:noFill/>
              </a14:hiddenFill>
            </a:ext>
          </a:extLst>
        </p:spPr>
      </p:cxnSp>
      <p:cxnSp>
        <p:nvCxnSpPr>
          <p:cNvPr id="67" name="Straight Arrow Connector 82"/>
          <p:cNvCxnSpPr>
            <a:cxnSpLocks noChangeShapeType="1"/>
          </p:cNvCxnSpPr>
          <p:nvPr/>
        </p:nvCxnSpPr>
        <p:spPr bwMode="auto">
          <a:xfrm flipH="1">
            <a:off x="4343400" y="8435975"/>
            <a:ext cx="1527175" cy="4040188"/>
          </a:xfrm>
          <a:prstGeom prst="straightConnector1">
            <a:avLst/>
          </a:prstGeom>
          <a:noFill/>
          <a:ln w="76200" algn="ctr">
            <a:solidFill>
              <a:schemeClr val="tx1">
                <a:lumMod val="75000"/>
                <a:lumOff val="25000"/>
              </a:schemeClr>
            </a:solidFill>
            <a:round/>
            <a:headEnd/>
            <a:tailEnd type="arrow" w="med" len="med"/>
          </a:ln>
          <a:extLst>
            <a:ext uri="{909E8E84-426E-40DD-AFC4-6F175D3DCCD1}">
              <a14:hiddenFill xmlns:a14="http://schemas.microsoft.com/office/drawing/2010/main">
                <a:noFill/>
              </a14:hiddenFill>
            </a:ext>
          </a:extLst>
        </p:spPr>
      </p:cxnSp>
      <p:cxnSp>
        <p:nvCxnSpPr>
          <p:cNvPr id="69" name="Straight Connector 81"/>
          <p:cNvCxnSpPr>
            <a:cxnSpLocks noChangeShapeType="1"/>
          </p:cNvCxnSpPr>
          <p:nvPr/>
        </p:nvCxnSpPr>
        <p:spPr bwMode="auto">
          <a:xfrm flipH="1">
            <a:off x="5905500" y="12349163"/>
            <a:ext cx="6005513" cy="0"/>
          </a:xfrm>
          <a:prstGeom prst="line">
            <a:avLst/>
          </a:prstGeom>
          <a:noFill/>
          <a:ln w="38100" algn="ctr">
            <a:solidFill>
              <a:schemeClr val="tx1">
                <a:lumMod val="75000"/>
                <a:lumOff val="25000"/>
              </a:schemeClr>
            </a:solidFill>
            <a:round/>
            <a:headEnd/>
            <a:tailEnd/>
          </a:ln>
          <a:extLst>
            <a:ext uri="{909E8E84-426E-40DD-AFC4-6F175D3DCCD1}">
              <a14:hiddenFill xmlns:a14="http://schemas.microsoft.com/office/drawing/2010/main">
                <a:noFill/>
              </a14:hiddenFill>
            </a:ext>
          </a:extLst>
        </p:spPr>
      </p:cxnSp>
      <p:cxnSp>
        <p:nvCxnSpPr>
          <p:cNvPr id="70" name="Straight Arrow Connector 82"/>
          <p:cNvCxnSpPr>
            <a:cxnSpLocks noChangeShapeType="1"/>
          </p:cNvCxnSpPr>
          <p:nvPr/>
        </p:nvCxnSpPr>
        <p:spPr bwMode="auto">
          <a:xfrm flipH="1">
            <a:off x="2060575" y="12338050"/>
            <a:ext cx="3865563" cy="11113"/>
          </a:xfrm>
          <a:prstGeom prst="straightConnector1">
            <a:avLst/>
          </a:prstGeom>
          <a:noFill/>
          <a:ln w="76200" algn="ctr">
            <a:solidFill>
              <a:schemeClr val="tx1">
                <a:lumMod val="75000"/>
                <a:lumOff val="25000"/>
              </a:schemeClr>
            </a:solidFill>
            <a:round/>
            <a:headEnd/>
            <a:tailEnd type="arrow" w="med" len="med"/>
          </a:ln>
          <a:extLst>
            <a:ext uri="{909E8E84-426E-40DD-AFC4-6F175D3DCCD1}">
              <a14:hiddenFill xmlns:a14="http://schemas.microsoft.com/office/drawing/2010/main">
                <a:noFill/>
              </a14:hiddenFill>
            </a:ext>
          </a:extLst>
        </p:spPr>
      </p:cxn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2"/>
          <p:cNvSpPr>
            <a:spLocks noChangeArrowheads="1"/>
          </p:cNvSpPr>
          <p:nvPr/>
        </p:nvSpPr>
        <p:spPr bwMode="auto">
          <a:xfrm>
            <a:off x="0" y="0"/>
            <a:ext cx="18288000" cy="990600"/>
          </a:xfrm>
          <a:prstGeom prst="rect">
            <a:avLst/>
          </a:prstGeom>
          <a:gradFill rotWithShape="1">
            <a:gsLst>
              <a:gs pos="0">
                <a:srgbClr val="CACACA"/>
              </a:gs>
              <a:gs pos="50000">
                <a:srgbClr val="EAEAEA"/>
              </a:gs>
              <a:gs pos="100000">
                <a:srgbClr val="CACACA"/>
              </a:gs>
            </a:gsLst>
            <a:lin ang="5400000" scaled="1"/>
          </a:gradFill>
          <a:ln>
            <a:noFill/>
          </a:ln>
          <a:extLst>
            <a:ext uri="{91240B29-F687-4F45-9708-019B960494DF}">
              <a14:hiddenLine xmlns:a14="http://schemas.microsoft.com/office/drawing/2010/main" w="9525" algn="ctr">
                <a:solidFill>
                  <a:srgbClr val="000000"/>
                </a:solidFill>
                <a:miter lim="800000"/>
                <a:headEnd/>
                <a:tailEnd/>
              </a14:hiddenLine>
            </a:ext>
          </a:extLst>
        </p:spPr>
        <p:txBody>
          <a:bodyPr lIns="182880" tIns="91440" rIns="182880" bIns="91440" anchor="ctr"/>
          <a:lstStyle/>
          <a:p>
            <a:pPr defTabSz="1828800"/>
            <a:r>
              <a:rPr lang="en-US" sz="3600" b="1" dirty="0" smtClean="0">
                <a:solidFill>
                  <a:srgbClr val="A50021"/>
                </a:solidFill>
              </a:rPr>
              <a:t>Where are my AI channels in the connector box?</a:t>
            </a:r>
            <a:endParaRPr lang="en-US" sz="3600" b="1" dirty="0">
              <a:solidFill>
                <a:srgbClr val="A50021"/>
              </a:solidFill>
            </a:endParaRPr>
          </a:p>
        </p:txBody>
      </p:sp>
      <p:sp>
        <p:nvSpPr>
          <p:cNvPr id="21507" name="Rectangle 49"/>
          <p:cNvSpPr>
            <a:spLocks noChangeArrowheads="1"/>
          </p:cNvSpPr>
          <p:nvPr/>
        </p:nvSpPr>
        <p:spPr bwMode="auto">
          <a:xfrm>
            <a:off x="1447800" y="3276600"/>
            <a:ext cx="15862300" cy="60631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marL="342900" indent="-342900" algn="l">
              <a:buFont typeface="Arial" charset="0"/>
              <a:buChar char="•"/>
            </a:pPr>
            <a:r>
              <a:rPr lang="en-US" sz="2800" smtClean="0">
                <a:solidFill>
                  <a:srgbClr val="3333CC"/>
                </a:solidFill>
              </a:rPr>
              <a:t>Blip </a:t>
            </a:r>
            <a:r>
              <a:rPr lang="en-US" sz="2800" dirty="0" smtClean="0">
                <a:solidFill>
                  <a:srgbClr val="3333CC"/>
                </a:solidFill>
              </a:rPr>
              <a:t>follows the rule: </a:t>
            </a:r>
          </a:p>
          <a:p>
            <a:pPr marL="800100" lvl="1" indent="-342900" algn="l">
              <a:buFont typeface="Arial" charset="0"/>
              <a:buChar char="•"/>
            </a:pPr>
            <a:r>
              <a:rPr lang="en-US" sz="3600" b="1" dirty="0" smtClean="0">
                <a:solidFill>
                  <a:srgbClr val="6600CC"/>
                </a:solidFill>
              </a:rPr>
              <a:t>Neural AI channels </a:t>
            </a:r>
            <a:r>
              <a:rPr lang="en-US" sz="2800" dirty="0" smtClean="0">
                <a:solidFill>
                  <a:srgbClr val="3333CC"/>
                </a:solidFill>
              </a:rPr>
              <a:t>(e.g., you have 2 neural channels): </a:t>
            </a:r>
          </a:p>
          <a:p>
            <a:pPr marL="1257300" lvl="2" indent="-342900" algn="l">
              <a:buFont typeface="Arial" charset="0"/>
              <a:buChar char="•"/>
            </a:pPr>
            <a:r>
              <a:rPr lang="en-US" sz="2800" dirty="0" smtClean="0">
                <a:solidFill>
                  <a:srgbClr val="3333CC"/>
                </a:solidFill>
              </a:rPr>
              <a:t>First neural channel: </a:t>
            </a:r>
            <a:r>
              <a:rPr lang="en-US" sz="2800" dirty="0" smtClean="0">
                <a:solidFill>
                  <a:srgbClr val="FF0000"/>
                </a:solidFill>
              </a:rPr>
              <a:t>AI 0</a:t>
            </a:r>
          </a:p>
          <a:p>
            <a:pPr marL="1257300" lvl="2" indent="-342900" algn="l">
              <a:buFont typeface="Arial" charset="0"/>
              <a:buChar char="•"/>
            </a:pPr>
            <a:r>
              <a:rPr lang="en-US" sz="2800" dirty="0" smtClean="0">
                <a:solidFill>
                  <a:srgbClr val="3333CC"/>
                </a:solidFill>
              </a:rPr>
              <a:t>Second neural channel: </a:t>
            </a:r>
            <a:r>
              <a:rPr lang="en-US" sz="2800" dirty="0" smtClean="0">
                <a:solidFill>
                  <a:srgbClr val="FF0000"/>
                </a:solidFill>
              </a:rPr>
              <a:t>AI 1</a:t>
            </a:r>
          </a:p>
          <a:p>
            <a:pPr marL="800100" lvl="1" indent="-342900" algn="l">
              <a:buFont typeface="Arial" charset="0"/>
              <a:buChar char="•"/>
            </a:pPr>
            <a:r>
              <a:rPr lang="en-US" sz="3600" b="1" dirty="0">
                <a:solidFill>
                  <a:srgbClr val="6600CC"/>
                </a:solidFill>
              </a:rPr>
              <a:t>2D Behavioral channels </a:t>
            </a:r>
            <a:r>
              <a:rPr lang="en-US" sz="2800" dirty="0" smtClean="0">
                <a:solidFill>
                  <a:srgbClr val="3333CC"/>
                </a:solidFill>
              </a:rPr>
              <a:t>(e.g., you have 2 2D behavioral channels: x1, y1, x2, y2): </a:t>
            </a:r>
          </a:p>
          <a:p>
            <a:pPr marL="1257300" lvl="2" indent="-342900" algn="l">
              <a:buFont typeface="Arial" charset="0"/>
              <a:buChar char="•"/>
            </a:pPr>
            <a:r>
              <a:rPr lang="en-US" sz="2800" dirty="0" smtClean="0">
                <a:solidFill>
                  <a:srgbClr val="3333CC"/>
                </a:solidFill>
              </a:rPr>
              <a:t>x1: </a:t>
            </a:r>
            <a:r>
              <a:rPr lang="en-US" sz="2800" dirty="0" smtClean="0">
                <a:solidFill>
                  <a:srgbClr val="FF0000"/>
                </a:solidFill>
              </a:rPr>
              <a:t>AI 2</a:t>
            </a:r>
          </a:p>
          <a:p>
            <a:pPr marL="1257300" lvl="2" indent="-342900" algn="l">
              <a:buFont typeface="Arial" charset="0"/>
              <a:buChar char="•"/>
            </a:pPr>
            <a:r>
              <a:rPr lang="en-US" sz="2800" dirty="0" smtClean="0">
                <a:solidFill>
                  <a:srgbClr val="3333CC"/>
                </a:solidFill>
              </a:rPr>
              <a:t>y1: </a:t>
            </a:r>
            <a:r>
              <a:rPr lang="en-US" sz="2800" dirty="0" smtClean="0">
                <a:solidFill>
                  <a:srgbClr val="FF0000"/>
                </a:solidFill>
              </a:rPr>
              <a:t>AI 3</a:t>
            </a:r>
          </a:p>
          <a:p>
            <a:pPr marL="1257300" lvl="2" indent="-342900" algn="l">
              <a:buFont typeface="Arial" charset="0"/>
              <a:buChar char="•"/>
            </a:pPr>
            <a:r>
              <a:rPr lang="en-US" sz="2800" dirty="0" smtClean="0">
                <a:solidFill>
                  <a:srgbClr val="3333CC"/>
                </a:solidFill>
              </a:rPr>
              <a:t>x2: </a:t>
            </a:r>
            <a:r>
              <a:rPr lang="en-US" sz="2800" dirty="0" smtClean="0">
                <a:solidFill>
                  <a:srgbClr val="FF0000"/>
                </a:solidFill>
              </a:rPr>
              <a:t>AI 4</a:t>
            </a:r>
            <a:endParaRPr lang="en-US" sz="2800" dirty="0">
              <a:solidFill>
                <a:srgbClr val="FF0000"/>
              </a:solidFill>
            </a:endParaRPr>
          </a:p>
          <a:p>
            <a:pPr marL="1257300" lvl="2" indent="-342900" algn="l">
              <a:buFont typeface="Arial" charset="0"/>
              <a:buChar char="•"/>
            </a:pPr>
            <a:r>
              <a:rPr lang="en-US" sz="2800" dirty="0" smtClean="0">
                <a:solidFill>
                  <a:srgbClr val="3333CC"/>
                </a:solidFill>
              </a:rPr>
              <a:t>y2: </a:t>
            </a:r>
            <a:r>
              <a:rPr lang="en-US" sz="2800" dirty="0" smtClean="0">
                <a:solidFill>
                  <a:srgbClr val="FF0000"/>
                </a:solidFill>
              </a:rPr>
              <a:t>AI 5</a:t>
            </a:r>
          </a:p>
          <a:p>
            <a:pPr marL="801688" lvl="2" indent="-339725" algn="l">
              <a:buFont typeface="Arial" pitchFamily="34" charset="0"/>
              <a:buChar char="•"/>
            </a:pPr>
            <a:r>
              <a:rPr lang="en-US" sz="3600" b="1" dirty="0">
                <a:solidFill>
                  <a:srgbClr val="6600CC"/>
                </a:solidFill>
              </a:rPr>
              <a:t>Other behavioral channels </a:t>
            </a:r>
            <a:r>
              <a:rPr lang="en-US" sz="2800" dirty="0" smtClean="0">
                <a:solidFill>
                  <a:srgbClr val="3333CC"/>
                </a:solidFill>
              </a:rPr>
              <a:t>(e.g., you have 3 other channels: other1, other2, other3):</a:t>
            </a:r>
          </a:p>
          <a:p>
            <a:pPr marL="1258888" lvl="3" indent="-339725" algn="l">
              <a:buFont typeface="Arial" pitchFamily="34" charset="0"/>
              <a:buChar char="•"/>
            </a:pPr>
            <a:r>
              <a:rPr lang="en-US" sz="2800" dirty="0" smtClean="0">
                <a:solidFill>
                  <a:srgbClr val="3333CC"/>
                </a:solidFill>
              </a:rPr>
              <a:t>other1: </a:t>
            </a:r>
            <a:r>
              <a:rPr lang="en-US" sz="2800" dirty="0" smtClean="0">
                <a:solidFill>
                  <a:srgbClr val="FF0000"/>
                </a:solidFill>
              </a:rPr>
              <a:t>AI 6</a:t>
            </a:r>
          </a:p>
          <a:p>
            <a:pPr marL="1258888" lvl="3" indent="-339725" algn="l">
              <a:buFont typeface="Arial" pitchFamily="34" charset="0"/>
              <a:buChar char="•"/>
            </a:pPr>
            <a:r>
              <a:rPr lang="en-US" sz="2800" dirty="0" smtClean="0">
                <a:solidFill>
                  <a:srgbClr val="3333CC"/>
                </a:solidFill>
              </a:rPr>
              <a:t>other2: </a:t>
            </a:r>
            <a:r>
              <a:rPr lang="en-US" sz="2800" dirty="0" smtClean="0">
                <a:solidFill>
                  <a:srgbClr val="FF0000"/>
                </a:solidFill>
              </a:rPr>
              <a:t>AI 7</a:t>
            </a:r>
            <a:endParaRPr lang="en-US" sz="2800" dirty="0">
              <a:solidFill>
                <a:srgbClr val="FF0000"/>
              </a:solidFill>
            </a:endParaRPr>
          </a:p>
          <a:p>
            <a:pPr marL="1258888" lvl="3" indent="-339725" algn="l">
              <a:buFont typeface="Arial" pitchFamily="34" charset="0"/>
              <a:buChar char="•"/>
            </a:pPr>
            <a:r>
              <a:rPr lang="en-US" sz="2800" dirty="0" smtClean="0">
                <a:solidFill>
                  <a:srgbClr val="3333CC"/>
                </a:solidFill>
              </a:rPr>
              <a:t>other3: </a:t>
            </a:r>
            <a:r>
              <a:rPr lang="en-US" sz="2800" dirty="0" smtClean="0">
                <a:solidFill>
                  <a:srgbClr val="FF0000"/>
                </a:solidFill>
              </a:rPr>
              <a:t>AI 8</a:t>
            </a:r>
            <a:endParaRPr lang="en-US" sz="2800" dirty="0">
              <a:solidFill>
                <a:srgbClr val="3333CC"/>
              </a:solidFill>
            </a:endParaRPr>
          </a:p>
        </p:txBody>
      </p:sp>
    </p:spTree>
    <p:extLst>
      <p:ext uri="{BB962C8B-B14F-4D97-AF65-F5344CB8AC3E}">
        <p14:creationId xmlns:p14="http://schemas.microsoft.com/office/powerpoint/2010/main" val="1233414703"/>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p:cNvSpPr>
            <a:spLocks noChangeArrowheads="1"/>
          </p:cNvSpPr>
          <p:nvPr/>
        </p:nvSpPr>
        <p:spPr bwMode="auto">
          <a:xfrm>
            <a:off x="0" y="0"/>
            <a:ext cx="18288000" cy="990600"/>
          </a:xfrm>
          <a:prstGeom prst="rect">
            <a:avLst/>
          </a:prstGeom>
          <a:gradFill rotWithShape="1">
            <a:gsLst>
              <a:gs pos="0">
                <a:srgbClr val="CACACA"/>
              </a:gs>
              <a:gs pos="50000">
                <a:srgbClr val="EAEAEA"/>
              </a:gs>
              <a:gs pos="100000">
                <a:srgbClr val="CACACA"/>
              </a:gs>
            </a:gsLst>
            <a:lin ang="5400000" scaled="1"/>
          </a:gradFill>
          <a:ln>
            <a:noFill/>
          </a:ln>
          <a:extLst>
            <a:ext uri="{91240B29-F687-4F45-9708-019B960494DF}">
              <a14:hiddenLine xmlns:a14="http://schemas.microsoft.com/office/drawing/2010/main" w="9525" algn="ctr">
                <a:solidFill>
                  <a:srgbClr val="000000"/>
                </a:solidFill>
                <a:miter lim="800000"/>
                <a:headEnd/>
                <a:tailEnd/>
              </a14:hiddenLine>
            </a:ext>
          </a:extLst>
        </p:spPr>
        <p:txBody>
          <a:bodyPr lIns="182880" tIns="91440" rIns="182880" bIns="91440" anchor="ctr"/>
          <a:lstStyle/>
          <a:p>
            <a:pPr defTabSz="1828800"/>
            <a:r>
              <a:rPr lang="en-US" sz="3600" b="1" dirty="0">
                <a:solidFill>
                  <a:srgbClr val="A50021"/>
                </a:solidFill>
              </a:rPr>
              <a:t>Summary: “how to change the number of </a:t>
            </a:r>
            <a:r>
              <a:rPr lang="en-US" sz="3600" b="1" dirty="0" smtClean="0">
                <a:solidFill>
                  <a:srgbClr val="A50021"/>
                </a:solidFill>
              </a:rPr>
              <a:t>AI channels </a:t>
            </a:r>
            <a:r>
              <a:rPr lang="en-US" sz="3600" b="1" dirty="0">
                <a:solidFill>
                  <a:srgbClr val="A50021"/>
                </a:solidFill>
              </a:rPr>
              <a:t>that DAS supports”</a:t>
            </a:r>
          </a:p>
        </p:txBody>
      </p:sp>
      <p:sp>
        <p:nvSpPr>
          <p:cNvPr id="22531" name="Text Box 18"/>
          <p:cNvSpPr txBox="1">
            <a:spLocks noChangeArrowheads="1"/>
          </p:cNvSpPr>
          <p:nvPr/>
        </p:nvSpPr>
        <p:spPr bwMode="auto">
          <a:xfrm>
            <a:off x="1219200" y="1598613"/>
            <a:ext cx="16002000" cy="97872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marL="685800" indent="-685800" eaLnBrk="0" hangingPunct="0">
              <a:defRPr sz="1200">
                <a:solidFill>
                  <a:schemeClr val="tx1"/>
                </a:solidFill>
                <a:latin typeface="Arial" charset="0"/>
              </a:defRPr>
            </a:lvl1pPr>
            <a:lvl2pPr marL="1143000" indent="-685800" eaLnBrk="0" hangingPunct="0">
              <a:defRPr sz="1200">
                <a:solidFill>
                  <a:schemeClr val="tx1"/>
                </a:solidFill>
                <a:latin typeface="Arial" charset="0"/>
              </a:defRPr>
            </a:lvl2pPr>
            <a:lvl3pPr marL="1143000" indent="-228600" eaLnBrk="0" hangingPunct="0">
              <a:defRPr sz="1200">
                <a:solidFill>
                  <a:schemeClr val="tx1"/>
                </a:solidFill>
                <a:latin typeface="Arial" charset="0"/>
              </a:defRPr>
            </a:lvl3pPr>
            <a:lvl4pPr marL="1600200" indent="-228600" eaLnBrk="0" hangingPunct="0">
              <a:defRPr sz="1200">
                <a:solidFill>
                  <a:schemeClr val="tx1"/>
                </a:solidFill>
                <a:latin typeface="Arial" charset="0"/>
              </a:defRPr>
            </a:lvl4pPr>
            <a:lvl5pPr marL="2057400" indent="-228600" eaLnBrk="0" hangingPunct="0">
              <a:defRPr sz="1200">
                <a:solidFill>
                  <a:schemeClr val="tx1"/>
                </a:solidFill>
                <a:latin typeface="Arial" charset="0"/>
              </a:defRPr>
            </a:lvl5pPr>
            <a:lvl6pPr marL="2514600" indent="-228600" algn="ctr" eaLnBrk="0" fontAlgn="base" hangingPunct="0">
              <a:spcBef>
                <a:spcPct val="0"/>
              </a:spcBef>
              <a:spcAft>
                <a:spcPct val="0"/>
              </a:spcAft>
              <a:defRPr sz="1200">
                <a:solidFill>
                  <a:schemeClr val="tx1"/>
                </a:solidFill>
                <a:latin typeface="Arial" charset="0"/>
              </a:defRPr>
            </a:lvl6pPr>
            <a:lvl7pPr marL="2971800" indent="-228600" algn="ctr" eaLnBrk="0" fontAlgn="base" hangingPunct="0">
              <a:spcBef>
                <a:spcPct val="0"/>
              </a:spcBef>
              <a:spcAft>
                <a:spcPct val="0"/>
              </a:spcAft>
              <a:defRPr sz="1200">
                <a:solidFill>
                  <a:schemeClr val="tx1"/>
                </a:solidFill>
                <a:latin typeface="Arial" charset="0"/>
              </a:defRPr>
            </a:lvl7pPr>
            <a:lvl8pPr marL="3429000" indent="-228600" algn="ctr" eaLnBrk="0" fontAlgn="base" hangingPunct="0">
              <a:spcBef>
                <a:spcPct val="0"/>
              </a:spcBef>
              <a:spcAft>
                <a:spcPct val="0"/>
              </a:spcAft>
              <a:defRPr sz="1200">
                <a:solidFill>
                  <a:schemeClr val="tx1"/>
                </a:solidFill>
                <a:latin typeface="Arial" charset="0"/>
              </a:defRPr>
            </a:lvl8pPr>
            <a:lvl9pPr marL="3886200" indent="-228600" algn="ctr" eaLnBrk="0" fontAlgn="base" hangingPunct="0">
              <a:spcBef>
                <a:spcPct val="0"/>
              </a:spcBef>
              <a:spcAft>
                <a:spcPct val="0"/>
              </a:spcAft>
              <a:defRPr sz="1200">
                <a:solidFill>
                  <a:schemeClr val="tx1"/>
                </a:solidFill>
                <a:latin typeface="Arial" charset="0"/>
              </a:defRPr>
            </a:lvl9pPr>
          </a:lstStyle>
          <a:p>
            <a:pPr algn="l" eaLnBrk="1" hangingPunct="1">
              <a:spcBef>
                <a:spcPct val="50000"/>
              </a:spcBef>
              <a:buFontTx/>
              <a:buAutoNum type="arabicParenR"/>
            </a:pPr>
            <a:r>
              <a:rPr lang="en-US" sz="2800" dirty="0">
                <a:solidFill>
                  <a:schemeClr val="accent2"/>
                </a:solidFill>
              </a:rPr>
              <a:t>Change “NUM_NN_AI_CHAN” value to a new value that you want. </a:t>
            </a:r>
          </a:p>
          <a:p>
            <a:pPr lvl="1" algn="l" eaLnBrk="1" hangingPunct="1">
              <a:spcBef>
                <a:spcPct val="50000"/>
              </a:spcBef>
              <a:buFontTx/>
              <a:buAutoNum type="arabicParenR"/>
            </a:pPr>
            <a:r>
              <a:rPr lang="en-US" sz="2800" dirty="0">
                <a:solidFill>
                  <a:schemeClr val="accent2"/>
                </a:solidFill>
              </a:rPr>
              <a:t>*</a:t>
            </a:r>
            <a:r>
              <a:rPr lang="en-US" sz="1800" dirty="0">
                <a:solidFill>
                  <a:schemeClr val="accent2"/>
                </a:solidFill>
              </a:rPr>
              <a:t>NOTE: Because every channel has its own data storage queue, </a:t>
            </a:r>
            <a:r>
              <a:rPr lang="en-US" sz="2400" b="1" dirty="0">
                <a:solidFill>
                  <a:schemeClr val="accent2"/>
                </a:solidFill>
              </a:rPr>
              <a:t>32</a:t>
            </a:r>
            <a:r>
              <a:rPr lang="en-US" sz="2400" dirty="0">
                <a:solidFill>
                  <a:schemeClr val="accent2"/>
                </a:solidFill>
              </a:rPr>
              <a:t> </a:t>
            </a:r>
            <a:r>
              <a:rPr lang="en-US" sz="1800" dirty="0">
                <a:solidFill>
                  <a:schemeClr val="accent2"/>
                </a:solidFill>
              </a:rPr>
              <a:t>bit version may have trouble creating Memory Map (shared memory space) if you set both the number of channels (NUM_NN_AI_CHAN) and the size of the data storage queue (</a:t>
            </a:r>
            <a:r>
              <a:rPr lang="en-US" sz="1400" dirty="0">
                <a:solidFill>
                  <a:schemeClr val="accent2"/>
                </a:solidFill>
              </a:rPr>
              <a:t>MAX_TIMESPAN_IN_SEC_STORED_IN_Q</a:t>
            </a:r>
            <a:r>
              <a:rPr lang="en-US" sz="1800" dirty="0">
                <a:solidFill>
                  <a:schemeClr val="accent2"/>
                </a:solidFill>
              </a:rPr>
              <a:t>) BIG at the same time; in this case the program will display a warning. MAX_TIMESPAN_IN_SEC_STORED_IN_Q controls the size of the data storage in queue in second (currently set to 300 sec for x32; check the value yourself, it may be set different). Therefore, a trial longer than the size of this will not be able to properly store all the data. So if your DAS has trouble creating the Memory Map, try to find a compromise between these two numbers. </a:t>
            </a:r>
          </a:p>
          <a:p>
            <a:pPr lvl="1" algn="l" eaLnBrk="1" hangingPunct="1">
              <a:spcBef>
                <a:spcPct val="50000"/>
              </a:spcBef>
              <a:buFontTx/>
              <a:buAutoNum type="arabicParenR"/>
            </a:pPr>
            <a:r>
              <a:rPr lang="en-US" sz="2800" dirty="0">
                <a:solidFill>
                  <a:schemeClr val="accent2"/>
                </a:solidFill>
              </a:rPr>
              <a:t>*</a:t>
            </a:r>
            <a:r>
              <a:rPr lang="en-US" sz="1800" dirty="0">
                <a:solidFill>
                  <a:schemeClr val="accent2"/>
                </a:solidFill>
              </a:rPr>
              <a:t>NOTE:  The total number of Analog Input channels that you are trying to use </a:t>
            </a:r>
            <a:r>
              <a:rPr lang="en-US" sz="1800" dirty="0"/>
              <a:t>is a sum of the neural AI channels &amp; the behavioral AI channels. This number </a:t>
            </a:r>
            <a:r>
              <a:rPr lang="en-US" sz="1800" dirty="0">
                <a:solidFill>
                  <a:schemeClr val="accent2"/>
                </a:solidFill>
              </a:rPr>
              <a:t>(</a:t>
            </a:r>
            <a:r>
              <a:rPr lang="en-US" sz="1800" dirty="0"/>
              <a:t>#define MAX_AI_CHAN (NUM_NN_AI_CHAN + NUM_BEHAVIOR_AI_CHANS) )  should NOT exceed the total AI channels available, which is 32 (one NI board). If it does, </a:t>
            </a:r>
            <a:r>
              <a:rPr lang="en-US" sz="1800" dirty="0" smtClean="0"/>
              <a:t>Blip </a:t>
            </a:r>
            <a:r>
              <a:rPr lang="en-US" sz="1800" dirty="0"/>
              <a:t>will give you a warning.</a:t>
            </a:r>
            <a:endParaRPr lang="en-US" sz="1800" dirty="0">
              <a:solidFill>
                <a:schemeClr val="accent2"/>
              </a:solidFill>
            </a:endParaRPr>
          </a:p>
          <a:p>
            <a:pPr algn="l" eaLnBrk="1" hangingPunct="1">
              <a:spcBef>
                <a:spcPct val="50000"/>
              </a:spcBef>
              <a:buFontTx/>
              <a:buAutoNum type="arabicParenR"/>
            </a:pPr>
            <a:r>
              <a:rPr lang="en-US" sz="2800" dirty="0">
                <a:solidFill>
                  <a:schemeClr val="accent2"/>
                </a:solidFill>
              </a:rPr>
              <a:t>Recompile (F7 in VC++) all the programs in </a:t>
            </a:r>
            <a:r>
              <a:rPr lang="en-US" sz="2800" dirty="0" smtClean="0">
                <a:solidFill>
                  <a:schemeClr val="accent2"/>
                </a:solidFill>
              </a:rPr>
              <a:t>Blip </a:t>
            </a:r>
            <a:r>
              <a:rPr lang="en-US" sz="2800" dirty="0">
                <a:solidFill>
                  <a:schemeClr val="accent2"/>
                </a:solidFill>
              </a:rPr>
              <a:t>solution (</a:t>
            </a:r>
            <a:r>
              <a:rPr lang="en-US" sz="2800" dirty="0" err="1">
                <a:solidFill>
                  <a:schemeClr val="accent2"/>
                </a:solidFill>
              </a:rPr>
              <a:t>DAS_sv</a:t>
            </a:r>
            <a:r>
              <a:rPr lang="en-US" sz="2800" dirty="0">
                <a:solidFill>
                  <a:schemeClr val="accent2"/>
                </a:solidFill>
              </a:rPr>
              <a:t>, </a:t>
            </a:r>
            <a:r>
              <a:rPr lang="en-US" sz="2800" dirty="0" err="1">
                <a:solidFill>
                  <a:schemeClr val="accent2"/>
                </a:solidFill>
              </a:rPr>
              <a:t>DAS_cl</a:t>
            </a:r>
            <a:r>
              <a:rPr lang="en-US" sz="2800" dirty="0">
                <a:solidFill>
                  <a:schemeClr val="accent2"/>
                </a:solidFill>
              </a:rPr>
              <a:t>, RAS, TAS, </a:t>
            </a:r>
            <a:r>
              <a:rPr lang="en-US" sz="2800" dirty="0" smtClean="0">
                <a:solidFill>
                  <a:schemeClr val="accent2"/>
                </a:solidFill>
              </a:rPr>
              <a:t>….). Make sure that you are in </a:t>
            </a:r>
            <a:r>
              <a:rPr lang="en-US" sz="2800" b="1" dirty="0" smtClean="0">
                <a:solidFill>
                  <a:srgbClr val="C00000"/>
                </a:solidFill>
              </a:rPr>
              <a:t>64 bit </a:t>
            </a:r>
            <a:r>
              <a:rPr lang="en-US" sz="2800" dirty="0" smtClean="0">
                <a:solidFill>
                  <a:schemeClr val="accent2"/>
                </a:solidFill>
              </a:rPr>
              <a:t>mode and </a:t>
            </a:r>
            <a:r>
              <a:rPr lang="en-US" sz="2800" dirty="0" smtClean="0">
                <a:solidFill>
                  <a:srgbClr val="C00000"/>
                </a:solidFill>
              </a:rPr>
              <a:t>release</a:t>
            </a:r>
            <a:r>
              <a:rPr lang="en-US" sz="2800" dirty="0" smtClean="0">
                <a:solidFill>
                  <a:schemeClr val="accent2"/>
                </a:solidFill>
              </a:rPr>
              <a:t> mode for compiling.</a:t>
            </a:r>
            <a:endParaRPr lang="en-US" sz="2800" dirty="0">
              <a:solidFill>
                <a:schemeClr val="accent2"/>
              </a:solidFill>
            </a:endParaRPr>
          </a:p>
          <a:p>
            <a:pPr algn="l" eaLnBrk="1" hangingPunct="1">
              <a:spcBef>
                <a:spcPct val="50000"/>
              </a:spcBef>
              <a:buFontTx/>
              <a:buAutoNum type="arabicParenR"/>
            </a:pPr>
            <a:r>
              <a:rPr lang="en-US" sz="2800" dirty="0">
                <a:solidFill>
                  <a:schemeClr val="accent2"/>
                </a:solidFill>
              </a:rPr>
              <a:t>Change the </a:t>
            </a:r>
            <a:r>
              <a:rPr lang="en-US" sz="2800" dirty="0" err="1">
                <a:solidFill>
                  <a:schemeClr val="accent2"/>
                </a:solidFill>
              </a:rPr>
              <a:t>DAS_cl</a:t>
            </a:r>
            <a:r>
              <a:rPr lang="en-US" sz="2800" dirty="0">
                <a:solidFill>
                  <a:schemeClr val="accent2"/>
                </a:solidFill>
              </a:rPr>
              <a:t> configuration to see the channels you want. And save the new configuration to a file (e.g. Config_DAS_cl.txt or Config_DAS_cl2x10.txt)</a:t>
            </a:r>
          </a:p>
          <a:p>
            <a:pPr algn="l" eaLnBrk="1" hangingPunct="1">
              <a:spcBef>
                <a:spcPct val="50000"/>
              </a:spcBef>
            </a:pPr>
            <a:endParaRPr lang="en-US" sz="2800" dirty="0">
              <a:solidFill>
                <a:schemeClr val="accent2"/>
              </a:solidFill>
            </a:endParaRPr>
          </a:p>
          <a:p>
            <a:pPr algn="l" eaLnBrk="1" hangingPunct="1">
              <a:spcBef>
                <a:spcPct val="50000"/>
              </a:spcBef>
            </a:pPr>
            <a:r>
              <a:rPr lang="en-US" sz="2800" dirty="0">
                <a:solidFill>
                  <a:schemeClr val="accent2"/>
                </a:solidFill>
              </a:rPr>
              <a:t>*NOTE: Since NI-6353 runs to acquire data from all the open channels, even when you don’t use them all, it is a good practice to minimize the number of channels open just to meet your current needs. Also </a:t>
            </a:r>
            <a:r>
              <a:rPr lang="en-US" sz="2800" dirty="0" smtClean="0">
                <a:solidFill>
                  <a:schemeClr val="accent2"/>
                </a:solidFill>
              </a:rPr>
              <a:t>Blip </a:t>
            </a:r>
            <a:r>
              <a:rPr lang="en-US" sz="2800" dirty="0">
                <a:solidFill>
                  <a:schemeClr val="accent2"/>
                </a:solidFill>
              </a:rPr>
              <a:t>creates the Memory Map space for each channel, which you may not use, AND records all the open behavioral AI channel (specified by </a:t>
            </a:r>
            <a:r>
              <a:rPr lang="en-US" sz="2000" dirty="0">
                <a:solidFill>
                  <a:srgbClr val="FF0000"/>
                </a:solidFill>
              </a:rPr>
              <a:t>NUM_BEHAVIOR_AI_CHANS</a:t>
            </a:r>
            <a:r>
              <a:rPr lang="en-US" sz="2800" dirty="0">
                <a:solidFill>
                  <a:schemeClr val="accent2"/>
                </a:solidFill>
              </a:rPr>
              <a:t>) data. Flexibly changing the number of channels at user’s demand to optimize the performance can be done. But since several programs share the Memory Map, it is a though call, and may take a lot of coding. </a:t>
            </a:r>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2"/>
          <p:cNvSpPr>
            <a:spLocks noChangeArrowheads="1"/>
          </p:cNvSpPr>
          <p:nvPr/>
        </p:nvSpPr>
        <p:spPr bwMode="auto">
          <a:xfrm>
            <a:off x="0" y="0"/>
            <a:ext cx="18288000" cy="990600"/>
          </a:xfrm>
          <a:prstGeom prst="rect">
            <a:avLst/>
          </a:prstGeom>
          <a:gradFill rotWithShape="1">
            <a:gsLst>
              <a:gs pos="0">
                <a:srgbClr val="CACACA"/>
              </a:gs>
              <a:gs pos="50000">
                <a:srgbClr val="EAEAEA"/>
              </a:gs>
              <a:gs pos="100000">
                <a:srgbClr val="CACACA"/>
              </a:gs>
            </a:gsLst>
            <a:lin ang="5400000" scaled="1"/>
          </a:gradFill>
          <a:ln>
            <a:noFill/>
          </a:ln>
          <a:extLst>
            <a:ext uri="{91240B29-F687-4F45-9708-019B960494DF}">
              <a14:hiddenLine xmlns:a14="http://schemas.microsoft.com/office/drawing/2010/main" w="9525" algn="ctr">
                <a:solidFill>
                  <a:srgbClr val="000000"/>
                </a:solidFill>
                <a:miter lim="800000"/>
                <a:headEnd/>
                <a:tailEnd/>
              </a14:hiddenLine>
            </a:ext>
          </a:extLst>
        </p:spPr>
        <p:txBody>
          <a:bodyPr lIns="182880" tIns="91440" rIns="182880" bIns="91440" anchor="ctr"/>
          <a:lstStyle/>
          <a:p>
            <a:pPr defTabSz="1828800"/>
            <a:r>
              <a:rPr lang="en-US" sz="3600" b="1" dirty="0">
                <a:solidFill>
                  <a:srgbClr val="A50021"/>
                </a:solidFill>
              </a:rPr>
              <a:t>Organization of </a:t>
            </a:r>
            <a:r>
              <a:rPr lang="en-US" sz="3600" b="1" dirty="0" smtClean="0">
                <a:solidFill>
                  <a:srgbClr val="A50021"/>
                </a:solidFill>
              </a:rPr>
              <a:t>Digital Input / Output </a:t>
            </a:r>
            <a:r>
              <a:rPr lang="en-US" sz="3600" b="1" dirty="0">
                <a:solidFill>
                  <a:srgbClr val="A50021"/>
                </a:solidFill>
              </a:rPr>
              <a:t>channels </a:t>
            </a:r>
            <a:r>
              <a:rPr lang="en-US" sz="3600" b="1" dirty="0" smtClean="0">
                <a:solidFill>
                  <a:srgbClr val="A50021"/>
                </a:solidFill>
              </a:rPr>
              <a:t>of NI-SCB68</a:t>
            </a:r>
            <a:endParaRPr lang="en-US" sz="3600" b="1" dirty="0">
              <a:solidFill>
                <a:srgbClr val="A50021"/>
              </a:solidFill>
            </a:endParaRPr>
          </a:p>
        </p:txBody>
      </p:sp>
      <p:graphicFrame>
        <p:nvGraphicFramePr>
          <p:cNvPr id="3" name="Table 2"/>
          <p:cNvGraphicFramePr>
            <a:graphicFrameLocks noGrp="1"/>
          </p:cNvGraphicFramePr>
          <p:nvPr>
            <p:extLst>
              <p:ext uri="{D42A27DB-BD31-4B8C-83A1-F6EECF244321}">
                <p14:modId xmlns:p14="http://schemas.microsoft.com/office/powerpoint/2010/main" val="1904804808"/>
              </p:ext>
            </p:extLst>
          </p:nvPr>
        </p:nvGraphicFramePr>
        <p:xfrm>
          <a:off x="762000" y="7467600"/>
          <a:ext cx="7848600" cy="2895600"/>
        </p:xfrm>
        <a:graphic>
          <a:graphicData uri="http://schemas.openxmlformats.org/drawingml/2006/table">
            <a:tbl>
              <a:tblPr firstRow="1" bandRow="1">
                <a:tableStyleId>{5C22544A-7EE6-4342-B048-85BDC9FD1C3A}</a:tableStyleId>
              </a:tblPr>
              <a:tblGrid>
                <a:gridCol w="3924300"/>
                <a:gridCol w="3924300"/>
              </a:tblGrid>
              <a:tr h="370840">
                <a:tc gridSpan="2">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3200" dirty="0" smtClean="0">
                          <a:solidFill>
                            <a:srgbClr val="008600"/>
                          </a:solidFill>
                        </a:rPr>
                        <a:t>First SCB-68 Box:</a:t>
                      </a:r>
                    </a:p>
                  </a:txBody>
                  <a:tcPr/>
                </a:tc>
                <a:tc hMerge="1">
                  <a:txBody>
                    <a:bodyPr/>
                    <a:lstStyle/>
                    <a:p>
                      <a:endParaRPr lang="en-US" dirty="0"/>
                    </a:p>
                  </a:txBody>
                  <a:tcPr/>
                </a:tc>
              </a:tr>
              <a:tr h="370840">
                <a:tc>
                  <a:txBody>
                    <a:bodyPr/>
                    <a:lstStyle/>
                    <a:p>
                      <a:r>
                        <a:rPr lang="en-US" sz="3200" dirty="0" smtClean="0">
                          <a:solidFill>
                            <a:srgbClr val="008600"/>
                          </a:solidFill>
                        </a:rPr>
                        <a:t>Pin Out</a:t>
                      </a:r>
                      <a:endParaRPr lang="en-US" sz="3200" dirty="0"/>
                    </a:p>
                  </a:txBody>
                  <a:tcPr/>
                </a:tc>
                <a:tc>
                  <a:txBody>
                    <a:bodyPr/>
                    <a:lstStyle/>
                    <a:p>
                      <a:r>
                        <a:rPr lang="en-US" sz="3200" dirty="0" smtClean="0"/>
                        <a:t>Actual</a:t>
                      </a:r>
                      <a:r>
                        <a:rPr lang="en-US" sz="3200" baseline="0" dirty="0" smtClean="0"/>
                        <a:t> Line number</a:t>
                      </a:r>
                      <a:endParaRPr lang="en-US" sz="3200" dirty="0"/>
                    </a:p>
                  </a:txBody>
                  <a:tcPr/>
                </a:tc>
              </a:tr>
              <a:tr h="37084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3200" dirty="0" smtClean="0">
                          <a:solidFill>
                            <a:srgbClr val="008600"/>
                          </a:solidFill>
                        </a:rPr>
                        <a:t>P0.0~0.7</a:t>
                      </a:r>
                      <a:endParaRPr lang="en-US" sz="3200" dirty="0" smtClean="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3200" dirty="0" smtClean="0">
                          <a:solidFill>
                            <a:srgbClr val="008600"/>
                          </a:solidFill>
                          <a:sym typeface="Wingdings" pitchFamily="2" charset="2"/>
                        </a:rPr>
                        <a:t>0~7</a:t>
                      </a:r>
                      <a:endParaRPr lang="en-US" sz="3200" dirty="0"/>
                    </a:p>
                  </a:txBody>
                  <a:tcPr/>
                </a:tc>
              </a:tr>
              <a:tr h="370840">
                <a:tc>
                  <a:txBody>
                    <a:bodyPr/>
                    <a:lstStyle/>
                    <a:p>
                      <a:r>
                        <a:rPr lang="en-US" sz="3200" dirty="0" smtClean="0">
                          <a:solidFill>
                            <a:srgbClr val="008600"/>
                          </a:solidFill>
                          <a:sym typeface="Wingdings" pitchFamily="2" charset="2"/>
                        </a:rPr>
                        <a:t>P1.0~1.7 </a:t>
                      </a:r>
                      <a:endParaRPr lang="en-US" sz="3200"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3200" dirty="0" smtClean="0">
                          <a:solidFill>
                            <a:srgbClr val="008600"/>
                          </a:solidFill>
                          <a:sym typeface="Wingdings" pitchFamily="2" charset="2"/>
                        </a:rPr>
                        <a:t>32~39</a:t>
                      </a:r>
                    </a:p>
                  </a:txBody>
                  <a:tcPr/>
                </a:tc>
              </a:tr>
              <a:tr h="370840">
                <a:tc>
                  <a:txBody>
                    <a:bodyPr/>
                    <a:lstStyle/>
                    <a:p>
                      <a:r>
                        <a:rPr lang="en-US" sz="3200" dirty="0" smtClean="0">
                          <a:solidFill>
                            <a:srgbClr val="008600"/>
                          </a:solidFill>
                          <a:sym typeface="Wingdings" pitchFamily="2" charset="2"/>
                        </a:rPr>
                        <a:t>P2.0~2.7</a:t>
                      </a:r>
                      <a:endParaRPr lang="en-US" sz="3200"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3200" dirty="0" smtClean="0">
                          <a:solidFill>
                            <a:srgbClr val="008600"/>
                          </a:solidFill>
                          <a:sym typeface="Wingdings" pitchFamily="2" charset="2"/>
                        </a:rPr>
                        <a:t>40~47</a:t>
                      </a:r>
                      <a:endParaRPr lang="en-US" sz="3200" dirty="0"/>
                    </a:p>
                  </a:txBody>
                  <a:tcPr/>
                </a:tc>
              </a:tr>
            </a:tbl>
          </a:graphicData>
        </a:graphic>
      </p:graphicFrame>
      <p:graphicFrame>
        <p:nvGraphicFramePr>
          <p:cNvPr id="7" name="Table 6"/>
          <p:cNvGraphicFramePr>
            <a:graphicFrameLocks noGrp="1"/>
          </p:cNvGraphicFramePr>
          <p:nvPr>
            <p:extLst>
              <p:ext uri="{D42A27DB-BD31-4B8C-83A1-F6EECF244321}">
                <p14:modId xmlns:p14="http://schemas.microsoft.com/office/powerpoint/2010/main" val="868189336"/>
              </p:ext>
            </p:extLst>
          </p:nvPr>
        </p:nvGraphicFramePr>
        <p:xfrm>
          <a:off x="9753600" y="7447155"/>
          <a:ext cx="7543800" cy="2895600"/>
        </p:xfrm>
        <a:graphic>
          <a:graphicData uri="http://schemas.openxmlformats.org/drawingml/2006/table">
            <a:tbl>
              <a:tblPr firstRow="1" bandRow="1">
                <a:tableStyleId>{5C22544A-7EE6-4342-B048-85BDC9FD1C3A}</a:tableStyleId>
              </a:tblPr>
              <a:tblGrid>
                <a:gridCol w="3771900"/>
                <a:gridCol w="3771900"/>
              </a:tblGrid>
              <a:tr h="370840">
                <a:tc gridSpan="2">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3200" dirty="0" smtClean="0">
                          <a:solidFill>
                            <a:srgbClr val="008600"/>
                          </a:solidFill>
                        </a:rPr>
                        <a:t>Second SCB-68 Box:</a:t>
                      </a:r>
                    </a:p>
                  </a:txBody>
                  <a:tcPr/>
                </a:tc>
                <a:tc hMerge="1">
                  <a:txBody>
                    <a:bodyPr/>
                    <a:lstStyle/>
                    <a:p>
                      <a:endParaRPr lang="en-US" dirty="0"/>
                    </a:p>
                  </a:txBody>
                  <a:tcPr/>
                </a:tc>
              </a:tr>
              <a:tr h="370840">
                <a:tc>
                  <a:txBody>
                    <a:bodyPr/>
                    <a:lstStyle/>
                    <a:p>
                      <a:r>
                        <a:rPr lang="en-US" sz="3200" dirty="0" smtClean="0">
                          <a:solidFill>
                            <a:srgbClr val="008600"/>
                          </a:solidFill>
                        </a:rPr>
                        <a:t>Pin Out</a:t>
                      </a:r>
                      <a:endParaRPr lang="en-US" sz="3200" dirty="0"/>
                    </a:p>
                  </a:txBody>
                  <a:tcPr/>
                </a:tc>
                <a:tc>
                  <a:txBody>
                    <a:bodyPr/>
                    <a:lstStyle/>
                    <a:p>
                      <a:r>
                        <a:rPr lang="en-US" sz="3200" dirty="0" smtClean="0"/>
                        <a:t>Actual</a:t>
                      </a:r>
                      <a:r>
                        <a:rPr lang="en-US" sz="3200" baseline="0" dirty="0" smtClean="0"/>
                        <a:t> Line number</a:t>
                      </a:r>
                      <a:endParaRPr lang="en-US" sz="3200" dirty="0"/>
                    </a:p>
                  </a:txBody>
                  <a:tcPr/>
                </a:tc>
              </a:tr>
              <a:tr h="37084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3200" dirty="0" smtClean="0">
                          <a:solidFill>
                            <a:srgbClr val="008600"/>
                          </a:solidFill>
                        </a:rPr>
                        <a:t>P0.0~0.7</a:t>
                      </a:r>
                      <a:endParaRPr lang="en-US" sz="3200" dirty="0" smtClean="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3200" dirty="0" smtClean="0">
                          <a:solidFill>
                            <a:srgbClr val="008600"/>
                          </a:solidFill>
                          <a:sym typeface="Wingdings" pitchFamily="2" charset="2"/>
                        </a:rPr>
                        <a:t>8~15</a:t>
                      </a:r>
                      <a:endParaRPr lang="en-US" sz="3200" dirty="0"/>
                    </a:p>
                  </a:txBody>
                  <a:tcPr/>
                </a:tc>
              </a:tr>
              <a:tr h="370840">
                <a:tc>
                  <a:txBody>
                    <a:bodyPr/>
                    <a:lstStyle/>
                    <a:p>
                      <a:r>
                        <a:rPr lang="en-US" sz="3200" dirty="0" smtClean="0">
                          <a:solidFill>
                            <a:srgbClr val="008600"/>
                          </a:solidFill>
                          <a:sym typeface="Wingdings" pitchFamily="2" charset="2"/>
                        </a:rPr>
                        <a:t>P1.0~1.7 </a:t>
                      </a:r>
                      <a:endParaRPr lang="en-US" sz="3200"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3200" dirty="0" smtClean="0">
                          <a:solidFill>
                            <a:srgbClr val="008600"/>
                          </a:solidFill>
                          <a:sym typeface="Wingdings" pitchFamily="2" charset="2"/>
                        </a:rPr>
                        <a:t>16~23</a:t>
                      </a:r>
                    </a:p>
                  </a:txBody>
                  <a:tcPr/>
                </a:tc>
              </a:tr>
              <a:tr h="370840">
                <a:tc>
                  <a:txBody>
                    <a:bodyPr/>
                    <a:lstStyle/>
                    <a:p>
                      <a:r>
                        <a:rPr lang="en-US" sz="3200" dirty="0" smtClean="0">
                          <a:solidFill>
                            <a:srgbClr val="008600"/>
                          </a:solidFill>
                          <a:sym typeface="Wingdings" pitchFamily="2" charset="2"/>
                        </a:rPr>
                        <a:t>P2.0~2.7</a:t>
                      </a:r>
                      <a:endParaRPr lang="en-US" sz="3200"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3200" dirty="0" smtClean="0">
                          <a:solidFill>
                            <a:srgbClr val="008600"/>
                          </a:solidFill>
                          <a:sym typeface="Wingdings" pitchFamily="2" charset="2"/>
                        </a:rPr>
                        <a:t>24~31</a:t>
                      </a:r>
                      <a:endParaRPr lang="en-US" sz="3200" dirty="0"/>
                    </a:p>
                  </a:txBody>
                  <a:tcPr/>
                </a:tc>
              </a:tr>
            </a:tbl>
          </a:graphicData>
        </a:graphic>
      </p:graphicFrame>
      <p:pic>
        <p:nvPicPr>
          <p:cNvPr id="8" name="Picture 1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895600" y="2499730"/>
            <a:ext cx="3886200" cy="42765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Rectangle 41"/>
          <p:cNvSpPr>
            <a:spLocks noChangeArrowheads="1"/>
          </p:cNvSpPr>
          <p:nvPr/>
        </p:nvSpPr>
        <p:spPr bwMode="auto">
          <a:xfrm>
            <a:off x="3828585" y="3709173"/>
            <a:ext cx="1230347"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r>
              <a:rPr lang="en-US" b="1" dirty="0">
                <a:solidFill>
                  <a:srgbClr val="CC0000"/>
                </a:solidFill>
              </a:rPr>
              <a:t>NI SCB-68</a:t>
            </a:r>
          </a:p>
        </p:txBody>
      </p:sp>
      <p:pic>
        <p:nvPicPr>
          <p:cNvPr id="11" name="Picture 1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277600" y="2494132"/>
            <a:ext cx="3886200" cy="42765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Rectangle 41"/>
          <p:cNvSpPr>
            <a:spLocks noChangeArrowheads="1"/>
          </p:cNvSpPr>
          <p:nvPr/>
        </p:nvSpPr>
        <p:spPr bwMode="auto">
          <a:xfrm>
            <a:off x="12192000" y="3688707"/>
            <a:ext cx="1230347"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r>
              <a:rPr lang="en-US" b="1" dirty="0">
                <a:solidFill>
                  <a:srgbClr val="CC0000"/>
                </a:solidFill>
              </a:rPr>
              <a:t>NI SCB-68</a:t>
            </a:r>
          </a:p>
        </p:txBody>
      </p:sp>
    </p:spTree>
    <p:extLst>
      <p:ext uri="{BB962C8B-B14F-4D97-AF65-F5344CB8AC3E}">
        <p14:creationId xmlns:p14="http://schemas.microsoft.com/office/powerpoint/2010/main" val="2018678034"/>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2"/>
          <p:cNvSpPr>
            <a:spLocks noChangeArrowheads="1"/>
          </p:cNvSpPr>
          <p:nvPr/>
        </p:nvSpPr>
        <p:spPr bwMode="auto">
          <a:xfrm>
            <a:off x="0" y="0"/>
            <a:ext cx="18288000" cy="990600"/>
          </a:xfrm>
          <a:prstGeom prst="rect">
            <a:avLst/>
          </a:prstGeom>
          <a:gradFill rotWithShape="1">
            <a:gsLst>
              <a:gs pos="0">
                <a:srgbClr val="CACACA"/>
              </a:gs>
              <a:gs pos="50000">
                <a:srgbClr val="EAEAEA"/>
              </a:gs>
              <a:gs pos="100000">
                <a:srgbClr val="CACACA"/>
              </a:gs>
            </a:gsLst>
            <a:lin ang="5400000" scaled="1"/>
          </a:gradFill>
          <a:ln>
            <a:noFill/>
          </a:ln>
          <a:extLst>
            <a:ext uri="{91240B29-F687-4F45-9708-019B960494DF}">
              <a14:hiddenLine xmlns:a14="http://schemas.microsoft.com/office/drawing/2010/main" w="9525" algn="ctr">
                <a:solidFill>
                  <a:srgbClr val="000000"/>
                </a:solidFill>
                <a:miter lim="800000"/>
                <a:headEnd/>
                <a:tailEnd/>
              </a14:hiddenLine>
            </a:ext>
          </a:extLst>
        </p:spPr>
        <p:txBody>
          <a:bodyPr lIns="182880" tIns="91440" rIns="182880" bIns="91440" anchor="ctr"/>
          <a:lstStyle/>
          <a:p>
            <a:pPr defTabSz="1828800"/>
            <a:r>
              <a:rPr lang="en-US" sz="3600" b="1" dirty="0" smtClean="0">
                <a:solidFill>
                  <a:srgbClr val="A50021"/>
                </a:solidFill>
              </a:rPr>
              <a:t>Digital Output channels - </a:t>
            </a:r>
            <a:r>
              <a:rPr lang="en-US" sz="3600" b="1" dirty="0">
                <a:solidFill>
                  <a:srgbClr val="A50021"/>
                </a:solidFill>
              </a:rPr>
              <a:t>an example</a:t>
            </a:r>
          </a:p>
        </p:txBody>
      </p:sp>
      <p:sp>
        <p:nvSpPr>
          <p:cNvPr id="2" name="Rectangle 1"/>
          <p:cNvSpPr/>
          <p:nvPr/>
        </p:nvSpPr>
        <p:spPr bwMode="auto">
          <a:xfrm>
            <a:off x="152400" y="3477697"/>
            <a:ext cx="18059400" cy="8125301"/>
          </a:xfrm>
          <a:prstGeom prst="rect">
            <a:avLst/>
          </a:prstGeom>
          <a:ln>
            <a:solidFill>
              <a:schemeClr val="tx1">
                <a:lumMod val="75000"/>
                <a:lumOff val="25000"/>
              </a:schemeClr>
            </a:solidFill>
          </a:ln>
        </p:spPr>
        <p:txBody>
          <a:bodyPr wrap="square">
            <a:spAutoFit/>
          </a:bodyPr>
          <a:lstStyle/>
          <a:p>
            <a:pPr algn="l">
              <a:defRPr/>
            </a:pPr>
            <a:r>
              <a:rPr lang="en-US" sz="1800" dirty="0">
                <a:solidFill>
                  <a:srgbClr val="008600"/>
                </a:solidFill>
              </a:rPr>
              <a:t>“</a:t>
            </a:r>
            <a:r>
              <a:rPr lang="en-US" sz="1800" dirty="0" err="1">
                <a:solidFill>
                  <a:srgbClr val="008600"/>
                </a:solidFill>
              </a:rPr>
              <a:t>SharedConstants.h</a:t>
            </a:r>
            <a:r>
              <a:rPr lang="en-US" sz="1800" dirty="0">
                <a:solidFill>
                  <a:srgbClr val="008600"/>
                </a:solidFill>
              </a:rPr>
              <a:t>” </a:t>
            </a:r>
          </a:p>
          <a:p>
            <a:pPr algn="l">
              <a:defRPr/>
            </a:pPr>
            <a:endParaRPr lang="en-US" sz="1800" dirty="0">
              <a:solidFill>
                <a:srgbClr val="008600"/>
              </a:solidFill>
            </a:endParaRPr>
          </a:p>
          <a:p>
            <a:pPr algn="l">
              <a:defRPr/>
            </a:pPr>
            <a:r>
              <a:rPr lang="en-US" sz="1800" dirty="0">
                <a:solidFill>
                  <a:srgbClr val="008600"/>
                </a:solidFill>
              </a:rPr>
              <a:t>//ATTENTION: ==&gt; After changing the parameters below, RECOMPILE ALL THE RELATED PROGRAMS.</a:t>
            </a:r>
          </a:p>
          <a:p>
            <a:pPr algn="l"/>
            <a:r>
              <a:rPr lang="en-US" sz="1800" dirty="0">
                <a:solidFill>
                  <a:srgbClr val="008600"/>
                </a:solidFill>
              </a:rPr>
              <a:t>//#################  Digital OUTPUT (change this to meet your needs) ####################</a:t>
            </a:r>
          </a:p>
          <a:p>
            <a:pPr algn="l"/>
            <a:r>
              <a:rPr lang="en-US" sz="1800" dirty="0"/>
              <a:t>#define </a:t>
            </a:r>
            <a:r>
              <a:rPr lang="en-US" sz="1800" dirty="0" smtClean="0"/>
              <a:t>MAX_DO_NUM	24 </a:t>
            </a:r>
            <a:r>
              <a:rPr lang="en-US" sz="1800" dirty="0">
                <a:solidFill>
                  <a:srgbClr val="008600"/>
                </a:solidFill>
              </a:rPr>
              <a:t>//==&gt; NOTE! this is the maximum number allowed! Change this number if you want. </a:t>
            </a:r>
            <a:endParaRPr lang="en-US" sz="1800" dirty="0" smtClean="0">
              <a:solidFill>
                <a:srgbClr val="008600"/>
              </a:solidFill>
            </a:endParaRPr>
          </a:p>
          <a:p>
            <a:pPr algn="l"/>
            <a:r>
              <a:rPr lang="en-US" sz="1800" dirty="0">
                <a:solidFill>
                  <a:srgbClr val="008600"/>
                </a:solidFill>
              </a:rPr>
              <a:t>	</a:t>
            </a:r>
            <a:r>
              <a:rPr lang="en-US" sz="1800" dirty="0" smtClean="0">
                <a:solidFill>
                  <a:srgbClr val="008600"/>
                </a:solidFill>
              </a:rPr>
              <a:t>		//Make </a:t>
            </a:r>
            <a:r>
              <a:rPr lang="en-US" sz="1800" dirty="0">
                <a:solidFill>
                  <a:srgbClr val="008600"/>
                </a:solidFill>
              </a:rPr>
              <a:t>sure that "</a:t>
            </a:r>
            <a:r>
              <a:rPr lang="en-US" sz="1800" dirty="0" err="1">
                <a:solidFill>
                  <a:srgbClr val="008600"/>
                </a:solidFill>
              </a:rPr>
              <a:t>DAQmxCreateDOChan</a:t>
            </a:r>
            <a:r>
              <a:rPr lang="en-US" sz="1800" dirty="0">
                <a:solidFill>
                  <a:srgbClr val="008600"/>
                </a:solidFill>
              </a:rPr>
              <a:t>()" in the "Digital Output Registration" in </a:t>
            </a:r>
            <a:r>
              <a:rPr lang="en-US" sz="1800" dirty="0" err="1">
                <a:solidFill>
                  <a:srgbClr val="008600"/>
                </a:solidFill>
              </a:rPr>
              <a:t>DAS_sv_main</a:t>
            </a:r>
            <a:r>
              <a:rPr lang="en-US" sz="1800" dirty="0">
                <a:solidFill>
                  <a:srgbClr val="008600"/>
                </a:solidFill>
              </a:rPr>
              <a:t>() reflects </a:t>
            </a:r>
            <a:r>
              <a:rPr lang="en-US" sz="1800" dirty="0" smtClean="0">
                <a:solidFill>
                  <a:srgbClr val="008600"/>
                </a:solidFill>
              </a:rPr>
              <a:t>this.</a:t>
            </a:r>
            <a:endParaRPr lang="en-US" sz="1800" dirty="0">
              <a:solidFill>
                <a:srgbClr val="008600"/>
              </a:solidFill>
            </a:endParaRPr>
          </a:p>
          <a:p>
            <a:pPr algn="l"/>
            <a:endParaRPr lang="en-US" sz="1800" dirty="0"/>
          </a:p>
          <a:p>
            <a:pPr algn="l"/>
            <a:r>
              <a:rPr lang="en-US" sz="1800" dirty="0">
                <a:solidFill>
                  <a:srgbClr val="008600"/>
                </a:solidFill>
              </a:rPr>
              <a:t>//#################  Digital OUTPUT for Stimulation  ####################</a:t>
            </a:r>
          </a:p>
          <a:p>
            <a:pPr algn="l"/>
            <a:r>
              <a:rPr lang="en-US" sz="1800" dirty="0" smtClean="0">
                <a:solidFill>
                  <a:srgbClr val="008600"/>
                </a:solidFill>
              </a:rPr>
              <a:t>//	Dear </a:t>
            </a:r>
            <a:r>
              <a:rPr lang="en-US" sz="1800" dirty="0">
                <a:solidFill>
                  <a:srgbClr val="008600"/>
                </a:solidFill>
              </a:rPr>
              <a:t>User: </a:t>
            </a:r>
          </a:p>
          <a:p>
            <a:pPr algn="l"/>
            <a:r>
              <a:rPr lang="en-US" sz="1800" dirty="0">
                <a:solidFill>
                  <a:srgbClr val="008600"/>
                </a:solidFill>
              </a:rPr>
              <a:t>//             </a:t>
            </a:r>
            <a:r>
              <a:rPr lang="en-US" sz="1800" dirty="0" smtClean="0">
                <a:solidFill>
                  <a:srgbClr val="008600"/>
                </a:solidFill>
              </a:rPr>
              <a:t>If </a:t>
            </a:r>
            <a:r>
              <a:rPr lang="en-US" sz="1800" dirty="0">
                <a:solidFill>
                  <a:srgbClr val="008600"/>
                </a:solidFill>
              </a:rPr>
              <a:t>you use more than (DO_STIM_TRIGGER_CHAN) number of the digital output function, you may want to modify the following "Gating channels" definitions </a:t>
            </a:r>
            <a:r>
              <a:rPr lang="en-US" sz="1800" dirty="0" smtClean="0">
                <a:solidFill>
                  <a:srgbClr val="008600"/>
                </a:solidFill>
              </a:rPr>
              <a:t>to</a:t>
            </a:r>
          </a:p>
          <a:p>
            <a:pPr algn="l"/>
            <a:r>
              <a:rPr lang="en-US" sz="1800" dirty="0" smtClean="0">
                <a:solidFill>
                  <a:srgbClr val="008600"/>
                </a:solidFill>
              </a:rPr>
              <a:t>//	accommodate </a:t>
            </a:r>
            <a:r>
              <a:rPr lang="en-US" sz="1800" dirty="0">
                <a:solidFill>
                  <a:srgbClr val="008600"/>
                </a:solidFill>
              </a:rPr>
              <a:t>your needs.</a:t>
            </a:r>
          </a:p>
          <a:p>
            <a:pPr algn="l"/>
            <a:r>
              <a:rPr lang="en-US" sz="1800" dirty="0" smtClean="0">
                <a:solidFill>
                  <a:srgbClr val="008600"/>
                </a:solidFill>
              </a:rPr>
              <a:t>//	You </a:t>
            </a:r>
            <a:r>
              <a:rPr lang="en-US" sz="1800" dirty="0">
                <a:solidFill>
                  <a:srgbClr val="008600"/>
                </a:solidFill>
              </a:rPr>
              <a:t>can shift the channels to other channels and also reduce the number of gating </a:t>
            </a:r>
            <a:r>
              <a:rPr lang="en-US" sz="1800" dirty="0" smtClean="0">
                <a:solidFill>
                  <a:srgbClr val="008600"/>
                </a:solidFill>
              </a:rPr>
              <a:t>chann</a:t>
            </a:r>
            <a:r>
              <a:rPr lang="en-US" sz="1800" dirty="0">
                <a:solidFill>
                  <a:srgbClr val="008600"/>
                </a:solidFill>
              </a:rPr>
              <a:t>e</a:t>
            </a:r>
            <a:r>
              <a:rPr lang="en-US" sz="1800" dirty="0" smtClean="0">
                <a:solidFill>
                  <a:srgbClr val="008600"/>
                </a:solidFill>
              </a:rPr>
              <a:t>ls</a:t>
            </a:r>
            <a:r>
              <a:rPr lang="en-US" sz="1800" dirty="0">
                <a:solidFill>
                  <a:srgbClr val="008600"/>
                </a:solidFill>
              </a:rPr>
              <a:t>.</a:t>
            </a:r>
          </a:p>
          <a:p>
            <a:pPr algn="l"/>
            <a:r>
              <a:rPr lang="en-US" sz="1800" dirty="0" smtClean="0">
                <a:solidFill>
                  <a:srgbClr val="008600"/>
                </a:solidFill>
              </a:rPr>
              <a:t>//	However</a:t>
            </a:r>
            <a:r>
              <a:rPr lang="en-US" sz="1800" dirty="0">
                <a:solidFill>
                  <a:srgbClr val="008600"/>
                </a:solidFill>
              </a:rPr>
              <a:t>, (DO_STIM_TRIGGER_CHAN, MAX_NUM_STIM_CHANNELS, DO_FIRST_GATING_CHAN, DO_LAST_GATING_CHAN) definitions </a:t>
            </a:r>
            <a:r>
              <a:rPr lang="en-US" sz="1800" dirty="0" smtClean="0">
                <a:solidFill>
                  <a:srgbClr val="008600"/>
                </a:solidFill>
              </a:rPr>
              <a:t>below</a:t>
            </a:r>
          </a:p>
          <a:p>
            <a:pPr algn="l"/>
            <a:r>
              <a:rPr lang="en-US" sz="1800" dirty="0" smtClean="0">
                <a:solidFill>
                  <a:srgbClr val="008600"/>
                </a:solidFill>
              </a:rPr>
              <a:t>//	must </a:t>
            </a:r>
            <a:r>
              <a:rPr lang="en-US" sz="1800" dirty="0">
                <a:solidFill>
                  <a:srgbClr val="008600"/>
                </a:solidFill>
              </a:rPr>
              <a:t>be defined </a:t>
            </a:r>
            <a:r>
              <a:rPr lang="en-US" sz="1800" dirty="0" smtClean="0">
                <a:solidFill>
                  <a:srgbClr val="008600"/>
                </a:solidFill>
              </a:rPr>
              <a:t>since Blip </a:t>
            </a:r>
            <a:r>
              <a:rPr lang="en-US" sz="1800" dirty="0">
                <a:solidFill>
                  <a:srgbClr val="008600"/>
                </a:solidFill>
              </a:rPr>
              <a:t>has functions that require them. </a:t>
            </a:r>
          </a:p>
          <a:p>
            <a:pPr algn="l"/>
            <a:endParaRPr lang="en-US" sz="1800" dirty="0"/>
          </a:p>
          <a:p>
            <a:pPr algn="l"/>
            <a:r>
              <a:rPr lang="en-US" sz="1800" dirty="0">
                <a:solidFill>
                  <a:srgbClr val="008600"/>
                </a:solidFill>
              </a:rPr>
              <a:t>//Stimulation and Gating channels </a:t>
            </a:r>
          </a:p>
          <a:p>
            <a:pPr algn="l"/>
            <a:r>
              <a:rPr lang="en-US" sz="1800" dirty="0"/>
              <a:t>#define </a:t>
            </a:r>
            <a:r>
              <a:rPr lang="en-US" sz="1800" dirty="0" smtClean="0"/>
              <a:t>DO_STIM_TRIGGER_CHAN 	8  </a:t>
            </a:r>
            <a:r>
              <a:rPr lang="en-US" sz="1800" dirty="0">
                <a:solidFill>
                  <a:srgbClr val="008600"/>
                </a:solidFill>
              </a:rPr>
              <a:t>//The channel that gets the TRIGGER signal for the stimulator.</a:t>
            </a:r>
          </a:p>
          <a:p>
            <a:pPr algn="l"/>
            <a:r>
              <a:rPr lang="en-US" sz="1800" dirty="0"/>
              <a:t>#define </a:t>
            </a:r>
            <a:r>
              <a:rPr lang="en-US" sz="1800" dirty="0" smtClean="0"/>
              <a:t>MAX_NUM_STIM_CHANNELS 	20 </a:t>
            </a:r>
            <a:r>
              <a:rPr lang="en-US" sz="1800" dirty="0">
                <a:solidFill>
                  <a:srgbClr val="008600"/>
                </a:solidFill>
              </a:rPr>
              <a:t>//The </a:t>
            </a:r>
            <a:r>
              <a:rPr lang="en-US" sz="1800" dirty="0" smtClean="0">
                <a:solidFill>
                  <a:srgbClr val="008600"/>
                </a:solidFill>
              </a:rPr>
              <a:t>actual </a:t>
            </a:r>
            <a:r>
              <a:rPr lang="en-US" sz="1800" dirty="0">
                <a:solidFill>
                  <a:srgbClr val="008600"/>
                </a:solidFill>
              </a:rPr>
              <a:t>number of stimulating channels will be limited by the number of gating channels given below.</a:t>
            </a:r>
          </a:p>
          <a:p>
            <a:pPr algn="l"/>
            <a:r>
              <a:rPr lang="en-US" sz="1800" dirty="0"/>
              <a:t>#define </a:t>
            </a:r>
            <a:r>
              <a:rPr lang="en-US" sz="1800" dirty="0" smtClean="0"/>
              <a:t>DO_GATING_CHAN1	9  </a:t>
            </a:r>
            <a:r>
              <a:rPr lang="en-US" sz="1800" dirty="0">
                <a:solidFill>
                  <a:srgbClr val="008600"/>
                </a:solidFill>
              </a:rPr>
              <a:t>//Gating relay</a:t>
            </a:r>
          </a:p>
          <a:p>
            <a:pPr algn="l"/>
            <a:r>
              <a:rPr lang="en-US" sz="1800" dirty="0"/>
              <a:t>#define </a:t>
            </a:r>
            <a:r>
              <a:rPr lang="en-US" sz="1800" dirty="0" smtClean="0"/>
              <a:t>DO_GATING_CHAN2	10 </a:t>
            </a:r>
            <a:r>
              <a:rPr lang="en-US" sz="1800" dirty="0">
                <a:solidFill>
                  <a:srgbClr val="008600"/>
                </a:solidFill>
              </a:rPr>
              <a:t>//Gating relay</a:t>
            </a:r>
          </a:p>
          <a:p>
            <a:pPr algn="l"/>
            <a:r>
              <a:rPr lang="en-US" sz="1800" dirty="0"/>
              <a:t>#define </a:t>
            </a:r>
            <a:r>
              <a:rPr lang="en-US" sz="1800" dirty="0" smtClean="0"/>
              <a:t>DO_GATING_CHAN3	11 </a:t>
            </a:r>
            <a:r>
              <a:rPr lang="en-US" sz="1800" dirty="0">
                <a:solidFill>
                  <a:srgbClr val="008600"/>
                </a:solidFill>
              </a:rPr>
              <a:t>//Gating relay</a:t>
            </a:r>
          </a:p>
          <a:p>
            <a:pPr algn="l"/>
            <a:r>
              <a:rPr lang="en-US" sz="1800" dirty="0"/>
              <a:t>#define </a:t>
            </a:r>
            <a:r>
              <a:rPr lang="en-US" sz="1800" dirty="0" smtClean="0"/>
              <a:t>DO_GATING_CHAN4	12 </a:t>
            </a:r>
            <a:r>
              <a:rPr lang="en-US" sz="1800" dirty="0">
                <a:solidFill>
                  <a:srgbClr val="008600"/>
                </a:solidFill>
              </a:rPr>
              <a:t>//Gating relay</a:t>
            </a:r>
          </a:p>
          <a:p>
            <a:pPr algn="l"/>
            <a:r>
              <a:rPr lang="en-US" sz="1800" dirty="0" smtClean="0"/>
              <a:t>#define DO_GATING_CHAN5	13 </a:t>
            </a:r>
            <a:r>
              <a:rPr lang="en-US" sz="1800" dirty="0">
                <a:solidFill>
                  <a:srgbClr val="008600"/>
                </a:solidFill>
              </a:rPr>
              <a:t>//Gating relay</a:t>
            </a:r>
          </a:p>
          <a:p>
            <a:pPr algn="l"/>
            <a:r>
              <a:rPr lang="en-US" sz="1800" dirty="0" smtClean="0"/>
              <a:t>#</a:t>
            </a:r>
            <a:r>
              <a:rPr lang="en-US" sz="1800" dirty="0"/>
              <a:t>define </a:t>
            </a:r>
            <a:r>
              <a:rPr lang="en-US" sz="1800" dirty="0" smtClean="0"/>
              <a:t>DO_GATING_CHAN6	14 </a:t>
            </a:r>
            <a:r>
              <a:rPr lang="en-US" sz="1800" dirty="0">
                <a:solidFill>
                  <a:srgbClr val="008600"/>
                </a:solidFill>
              </a:rPr>
              <a:t>//Gating relay</a:t>
            </a:r>
          </a:p>
          <a:p>
            <a:pPr algn="l"/>
            <a:r>
              <a:rPr lang="en-US" sz="1800" dirty="0"/>
              <a:t>#define </a:t>
            </a:r>
            <a:r>
              <a:rPr lang="en-US" sz="1800" dirty="0" smtClean="0"/>
              <a:t>DO_GATING_CHAN7	15 </a:t>
            </a:r>
            <a:r>
              <a:rPr lang="en-US" sz="1800" dirty="0">
                <a:solidFill>
                  <a:srgbClr val="008600"/>
                </a:solidFill>
              </a:rPr>
              <a:t>//Gating relay</a:t>
            </a:r>
          </a:p>
          <a:p>
            <a:pPr algn="l"/>
            <a:r>
              <a:rPr lang="en-US" sz="1800" dirty="0"/>
              <a:t>#define </a:t>
            </a:r>
            <a:r>
              <a:rPr lang="en-US" sz="1800" dirty="0" smtClean="0"/>
              <a:t>DO_GATING_CHAN8	16 </a:t>
            </a:r>
            <a:r>
              <a:rPr lang="en-US" sz="1800" dirty="0">
                <a:solidFill>
                  <a:srgbClr val="008600"/>
                </a:solidFill>
              </a:rPr>
              <a:t>//Gating relay</a:t>
            </a:r>
          </a:p>
          <a:p>
            <a:pPr algn="l"/>
            <a:r>
              <a:rPr lang="en-US" sz="1800" dirty="0" smtClean="0"/>
              <a:t>#</a:t>
            </a:r>
            <a:r>
              <a:rPr lang="en-US" sz="1800" dirty="0"/>
              <a:t>define </a:t>
            </a:r>
            <a:r>
              <a:rPr lang="en-US" sz="1800" dirty="0" smtClean="0"/>
              <a:t>DO_FIRST_GATING_CHAN	DO_GATING_CHAN1 </a:t>
            </a:r>
            <a:r>
              <a:rPr lang="en-US" sz="1800" dirty="0">
                <a:solidFill>
                  <a:srgbClr val="008600"/>
                </a:solidFill>
              </a:rPr>
              <a:t>//Put the first gating channel here.</a:t>
            </a:r>
          </a:p>
          <a:p>
            <a:pPr algn="l"/>
            <a:r>
              <a:rPr lang="en-US" sz="1800" dirty="0"/>
              <a:t>#define </a:t>
            </a:r>
            <a:r>
              <a:rPr lang="en-US" sz="1800" dirty="0" smtClean="0"/>
              <a:t>DO_LAST_GATING_CHAN		DO_GATING_CHAN8 </a:t>
            </a:r>
            <a:r>
              <a:rPr lang="en-US" sz="1800" dirty="0">
                <a:solidFill>
                  <a:srgbClr val="008600"/>
                </a:solidFill>
              </a:rPr>
              <a:t>//Put the last gating channel here.</a:t>
            </a:r>
          </a:p>
        </p:txBody>
      </p:sp>
      <p:sp>
        <p:nvSpPr>
          <p:cNvPr id="9" name="Rectangle 49"/>
          <p:cNvSpPr>
            <a:spLocks noChangeArrowheads="1"/>
          </p:cNvSpPr>
          <p:nvPr/>
        </p:nvSpPr>
        <p:spPr bwMode="auto">
          <a:xfrm>
            <a:off x="228600" y="2286000"/>
            <a:ext cx="17754600"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l"/>
            <a:r>
              <a:rPr lang="en-US" sz="2400" dirty="0" smtClean="0">
                <a:solidFill>
                  <a:srgbClr val="3333CC"/>
                </a:solidFill>
              </a:rPr>
              <a:t>An example of parameters of Digital I/O is shown below.</a:t>
            </a:r>
          </a:p>
          <a:p>
            <a:pPr algn="l"/>
            <a:r>
              <a:rPr lang="en-US" sz="2400" dirty="0" smtClean="0">
                <a:solidFill>
                  <a:srgbClr val="3333CC"/>
                </a:solidFill>
              </a:rPr>
              <a:t>In this example, the user assigns 24 channels as Digital OUT (channel 0 being reward, channel 8~16 being gating relays, etc.)</a:t>
            </a:r>
          </a:p>
        </p:txBody>
      </p:sp>
      <p:sp>
        <p:nvSpPr>
          <p:cNvPr id="10" name="Rectangle 49"/>
          <p:cNvSpPr>
            <a:spLocks noChangeArrowheads="1"/>
          </p:cNvSpPr>
          <p:nvPr/>
        </p:nvSpPr>
        <p:spPr bwMode="auto">
          <a:xfrm>
            <a:off x="202580" y="12058471"/>
            <a:ext cx="1775460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l"/>
            <a:r>
              <a:rPr lang="en-US" sz="2400" dirty="0">
                <a:solidFill>
                  <a:srgbClr val="3333CC"/>
                </a:solidFill>
              </a:rPr>
              <a:t>*When you use the “Blip_Updater.exe” to update your </a:t>
            </a:r>
            <a:r>
              <a:rPr lang="en-US" sz="2400" dirty="0" err="1" smtClean="0">
                <a:solidFill>
                  <a:srgbClr val="3333CC"/>
                </a:solidFill>
              </a:rPr>
              <a:t>exsiting</a:t>
            </a:r>
            <a:r>
              <a:rPr lang="en-US" sz="2400" dirty="0" smtClean="0">
                <a:solidFill>
                  <a:srgbClr val="3333CC"/>
                </a:solidFill>
              </a:rPr>
              <a:t> </a:t>
            </a:r>
            <a:r>
              <a:rPr lang="en-US" sz="2400" dirty="0">
                <a:solidFill>
                  <a:srgbClr val="3333CC"/>
                </a:solidFill>
              </a:rPr>
              <a:t>Blip to a new Blip, </a:t>
            </a:r>
            <a:r>
              <a:rPr lang="en-US" sz="2400" dirty="0" smtClean="0">
                <a:solidFill>
                  <a:srgbClr val="3333CC"/>
                </a:solidFill>
              </a:rPr>
              <a:t>“</a:t>
            </a:r>
            <a:r>
              <a:rPr lang="en-US" sz="2400" dirty="0" err="1" smtClean="0">
                <a:solidFill>
                  <a:srgbClr val="3333CC"/>
                </a:solidFill>
              </a:rPr>
              <a:t>SharedContants.h</a:t>
            </a:r>
            <a:r>
              <a:rPr lang="en-US" sz="2400" dirty="0" smtClean="0">
                <a:solidFill>
                  <a:srgbClr val="3333CC"/>
                </a:solidFill>
              </a:rPr>
              <a:t>” </a:t>
            </a:r>
            <a:r>
              <a:rPr lang="en-US" sz="2400" dirty="0">
                <a:solidFill>
                  <a:srgbClr val="3333CC"/>
                </a:solidFill>
              </a:rPr>
              <a:t>will be overwritten and your previous </a:t>
            </a:r>
            <a:r>
              <a:rPr lang="en-US" sz="2400" dirty="0" smtClean="0">
                <a:solidFill>
                  <a:srgbClr val="3333CC"/>
                </a:solidFill>
              </a:rPr>
              <a:t>“</a:t>
            </a:r>
            <a:r>
              <a:rPr lang="en-US" sz="2400" dirty="0" err="1" smtClean="0">
                <a:solidFill>
                  <a:srgbClr val="3333CC"/>
                </a:solidFill>
              </a:rPr>
              <a:t>SharedConstants.h</a:t>
            </a:r>
            <a:r>
              <a:rPr lang="en-US" sz="2400" dirty="0" smtClean="0">
                <a:solidFill>
                  <a:srgbClr val="3333CC"/>
                </a:solidFill>
              </a:rPr>
              <a:t>” </a:t>
            </a:r>
            <a:r>
              <a:rPr lang="en-US" sz="2400" dirty="0">
                <a:solidFill>
                  <a:srgbClr val="3333CC"/>
                </a:solidFill>
              </a:rPr>
              <a:t>will be renamed as </a:t>
            </a:r>
            <a:r>
              <a:rPr lang="en-US" sz="2400" dirty="0" smtClean="0">
                <a:solidFill>
                  <a:srgbClr val="3333CC"/>
                </a:solidFill>
              </a:rPr>
              <a:t>“</a:t>
            </a:r>
            <a:r>
              <a:rPr lang="en-US" sz="2400" dirty="0" err="1" smtClean="0">
                <a:solidFill>
                  <a:srgbClr val="3333CC"/>
                </a:solidFill>
              </a:rPr>
              <a:t>Previous_SharedConstants.h</a:t>
            </a:r>
            <a:r>
              <a:rPr lang="en-US" sz="2400" dirty="0" smtClean="0">
                <a:solidFill>
                  <a:srgbClr val="3333CC"/>
                </a:solidFill>
              </a:rPr>
              <a:t>”. </a:t>
            </a:r>
            <a:r>
              <a:rPr lang="en-US" sz="2400" dirty="0">
                <a:solidFill>
                  <a:srgbClr val="3333CC"/>
                </a:solidFill>
              </a:rPr>
              <a:t>So, if you </a:t>
            </a:r>
            <a:r>
              <a:rPr lang="en-US" sz="2400" dirty="0" smtClean="0">
                <a:solidFill>
                  <a:srgbClr val="3333CC"/>
                </a:solidFill>
              </a:rPr>
              <a:t>had </a:t>
            </a:r>
            <a:r>
              <a:rPr lang="en-US" sz="2400" dirty="0">
                <a:solidFill>
                  <a:srgbClr val="3333CC"/>
                </a:solidFill>
              </a:rPr>
              <a:t>customized </a:t>
            </a:r>
            <a:r>
              <a:rPr lang="en-US" sz="2400" dirty="0" smtClean="0">
                <a:solidFill>
                  <a:srgbClr val="3333CC"/>
                </a:solidFill>
              </a:rPr>
              <a:t>“</a:t>
            </a:r>
            <a:r>
              <a:rPr lang="en-US" sz="2400" dirty="0" err="1" smtClean="0">
                <a:solidFill>
                  <a:srgbClr val="3333CC"/>
                </a:solidFill>
              </a:rPr>
              <a:t>SharedConstants.h</a:t>
            </a:r>
            <a:r>
              <a:rPr lang="en-US" sz="2400" dirty="0" smtClean="0">
                <a:solidFill>
                  <a:srgbClr val="3333CC"/>
                </a:solidFill>
              </a:rPr>
              <a:t>”, </a:t>
            </a:r>
            <a:r>
              <a:rPr lang="en-US" sz="2400" dirty="0">
                <a:solidFill>
                  <a:srgbClr val="3333CC"/>
                </a:solidFill>
              </a:rPr>
              <a:t>you need to adjust the values for your needs.</a:t>
            </a:r>
          </a:p>
        </p:txBody>
      </p:sp>
    </p:spTree>
    <p:extLst>
      <p:ext uri="{BB962C8B-B14F-4D97-AF65-F5344CB8AC3E}">
        <p14:creationId xmlns:p14="http://schemas.microsoft.com/office/powerpoint/2010/main" val="4058332980"/>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2"/>
          <p:cNvSpPr>
            <a:spLocks noChangeArrowheads="1"/>
          </p:cNvSpPr>
          <p:nvPr/>
        </p:nvSpPr>
        <p:spPr bwMode="auto">
          <a:xfrm>
            <a:off x="0" y="0"/>
            <a:ext cx="18288000" cy="990600"/>
          </a:xfrm>
          <a:prstGeom prst="rect">
            <a:avLst/>
          </a:prstGeom>
          <a:gradFill rotWithShape="1">
            <a:gsLst>
              <a:gs pos="0">
                <a:srgbClr val="CACACA"/>
              </a:gs>
              <a:gs pos="50000">
                <a:srgbClr val="EAEAEA"/>
              </a:gs>
              <a:gs pos="100000">
                <a:srgbClr val="CACACA"/>
              </a:gs>
            </a:gsLst>
            <a:lin ang="5400000" scaled="1"/>
          </a:gradFill>
          <a:ln>
            <a:noFill/>
          </a:ln>
          <a:extLst>
            <a:ext uri="{91240B29-F687-4F45-9708-019B960494DF}">
              <a14:hiddenLine xmlns:a14="http://schemas.microsoft.com/office/drawing/2010/main" w="9525" algn="ctr">
                <a:solidFill>
                  <a:srgbClr val="000000"/>
                </a:solidFill>
                <a:miter lim="800000"/>
                <a:headEnd/>
                <a:tailEnd/>
              </a14:hiddenLine>
            </a:ext>
          </a:extLst>
        </p:spPr>
        <p:txBody>
          <a:bodyPr lIns="182880" tIns="91440" rIns="182880" bIns="91440" anchor="ctr"/>
          <a:lstStyle/>
          <a:p>
            <a:pPr defTabSz="1828800"/>
            <a:r>
              <a:rPr lang="en-US" sz="3600" b="1" dirty="0">
                <a:solidFill>
                  <a:srgbClr val="A50021"/>
                </a:solidFill>
              </a:rPr>
              <a:t>Digital </a:t>
            </a:r>
            <a:r>
              <a:rPr lang="en-US" sz="3600" b="1" dirty="0" smtClean="0">
                <a:solidFill>
                  <a:srgbClr val="A50021"/>
                </a:solidFill>
              </a:rPr>
              <a:t>Input channels </a:t>
            </a:r>
            <a:r>
              <a:rPr lang="en-US" sz="3600" b="1" dirty="0">
                <a:solidFill>
                  <a:srgbClr val="A50021"/>
                </a:solidFill>
              </a:rPr>
              <a:t>- an example</a:t>
            </a:r>
          </a:p>
        </p:txBody>
      </p:sp>
      <p:sp>
        <p:nvSpPr>
          <p:cNvPr id="2" name="Rectangle 1"/>
          <p:cNvSpPr/>
          <p:nvPr/>
        </p:nvSpPr>
        <p:spPr bwMode="auto">
          <a:xfrm>
            <a:off x="152400" y="5154097"/>
            <a:ext cx="18059400" cy="1477328"/>
          </a:xfrm>
          <a:prstGeom prst="rect">
            <a:avLst/>
          </a:prstGeom>
          <a:ln>
            <a:solidFill>
              <a:schemeClr val="tx1">
                <a:lumMod val="75000"/>
                <a:lumOff val="25000"/>
              </a:schemeClr>
            </a:solidFill>
          </a:ln>
        </p:spPr>
        <p:txBody>
          <a:bodyPr wrap="square">
            <a:spAutoFit/>
          </a:bodyPr>
          <a:lstStyle/>
          <a:p>
            <a:pPr algn="l">
              <a:defRPr/>
            </a:pPr>
            <a:r>
              <a:rPr lang="en-US" sz="1800" dirty="0">
                <a:solidFill>
                  <a:srgbClr val="008600"/>
                </a:solidFill>
              </a:rPr>
              <a:t>“</a:t>
            </a:r>
            <a:r>
              <a:rPr lang="en-US" sz="1800" dirty="0" err="1">
                <a:solidFill>
                  <a:srgbClr val="008600"/>
                </a:solidFill>
              </a:rPr>
              <a:t>SharedConstants.h</a:t>
            </a:r>
            <a:r>
              <a:rPr lang="en-US" sz="1800" dirty="0">
                <a:solidFill>
                  <a:srgbClr val="008600"/>
                </a:solidFill>
              </a:rPr>
              <a:t>” </a:t>
            </a:r>
          </a:p>
          <a:p>
            <a:pPr algn="l">
              <a:defRPr/>
            </a:pPr>
            <a:endParaRPr lang="en-US" sz="1800" dirty="0">
              <a:solidFill>
                <a:srgbClr val="008600"/>
              </a:solidFill>
            </a:endParaRPr>
          </a:p>
          <a:p>
            <a:pPr algn="l"/>
            <a:r>
              <a:rPr lang="en-US" sz="1800" dirty="0" smtClean="0">
                <a:solidFill>
                  <a:srgbClr val="008600"/>
                </a:solidFill>
              </a:rPr>
              <a:t>//#################  </a:t>
            </a:r>
            <a:r>
              <a:rPr lang="en-US" sz="1800" dirty="0">
                <a:solidFill>
                  <a:srgbClr val="008600"/>
                </a:solidFill>
              </a:rPr>
              <a:t>Digital INPUT (change this to meet your needs) ####################</a:t>
            </a:r>
          </a:p>
          <a:p>
            <a:pPr algn="l"/>
            <a:r>
              <a:rPr lang="en-US" sz="1800" dirty="0" smtClean="0"/>
              <a:t>#</a:t>
            </a:r>
            <a:r>
              <a:rPr lang="en-US" sz="1800" dirty="0"/>
              <a:t>define </a:t>
            </a:r>
            <a:r>
              <a:rPr lang="en-US" sz="1800" dirty="0" smtClean="0"/>
              <a:t>MAX_DI_NUM 24 </a:t>
            </a:r>
            <a:r>
              <a:rPr lang="en-US" sz="1800" dirty="0">
                <a:solidFill>
                  <a:srgbClr val="008600"/>
                </a:solidFill>
              </a:rPr>
              <a:t>//==&gt; NOTE! this is the maximum number allowed! Change this number if you want. </a:t>
            </a:r>
          </a:p>
          <a:p>
            <a:pPr algn="l"/>
            <a:r>
              <a:rPr lang="en-US" sz="1800" dirty="0"/>
              <a:t>	</a:t>
            </a:r>
            <a:r>
              <a:rPr lang="en-US" sz="1800" dirty="0" smtClean="0"/>
              <a:t>	             </a:t>
            </a:r>
            <a:r>
              <a:rPr lang="en-US" sz="1800" dirty="0">
                <a:solidFill>
                  <a:srgbClr val="008600"/>
                </a:solidFill>
              </a:rPr>
              <a:t>//Make sure that "</a:t>
            </a:r>
            <a:r>
              <a:rPr lang="en-US" sz="1800" dirty="0" err="1">
                <a:solidFill>
                  <a:srgbClr val="008600"/>
                </a:solidFill>
              </a:rPr>
              <a:t>DAQmxCreateDIChan</a:t>
            </a:r>
            <a:r>
              <a:rPr lang="en-US" sz="1800" dirty="0">
                <a:solidFill>
                  <a:srgbClr val="008600"/>
                </a:solidFill>
              </a:rPr>
              <a:t>()" in the "Digital Input  Registration" in </a:t>
            </a:r>
            <a:r>
              <a:rPr lang="en-US" sz="1800" dirty="0" err="1">
                <a:solidFill>
                  <a:srgbClr val="008600"/>
                </a:solidFill>
              </a:rPr>
              <a:t>DAS_sv_main</a:t>
            </a:r>
            <a:r>
              <a:rPr lang="en-US" sz="1800" dirty="0">
                <a:solidFill>
                  <a:srgbClr val="008600"/>
                </a:solidFill>
              </a:rPr>
              <a:t>() reflects this</a:t>
            </a:r>
          </a:p>
        </p:txBody>
      </p:sp>
      <p:sp>
        <p:nvSpPr>
          <p:cNvPr id="9" name="Rectangle 49"/>
          <p:cNvSpPr>
            <a:spLocks noChangeArrowheads="1"/>
          </p:cNvSpPr>
          <p:nvPr/>
        </p:nvSpPr>
        <p:spPr bwMode="auto">
          <a:xfrm>
            <a:off x="228600" y="3962400"/>
            <a:ext cx="17754600"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l"/>
            <a:r>
              <a:rPr lang="en-US" sz="2400" dirty="0" smtClean="0">
                <a:solidFill>
                  <a:srgbClr val="3333CC"/>
                </a:solidFill>
              </a:rPr>
              <a:t>An example of parameters of Digital Input is shown below.</a:t>
            </a:r>
          </a:p>
          <a:p>
            <a:pPr algn="l"/>
            <a:r>
              <a:rPr lang="en-US" sz="2400" dirty="0" smtClean="0">
                <a:solidFill>
                  <a:srgbClr val="3333CC"/>
                </a:solidFill>
              </a:rPr>
              <a:t>In this example, the user assigns 24 channels as Digital IN. </a:t>
            </a:r>
          </a:p>
        </p:txBody>
      </p:sp>
      <p:sp>
        <p:nvSpPr>
          <p:cNvPr id="8" name="Rectangle 49"/>
          <p:cNvSpPr>
            <a:spLocks noChangeArrowheads="1"/>
          </p:cNvSpPr>
          <p:nvPr/>
        </p:nvSpPr>
        <p:spPr bwMode="auto">
          <a:xfrm>
            <a:off x="152400" y="7543800"/>
            <a:ext cx="17754600" cy="830997"/>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txBody>
          <a:bodyPr wrap="square">
            <a:spAutoFit/>
          </a:bodyPr>
          <a:lstStyle/>
          <a:p>
            <a:pPr marL="342900" indent="-342900" algn="l">
              <a:buFont typeface="Arial" pitchFamily="34" charset="0"/>
              <a:buChar char="•"/>
            </a:pPr>
            <a:r>
              <a:rPr lang="en-US" sz="2400" dirty="0" smtClean="0">
                <a:solidFill>
                  <a:srgbClr val="C00000"/>
                </a:solidFill>
              </a:rPr>
              <a:t>Digital Input signals are stored in </a:t>
            </a:r>
            <a:r>
              <a:rPr lang="en-US" sz="2400" dirty="0" err="1" smtClean="0">
                <a:solidFill>
                  <a:srgbClr val="C00000"/>
                </a:solidFill>
              </a:rPr>
              <a:t>M_DI_Array</a:t>
            </a:r>
            <a:r>
              <a:rPr lang="en-US" sz="2400" dirty="0" smtClean="0">
                <a:solidFill>
                  <a:srgbClr val="C00000"/>
                </a:solidFill>
              </a:rPr>
              <a:t>[ ] variable in 2kHz. </a:t>
            </a:r>
          </a:p>
          <a:p>
            <a:pPr marL="342900" indent="-342900" algn="l">
              <a:buFont typeface="Arial" pitchFamily="34" charset="0"/>
              <a:buChar char="•"/>
            </a:pPr>
            <a:r>
              <a:rPr lang="en-US" sz="2400" dirty="0" smtClean="0">
                <a:solidFill>
                  <a:srgbClr val="C00000"/>
                </a:solidFill>
              </a:rPr>
              <a:t>To access the digital input values, use </a:t>
            </a:r>
            <a:r>
              <a:rPr lang="en-US" sz="2400" dirty="0" err="1">
                <a:solidFill>
                  <a:srgbClr val="C00000"/>
                </a:solidFill>
              </a:rPr>
              <a:t>m_pDoc</a:t>
            </a:r>
            <a:r>
              <a:rPr lang="en-US" sz="2400" dirty="0">
                <a:solidFill>
                  <a:srgbClr val="C00000"/>
                </a:solidFill>
              </a:rPr>
              <a:t>-&gt;</a:t>
            </a:r>
            <a:r>
              <a:rPr lang="en-US" sz="2400" dirty="0" err="1">
                <a:solidFill>
                  <a:srgbClr val="C00000"/>
                </a:solidFill>
              </a:rPr>
              <a:t>M_DI_Array</a:t>
            </a:r>
            <a:r>
              <a:rPr lang="en-US" sz="2400" dirty="0" smtClean="0">
                <a:solidFill>
                  <a:srgbClr val="C00000"/>
                </a:solidFill>
              </a:rPr>
              <a:t>[ ] in TAS.</a:t>
            </a:r>
          </a:p>
        </p:txBody>
      </p:sp>
      <p:sp>
        <p:nvSpPr>
          <p:cNvPr id="10" name="Rectangle 49"/>
          <p:cNvSpPr>
            <a:spLocks noChangeArrowheads="1"/>
          </p:cNvSpPr>
          <p:nvPr/>
        </p:nvSpPr>
        <p:spPr bwMode="auto">
          <a:xfrm>
            <a:off x="152400" y="8915400"/>
            <a:ext cx="1775460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l"/>
            <a:r>
              <a:rPr lang="en-US" sz="2400" dirty="0">
                <a:solidFill>
                  <a:srgbClr val="3333CC"/>
                </a:solidFill>
              </a:rPr>
              <a:t>*When you use the “Blip_Updater.exe” to update your </a:t>
            </a:r>
            <a:r>
              <a:rPr lang="en-US" sz="2400" dirty="0" err="1" smtClean="0">
                <a:solidFill>
                  <a:srgbClr val="3333CC"/>
                </a:solidFill>
              </a:rPr>
              <a:t>exsiting</a:t>
            </a:r>
            <a:r>
              <a:rPr lang="en-US" sz="2400" dirty="0" smtClean="0">
                <a:solidFill>
                  <a:srgbClr val="3333CC"/>
                </a:solidFill>
              </a:rPr>
              <a:t> </a:t>
            </a:r>
            <a:r>
              <a:rPr lang="en-US" sz="2400" dirty="0">
                <a:solidFill>
                  <a:srgbClr val="3333CC"/>
                </a:solidFill>
              </a:rPr>
              <a:t>Blip to a new Blip, “</a:t>
            </a:r>
            <a:r>
              <a:rPr lang="en-US" sz="2400" dirty="0" err="1">
                <a:solidFill>
                  <a:srgbClr val="3333CC"/>
                </a:solidFill>
              </a:rPr>
              <a:t>SharedContants.h</a:t>
            </a:r>
            <a:r>
              <a:rPr lang="en-US" sz="2400" dirty="0">
                <a:solidFill>
                  <a:srgbClr val="3333CC"/>
                </a:solidFill>
              </a:rPr>
              <a:t>” will be overwritten and your previous “</a:t>
            </a:r>
            <a:r>
              <a:rPr lang="en-US" sz="2400" dirty="0" err="1">
                <a:solidFill>
                  <a:srgbClr val="3333CC"/>
                </a:solidFill>
              </a:rPr>
              <a:t>SharedConstants.h</a:t>
            </a:r>
            <a:r>
              <a:rPr lang="en-US" sz="2400" dirty="0">
                <a:solidFill>
                  <a:srgbClr val="3333CC"/>
                </a:solidFill>
              </a:rPr>
              <a:t>” will be renamed as “</a:t>
            </a:r>
            <a:r>
              <a:rPr lang="en-US" sz="2400" dirty="0" err="1">
                <a:solidFill>
                  <a:srgbClr val="3333CC"/>
                </a:solidFill>
              </a:rPr>
              <a:t>Previous_SharedConstants.h</a:t>
            </a:r>
            <a:r>
              <a:rPr lang="en-US" sz="2400" dirty="0">
                <a:solidFill>
                  <a:srgbClr val="3333CC"/>
                </a:solidFill>
              </a:rPr>
              <a:t>”. So, if you </a:t>
            </a:r>
            <a:r>
              <a:rPr lang="en-US" sz="2400" dirty="0" smtClean="0">
                <a:solidFill>
                  <a:srgbClr val="3333CC"/>
                </a:solidFill>
              </a:rPr>
              <a:t>had </a:t>
            </a:r>
            <a:r>
              <a:rPr lang="en-US" sz="2400" dirty="0">
                <a:solidFill>
                  <a:srgbClr val="3333CC"/>
                </a:solidFill>
              </a:rPr>
              <a:t>customized “</a:t>
            </a:r>
            <a:r>
              <a:rPr lang="en-US" sz="2400" dirty="0" err="1">
                <a:solidFill>
                  <a:srgbClr val="3333CC"/>
                </a:solidFill>
              </a:rPr>
              <a:t>SharedConstants.h</a:t>
            </a:r>
            <a:r>
              <a:rPr lang="en-US" sz="2400" dirty="0">
                <a:solidFill>
                  <a:srgbClr val="3333CC"/>
                </a:solidFill>
              </a:rPr>
              <a:t>”, you need to adjust the values for your needs.</a:t>
            </a:r>
          </a:p>
        </p:txBody>
      </p:sp>
    </p:spTree>
    <p:extLst>
      <p:ext uri="{BB962C8B-B14F-4D97-AF65-F5344CB8AC3E}">
        <p14:creationId xmlns:p14="http://schemas.microsoft.com/office/powerpoint/2010/main" val="3792727480"/>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2"/>
          <p:cNvSpPr>
            <a:spLocks noChangeArrowheads="1"/>
          </p:cNvSpPr>
          <p:nvPr/>
        </p:nvSpPr>
        <p:spPr bwMode="auto">
          <a:xfrm>
            <a:off x="0" y="0"/>
            <a:ext cx="18288000" cy="990600"/>
          </a:xfrm>
          <a:prstGeom prst="rect">
            <a:avLst/>
          </a:prstGeom>
          <a:gradFill rotWithShape="1">
            <a:gsLst>
              <a:gs pos="0">
                <a:srgbClr val="CACACA"/>
              </a:gs>
              <a:gs pos="50000">
                <a:srgbClr val="EAEAEA"/>
              </a:gs>
              <a:gs pos="100000">
                <a:srgbClr val="CACACA"/>
              </a:gs>
            </a:gsLst>
            <a:lin ang="5400000" scaled="1"/>
          </a:gradFill>
          <a:ln>
            <a:noFill/>
          </a:ln>
          <a:extLst>
            <a:ext uri="{91240B29-F687-4F45-9708-019B960494DF}">
              <a14:hiddenLine xmlns:a14="http://schemas.microsoft.com/office/drawing/2010/main" w="9525" algn="ctr">
                <a:solidFill>
                  <a:srgbClr val="000000"/>
                </a:solidFill>
                <a:miter lim="800000"/>
                <a:headEnd/>
                <a:tailEnd/>
              </a14:hiddenLine>
            </a:ext>
          </a:extLst>
        </p:spPr>
        <p:txBody>
          <a:bodyPr lIns="182880" tIns="91440" rIns="182880" bIns="91440" anchor="ctr"/>
          <a:lstStyle/>
          <a:p>
            <a:pPr defTabSz="1828800"/>
            <a:r>
              <a:rPr lang="en-US" sz="3600" b="1" dirty="0">
                <a:solidFill>
                  <a:srgbClr val="A50021"/>
                </a:solidFill>
              </a:rPr>
              <a:t>Digital </a:t>
            </a:r>
            <a:r>
              <a:rPr lang="en-US" sz="3600" b="1" dirty="0" smtClean="0">
                <a:solidFill>
                  <a:srgbClr val="A50021"/>
                </a:solidFill>
              </a:rPr>
              <a:t>Communication</a:t>
            </a:r>
            <a:endParaRPr lang="en-US" sz="3600" b="1" dirty="0">
              <a:solidFill>
                <a:srgbClr val="A50021"/>
              </a:solidFill>
            </a:endParaRPr>
          </a:p>
        </p:txBody>
      </p:sp>
      <p:sp>
        <p:nvSpPr>
          <p:cNvPr id="9" name="Rectangle 49"/>
          <p:cNvSpPr>
            <a:spLocks noChangeArrowheads="1"/>
          </p:cNvSpPr>
          <p:nvPr/>
        </p:nvSpPr>
        <p:spPr bwMode="auto">
          <a:xfrm>
            <a:off x="266700" y="3972132"/>
            <a:ext cx="17754600" cy="39087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l"/>
            <a:r>
              <a:rPr lang="en-US" sz="2800" b="1" dirty="0" smtClean="0">
                <a:solidFill>
                  <a:srgbClr val="0000FF"/>
                </a:solidFill>
              </a:rPr>
              <a:t>The following two steps in TAS will set Digital Outputs.</a:t>
            </a:r>
          </a:p>
          <a:p>
            <a:pPr algn="l"/>
            <a:endParaRPr lang="en-US" sz="2400" dirty="0"/>
          </a:p>
          <a:p>
            <a:pPr lvl="2" algn="l"/>
            <a:r>
              <a:rPr lang="en-US" sz="2400" dirty="0" smtClean="0"/>
              <a:t>1) Set </a:t>
            </a:r>
            <a:r>
              <a:rPr lang="en-US" sz="2400" dirty="0"/>
              <a:t>digital </a:t>
            </a:r>
            <a:r>
              <a:rPr lang="en-US" sz="2400" dirty="0" smtClean="0"/>
              <a:t>bits: </a:t>
            </a:r>
          </a:p>
          <a:p>
            <a:pPr lvl="2" algn="l"/>
            <a:r>
              <a:rPr lang="en-US" sz="2400" dirty="0"/>
              <a:t>	</a:t>
            </a:r>
            <a:r>
              <a:rPr lang="en-US" sz="2400" dirty="0" smtClean="0"/>
              <a:t>Use </a:t>
            </a:r>
            <a:r>
              <a:rPr lang="en-US" sz="2400" dirty="0"/>
              <a:t>"</a:t>
            </a:r>
            <a:r>
              <a:rPr lang="en-US" sz="2400" dirty="0" err="1"/>
              <a:t>m_pDoc</a:t>
            </a:r>
            <a:r>
              <a:rPr lang="en-US" sz="2400" dirty="0"/>
              <a:t>-&gt;</a:t>
            </a:r>
            <a:r>
              <a:rPr lang="en-US" sz="2400" dirty="0" err="1"/>
              <a:t>M_DO_Array</a:t>
            </a:r>
            <a:r>
              <a:rPr lang="en-US" sz="2400" dirty="0"/>
              <a:t>[</a:t>
            </a:r>
            <a:r>
              <a:rPr lang="en-US" sz="2400" dirty="0">
                <a:solidFill>
                  <a:srgbClr val="FF0000"/>
                </a:solidFill>
              </a:rPr>
              <a:t>Digital Output </a:t>
            </a:r>
            <a:r>
              <a:rPr lang="en-US" sz="2400" dirty="0">
                <a:solidFill>
                  <a:srgbClr val="FF0000"/>
                </a:solidFill>
              </a:rPr>
              <a:t>c</a:t>
            </a:r>
            <a:r>
              <a:rPr lang="en-US" sz="2400" dirty="0" smtClean="0">
                <a:solidFill>
                  <a:srgbClr val="FF0000"/>
                </a:solidFill>
              </a:rPr>
              <a:t>hannel # </a:t>
            </a:r>
            <a:r>
              <a:rPr lang="en-US" sz="2400" dirty="0">
                <a:solidFill>
                  <a:srgbClr val="FF0000"/>
                </a:solidFill>
              </a:rPr>
              <a:t>here</a:t>
            </a:r>
            <a:r>
              <a:rPr lang="en-US" sz="2400" dirty="0"/>
              <a:t>] = 1 or 0</a:t>
            </a:r>
            <a:r>
              <a:rPr lang="en-US" sz="2400" dirty="0" smtClean="0"/>
              <a:t>;"</a:t>
            </a:r>
            <a:endParaRPr lang="en-US" sz="2400" dirty="0"/>
          </a:p>
          <a:p>
            <a:pPr lvl="2" algn="l"/>
            <a:r>
              <a:rPr lang="en-US" sz="2400" dirty="0" smtClean="0"/>
              <a:t>2) Send Digital Output: </a:t>
            </a:r>
          </a:p>
          <a:p>
            <a:pPr lvl="2" algn="l"/>
            <a:r>
              <a:rPr lang="en-US" sz="2400" dirty="0"/>
              <a:t>	</a:t>
            </a:r>
            <a:r>
              <a:rPr lang="en-US" sz="2400" dirty="0" smtClean="0"/>
              <a:t>Use "</a:t>
            </a:r>
            <a:r>
              <a:rPr lang="en-US" sz="2400" dirty="0" err="1" smtClean="0"/>
              <a:t>m_pDoc</a:t>
            </a:r>
            <a:r>
              <a:rPr lang="en-US" sz="2400" dirty="0" smtClean="0"/>
              <a:t>-</a:t>
            </a:r>
            <a:r>
              <a:rPr lang="en-US" sz="2400" dirty="0"/>
              <a:t>&gt; </a:t>
            </a:r>
            <a:r>
              <a:rPr lang="en-US" sz="2400" dirty="0" err="1" smtClean="0"/>
              <a:t>SendOut_M_DO_Array</a:t>
            </a:r>
            <a:r>
              <a:rPr lang="en-US" sz="2400" dirty="0" smtClean="0"/>
              <a:t>();” </a:t>
            </a:r>
          </a:p>
          <a:p>
            <a:pPr algn="l"/>
            <a:endParaRPr lang="en-US" sz="2400" dirty="0"/>
          </a:p>
          <a:p>
            <a:pPr algn="l"/>
            <a:r>
              <a:rPr lang="en-US" sz="2800" b="1" dirty="0">
                <a:solidFill>
                  <a:srgbClr val="0000FF"/>
                </a:solidFill>
              </a:rPr>
              <a:t>You can connect the corresponding digital channels to the target machine to communicate.</a:t>
            </a:r>
          </a:p>
          <a:p>
            <a:pPr algn="l"/>
            <a:endParaRPr lang="en-US" sz="2400" dirty="0"/>
          </a:p>
          <a:p>
            <a:pPr algn="l"/>
            <a:endParaRPr lang="en-US" sz="2400" dirty="0" smtClean="0"/>
          </a:p>
        </p:txBody>
      </p:sp>
    </p:spTree>
    <p:extLst>
      <p:ext uri="{BB962C8B-B14F-4D97-AF65-F5344CB8AC3E}">
        <p14:creationId xmlns:p14="http://schemas.microsoft.com/office/powerpoint/2010/main" val="2385952522"/>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131"/>
          <p:cNvSpPr>
            <a:spLocks noChangeArrowheads="1"/>
          </p:cNvSpPr>
          <p:nvPr/>
        </p:nvSpPr>
        <p:spPr bwMode="auto">
          <a:xfrm>
            <a:off x="0" y="0"/>
            <a:ext cx="18288000" cy="990600"/>
          </a:xfrm>
          <a:prstGeom prst="rect">
            <a:avLst/>
          </a:prstGeom>
          <a:gradFill rotWithShape="1">
            <a:gsLst>
              <a:gs pos="0">
                <a:srgbClr val="CACACA"/>
              </a:gs>
              <a:gs pos="50000">
                <a:srgbClr val="EAEAEA"/>
              </a:gs>
              <a:gs pos="100000">
                <a:srgbClr val="CACACA"/>
              </a:gs>
            </a:gsLst>
            <a:lin ang="5400000" scaled="1"/>
          </a:gradFill>
          <a:ln>
            <a:noFill/>
          </a:ln>
          <a:extLst>
            <a:ext uri="{91240B29-F687-4F45-9708-019B960494DF}">
              <a14:hiddenLine xmlns:a14="http://schemas.microsoft.com/office/drawing/2010/main" w="9525" algn="ctr">
                <a:solidFill>
                  <a:srgbClr val="000000"/>
                </a:solidFill>
                <a:miter lim="800000"/>
                <a:headEnd/>
                <a:tailEnd/>
              </a14:hiddenLine>
            </a:ext>
          </a:extLst>
        </p:spPr>
        <p:txBody>
          <a:bodyPr lIns="182880" tIns="91440" rIns="182880" bIns="91440" anchor="ctr"/>
          <a:lstStyle/>
          <a:p>
            <a:pPr defTabSz="1828800"/>
            <a:r>
              <a:rPr lang="en-US" sz="3600" b="1">
                <a:solidFill>
                  <a:srgbClr val="A50021"/>
                </a:solidFill>
              </a:rPr>
              <a:t>TAS (TAsk Scheduler)</a:t>
            </a:r>
          </a:p>
        </p:txBody>
      </p:sp>
      <p:sp>
        <p:nvSpPr>
          <p:cNvPr id="23555" name="Rectangle 4"/>
          <p:cNvSpPr>
            <a:spLocks noChangeArrowheads="1"/>
          </p:cNvSpPr>
          <p:nvPr/>
        </p:nvSpPr>
        <p:spPr bwMode="auto">
          <a:xfrm>
            <a:off x="914400" y="1143000"/>
            <a:ext cx="16687800" cy="876300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tIns="45700" bIns="45700"/>
          <a:lstStyle/>
          <a:p>
            <a:pPr marL="342900" indent="-342900" algn="l">
              <a:lnSpc>
                <a:spcPct val="150000"/>
              </a:lnSpc>
              <a:buFontTx/>
              <a:buChar char="•"/>
            </a:pPr>
            <a:r>
              <a:rPr lang="en-US" sz="3200" b="1" dirty="0">
                <a:solidFill>
                  <a:schemeClr val="accent2"/>
                </a:solidFill>
              </a:rPr>
              <a:t>Sets the schedule of the trial.</a:t>
            </a:r>
          </a:p>
          <a:p>
            <a:pPr marL="342900" indent="-342900" algn="l">
              <a:lnSpc>
                <a:spcPct val="150000"/>
              </a:lnSpc>
              <a:buFontTx/>
              <a:buChar char="•"/>
            </a:pPr>
            <a:r>
              <a:rPr lang="en-US" sz="3200" b="1" dirty="0">
                <a:solidFill>
                  <a:schemeClr val="accent2"/>
                </a:solidFill>
              </a:rPr>
              <a:t>Communicates with VIS to display visual stimuli, and with MOXY to show the progress of the task.</a:t>
            </a:r>
          </a:p>
          <a:p>
            <a:pPr marL="342900" indent="-342900" algn="l">
              <a:lnSpc>
                <a:spcPct val="150000"/>
              </a:lnSpc>
              <a:buFontTx/>
              <a:buChar char="•"/>
            </a:pPr>
            <a:r>
              <a:rPr lang="en-US" sz="3200" b="1" dirty="0">
                <a:solidFill>
                  <a:schemeClr val="accent2"/>
                </a:solidFill>
              </a:rPr>
              <a:t>Has icons for task related functions (e.g., save icon, play &amp; pause…)</a:t>
            </a:r>
          </a:p>
          <a:p>
            <a:pPr marL="342900" indent="-342900" algn="l">
              <a:lnSpc>
                <a:spcPct val="150000"/>
              </a:lnSpc>
              <a:buFontTx/>
              <a:buChar char="•"/>
            </a:pPr>
            <a:r>
              <a:rPr lang="en-US" sz="3200" b="1" dirty="0">
                <a:solidFill>
                  <a:schemeClr val="accent2"/>
                </a:solidFill>
              </a:rPr>
              <a:t>Fetches the spike &amp; behavioral data from the shared memory, and creates shared (mostly with RAS) memory related to each trial. </a:t>
            </a:r>
          </a:p>
          <a:p>
            <a:pPr marL="342900" indent="-342900" algn="l">
              <a:lnSpc>
                <a:spcPct val="150000"/>
              </a:lnSpc>
              <a:buFontTx/>
              <a:buChar char="•"/>
            </a:pPr>
            <a:r>
              <a:rPr lang="en-US" sz="3200" b="1" dirty="0">
                <a:solidFill>
                  <a:schemeClr val="accent2"/>
                </a:solidFill>
              </a:rPr>
              <a:t>Upon user’s request, the trial data can be saved to a file</a:t>
            </a:r>
            <a:r>
              <a:rPr lang="en-US" sz="3200" b="1" dirty="0" smtClean="0">
                <a:solidFill>
                  <a:schemeClr val="accent2"/>
                </a:solidFill>
              </a:rPr>
              <a:t>. In the case the user tries to overwrite an existing .</a:t>
            </a:r>
            <a:r>
              <a:rPr lang="en-US" sz="3200" b="1" dirty="0" err="1" smtClean="0">
                <a:solidFill>
                  <a:schemeClr val="accent2"/>
                </a:solidFill>
              </a:rPr>
              <a:t>rst</a:t>
            </a:r>
            <a:r>
              <a:rPr lang="en-US" sz="3200" b="1" dirty="0" smtClean="0">
                <a:solidFill>
                  <a:schemeClr val="accent2"/>
                </a:solidFill>
              </a:rPr>
              <a:t> file, TAS rescues the existing one by changing the extension to .</a:t>
            </a:r>
            <a:r>
              <a:rPr lang="en-US" sz="3200" b="1" dirty="0" err="1" smtClean="0">
                <a:solidFill>
                  <a:schemeClr val="accent2"/>
                </a:solidFill>
              </a:rPr>
              <a:t>bak</a:t>
            </a:r>
            <a:r>
              <a:rPr lang="en-US" sz="3200" b="1" dirty="0" smtClean="0">
                <a:solidFill>
                  <a:schemeClr val="accent2"/>
                </a:solidFill>
              </a:rPr>
              <a:t>. So, if not needed, delete the .</a:t>
            </a:r>
            <a:r>
              <a:rPr lang="en-US" sz="3200" b="1" dirty="0" err="1" smtClean="0">
                <a:solidFill>
                  <a:schemeClr val="accent2"/>
                </a:solidFill>
              </a:rPr>
              <a:t>bak</a:t>
            </a:r>
            <a:r>
              <a:rPr lang="en-US" sz="3200" b="1" dirty="0" smtClean="0">
                <a:solidFill>
                  <a:schemeClr val="accent2"/>
                </a:solidFill>
              </a:rPr>
              <a:t> files manually.</a:t>
            </a:r>
            <a:endParaRPr lang="en-US" sz="3200" b="1" dirty="0">
              <a:solidFill>
                <a:schemeClr val="accent2"/>
              </a:solidFill>
            </a:endParaRPr>
          </a:p>
          <a:p>
            <a:pPr marL="342900" indent="-342900" algn="l">
              <a:lnSpc>
                <a:spcPct val="150000"/>
              </a:lnSpc>
              <a:buFontTx/>
              <a:buChar char="•"/>
            </a:pPr>
            <a:r>
              <a:rPr lang="en-US" sz="3200" b="1" dirty="0">
                <a:solidFill>
                  <a:srgbClr val="FF0000"/>
                </a:solidFill>
              </a:rPr>
              <a:t>This is the program that you use to insert your tasks</a:t>
            </a:r>
            <a:r>
              <a:rPr lang="en-US" sz="3200" b="1" dirty="0">
                <a:solidFill>
                  <a:schemeClr val="accent2"/>
                </a:solidFill>
              </a:rPr>
              <a:t>. You write your own codes and make icons and dialogs etc. In the following slides you will see the examples of how to do it.</a:t>
            </a:r>
          </a:p>
        </p:txBody>
      </p:sp>
      <p:pic>
        <p:nvPicPr>
          <p:cNvPr id="23556" name="Picture 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781800" y="10679113"/>
            <a:ext cx="10725150" cy="16240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23557" name="Text Box 33"/>
          <p:cNvSpPr txBox="1">
            <a:spLocks noChangeArrowheads="1"/>
          </p:cNvSpPr>
          <p:nvPr/>
        </p:nvSpPr>
        <p:spPr bwMode="auto">
          <a:xfrm>
            <a:off x="1447800" y="12157075"/>
            <a:ext cx="4343400" cy="406400"/>
          </a:xfrm>
          <a:prstGeom prst="rect">
            <a:avLst/>
          </a:prstGeom>
          <a:noFill/>
          <a:ln w="9525" algn="ctr">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eaLnBrk="0" hangingPunct="0">
              <a:defRPr sz="1200">
                <a:solidFill>
                  <a:schemeClr val="tx1"/>
                </a:solidFill>
                <a:latin typeface="Arial" charset="0"/>
              </a:defRPr>
            </a:lvl1pPr>
            <a:lvl2pPr marL="742950" indent="-285750" eaLnBrk="0" hangingPunct="0">
              <a:defRPr sz="1200">
                <a:solidFill>
                  <a:schemeClr val="tx1"/>
                </a:solidFill>
                <a:latin typeface="Arial" charset="0"/>
              </a:defRPr>
            </a:lvl2pPr>
            <a:lvl3pPr marL="1143000" indent="-228600" eaLnBrk="0" hangingPunct="0">
              <a:defRPr sz="1200">
                <a:solidFill>
                  <a:schemeClr val="tx1"/>
                </a:solidFill>
                <a:latin typeface="Arial" charset="0"/>
              </a:defRPr>
            </a:lvl3pPr>
            <a:lvl4pPr marL="1600200" indent="-228600" eaLnBrk="0" hangingPunct="0">
              <a:defRPr sz="1200">
                <a:solidFill>
                  <a:schemeClr val="tx1"/>
                </a:solidFill>
                <a:latin typeface="Arial" charset="0"/>
              </a:defRPr>
            </a:lvl4pPr>
            <a:lvl5pPr marL="2057400" indent="-228600" eaLnBrk="0" hangingPunct="0">
              <a:defRPr sz="1200">
                <a:solidFill>
                  <a:schemeClr val="tx1"/>
                </a:solidFill>
                <a:latin typeface="Arial" charset="0"/>
              </a:defRPr>
            </a:lvl5pPr>
            <a:lvl6pPr marL="2514600" indent="-228600" algn="ctr" eaLnBrk="0" fontAlgn="base" hangingPunct="0">
              <a:spcBef>
                <a:spcPct val="0"/>
              </a:spcBef>
              <a:spcAft>
                <a:spcPct val="0"/>
              </a:spcAft>
              <a:defRPr sz="1200">
                <a:solidFill>
                  <a:schemeClr val="tx1"/>
                </a:solidFill>
                <a:latin typeface="Arial" charset="0"/>
              </a:defRPr>
            </a:lvl6pPr>
            <a:lvl7pPr marL="2971800" indent="-228600" algn="ctr" eaLnBrk="0" fontAlgn="base" hangingPunct="0">
              <a:spcBef>
                <a:spcPct val="0"/>
              </a:spcBef>
              <a:spcAft>
                <a:spcPct val="0"/>
              </a:spcAft>
              <a:defRPr sz="1200">
                <a:solidFill>
                  <a:schemeClr val="tx1"/>
                </a:solidFill>
                <a:latin typeface="Arial" charset="0"/>
              </a:defRPr>
            </a:lvl7pPr>
            <a:lvl8pPr marL="3429000" indent="-228600" algn="ctr" eaLnBrk="0" fontAlgn="base" hangingPunct="0">
              <a:spcBef>
                <a:spcPct val="0"/>
              </a:spcBef>
              <a:spcAft>
                <a:spcPct val="0"/>
              </a:spcAft>
              <a:defRPr sz="1200">
                <a:solidFill>
                  <a:schemeClr val="tx1"/>
                </a:solidFill>
                <a:latin typeface="Arial" charset="0"/>
              </a:defRPr>
            </a:lvl8pPr>
            <a:lvl9pPr marL="3886200" indent="-228600" algn="ctr" eaLnBrk="0" fontAlgn="base" hangingPunct="0">
              <a:spcBef>
                <a:spcPct val="0"/>
              </a:spcBef>
              <a:spcAft>
                <a:spcPct val="0"/>
              </a:spcAft>
              <a:defRPr sz="1200">
                <a:solidFill>
                  <a:schemeClr val="tx1"/>
                </a:solidFill>
                <a:latin typeface="Arial" charset="0"/>
              </a:defRPr>
            </a:lvl9pPr>
          </a:lstStyle>
          <a:p>
            <a:pPr eaLnBrk="1" hangingPunct="1">
              <a:spcBef>
                <a:spcPct val="50000"/>
              </a:spcBef>
            </a:pPr>
            <a:r>
              <a:rPr lang="en-US" sz="2000" dirty="0">
                <a:solidFill>
                  <a:schemeClr val="accent2"/>
                </a:solidFill>
              </a:rPr>
              <a:t>Save the trial data to a file.</a:t>
            </a:r>
          </a:p>
        </p:txBody>
      </p:sp>
      <p:cxnSp>
        <p:nvCxnSpPr>
          <p:cNvPr id="23558" name="AutoShape 34"/>
          <p:cNvCxnSpPr>
            <a:cxnSpLocks noChangeShapeType="1"/>
            <a:stCxn id="23557" idx="3"/>
            <a:endCxn id="23563" idx="2"/>
          </p:cNvCxnSpPr>
          <p:nvPr/>
        </p:nvCxnSpPr>
        <p:spPr bwMode="auto">
          <a:xfrm flipV="1">
            <a:off x="5791200" y="12101513"/>
            <a:ext cx="1482725" cy="258762"/>
          </a:xfrm>
          <a:prstGeom prst="bentConnector2">
            <a:avLst/>
          </a:prstGeom>
          <a:noFill/>
          <a:ln w="38100">
            <a:solidFill>
              <a:srgbClr val="9933FF"/>
            </a:solidFill>
            <a:miter lim="800000"/>
            <a:headEnd/>
            <a:tailEnd type="triangle" w="med" len="med"/>
          </a:ln>
          <a:extLst>
            <a:ext uri="{909E8E84-426E-40DD-AFC4-6F175D3DCCD1}">
              <a14:hiddenFill xmlns:a14="http://schemas.microsoft.com/office/drawing/2010/main">
                <a:noFill/>
              </a14:hiddenFill>
            </a:ext>
          </a:extLst>
        </p:spPr>
      </p:cxnSp>
      <p:sp>
        <p:nvSpPr>
          <p:cNvPr id="23559" name="Text Box 36"/>
          <p:cNvSpPr txBox="1">
            <a:spLocks noChangeArrowheads="1"/>
          </p:cNvSpPr>
          <p:nvPr/>
        </p:nvSpPr>
        <p:spPr bwMode="auto">
          <a:xfrm>
            <a:off x="1447800" y="12623800"/>
            <a:ext cx="4343400" cy="406400"/>
          </a:xfrm>
          <a:prstGeom prst="rect">
            <a:avLst/>
          </a:prstGeom>
          <a:noFill/>
          <a:ln w="9525" algn="ctr">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eaLnBrk="0" hangingPunct="0">
              <a:defRPr sz="1200">
                <a:solidFill>
                  <a:schemeClr val="tx1"/>
                </a:solidFill>
                <a:latin typeface="Arial" charset="0"/>
              </a:defRPr>
            </a:lvl1pPr>
            <a:lvl2pPr marL="742950" indent="-285750" eaLnBrk="0" hangingPunct="0">
              <a:defRPr sz="1200">
                <a:solidFill>
                  <a:schemeClr val="tx1"/>
                </a:solidFill>
                <a:latin typeface="Arial" charset="0"/>
              </a:defRPr>
            </a:lvl2pPr>
            <a:lvl3pPr marL="1143000" indent="-228600" eaLnBrk="0" hangingPunct="0">
              <a:defRPr sz="1200">
                <a:solidFill>
                  <a:schemeClr val="tx1"/>
                </a:solidFill>
                <a:latin typeface="Arial" charset="0"/>
              </a:defRPr>
            </a:lvl3pPr>
            <a:lvl4pPr marL="1600200" indent="-228600" eaLnBrk="0" hangingPunct="0">
              <a:defRPr sz="1200">
                <a:solidFill>
                  <a:schemeClr val="tx1"/>
                </a:solidFill>
                <a:latin typeface="Arial" charset="0"/>
              </a:defRPr>
            </a:lvl4pPr>
            <a:lvl5pPr marL="2057400" indent="-228600" eaLnBrk="0" hangingPunct="0">
              <a:defRPr sz="1200">
                <a:solidFill>
                  <a:schemeClr val="tx1"/>
                </a:solidFill>
                <a:latin typeface="Arial" charset="0"/>
              </a:defRPr>
            </a:lvl5pPr>
            <a:lvl6pPr marL="2514600" indent="-228600" algn="ctr" eaLnBrk="0" fontAlgn="base" hangingPunct="0">
              <a:spcBef>
                <a:spcPct val="0"/>
              </a:spcBef>
              <a:spcAft>
                <a:spcPct val="0"/>
              </a:spcAft>
              <a:defRPr sz="1200">
                <a:solidFill>
                  <a:schemeClr val="tx1"/>
                </a:solidFill>
                <a:latin typeface="Arial" charset="0"/>
              </a:defRPr>
            </a:lvl6pPr>
            <a:lvl7pPr marL="2971800" indent="-228600" algn="ctr" eaLnBrk="0" fontAlgn="base" hangingPunct="0">
              <a:spcBef>
                <a:spcPct val="0"/>
              </a:spcBef>
              <a:spcAft>
                <a:spcPct val="0"/>
              </a:spcAft>
              <a:defRPr sz="1200">
                <a:solidFill>
                  <a:schemeClr val="tx1"/>
                </a:solidFill>
                <a:latin typeface="Arial" charset="0"/>
              </a:defRPr>
            </a:lvl7pPr>
            <a:lvl8pPr marL="3429000" indent="-228600" algn="ctr" eaLnBrk="0" fontAlgn="base" hangingPunct="0">
              <a:spcBef>
                <a:spcPct val="0"/>
              </a:spcBef>
              <a:spcAft>
                <a:spcPct val="0"/>
              </a:spcAft>
              <a:defRPr sz="1200">
                <a:solidFill>
                  <a:schemeClr val="tx1"/>
                </a:solidFill>
                <a:latin typeface="Arial" charset="0"/>
              </a:defRPr>
            </a:lvl8pPr>
            <a:lvl9pPr marL="3886200" indent="-228600" algn="ctr" eaLnBrk="0" fontAlgn="base" hangingPunct="0">
              <a:spcBef>
                <a:spcPct val="0"/>
              </a:spcBef>
              <a:spcAft>
                <a:spcPct val="0"/>
              </a:spcAft>
              <a:defRPr sz="1200">
                <a:solidFill>
                  <a:schemeClr val="tx1"/>
                </a:solidFill>
                <a:latin typeface="Arial" charset="0"/>
              </a:defRPr>
            </a:lvl9pPr>
          </a:lstStyle>
          <a:p>
            <a:pPr eaLnBrk="1" hangingPunct="1">
              <a:spcBef>
                <a:spcPct val="50000"/>
              </a:spcBef>
            </a:pPr>
            <a:r>
              <a:rPr lang="en-US" sz="2000">
                <a:solidFill>
                  <a:schemeClr val="accent2"/>
                </a:solidFill>
              </a:rPr>
              <a:t>Start the task</a:t>
            </a:r>
          </a:p>
        </p:txBody>
      </p:sp>
      <p:cxnSp>
        <p:nvCxnSpPr>
          <p:cNvPr id="23560" name="AutoShape 37"/>
          <p:cNvCxnSpPr>
            <a:cxnSpLocks noChangeShapeType="1"/>
            <a:stCxn id="23559" idx="3"/>
            <a:endCxn id="23564" idx="2"/>
          </p:cNvCxnSpPr>
          <p:nvPr/>
        </p:nvCxnSpPr>
        <p:spPr bwMode="auto">
          <a:xfrm flipV="1">
            <a:off x="5791200" y="12153900"/>
            <a:ext cx="2154238" cy="673100"/>
          </a:xfrm>
          <a:prstGeom prst="bentConnector2">
            <a:avLst/>
          </a:prstGeom>
          <a:noFill/>
          <a:ln w="38100">
            <a:solidFill>
              <a:srgbClr val="0066FF"/>
            </a:solidFill>
            <a:miter lim="800000"/>
            <a:headEnd/>
            <a:tailEnd type="triangle" w="med" len="med"/>
          </a:ln>
          <a:extLst>
            <a:ext uri="{909E8E84-426E-40DD-AFC4-6F175D3DCCD1}">
              <a14:hiddenFill xmlns:a14="http://schemas.microsoft.com/office/drawing/2010/main">
                <a:noFill/>
              </a14:hiddenFill>
            </a:ext>
          </a:extLst>
        </p:spPr>
      </p:cxnSp>
      <p:sp>
        <p:nvSpPr>
          <p:cNvPr id="23561" name="Text Box 40"/>
          <p:cNvSpPr txBox="1">
            <a:spLocks noChangeArrowheads="1"/>
          </p:cNvSpPr>
          <p:nvPr/>
        </p:nvSpPr>
        <p:spPr bwMode="auto">
          <a:xfrm>
            <a:off x="1447800" y="13081000"/>
            <a:ext cx="4343400" cy="406400"/>
          </a:xfrm>
          <a:prstGeom prst="rect">
            <a:avLst/>
          </a:prstGeom>
          <a:noFill/>
          <a:ln w="9525" algn="ctr">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eaLnBrk="0" hangingPunct="0">
              <a:defRPr sz="1200">
                <a:solidFill>
                  <a:schemeClr val="tx1"/>
                </a:solidFill>
                <a:latin typeface="Arial" charset="0"/>
              </a:defRPr>
            </a:lvl1pPr>
            <a:lvl2pPr marL="742950" indent="-285750" eaLnBrk="0" hangingPunct="0">
              <a:defRPr sz="1200">
                <a:solidFill>
                  <a:schemeClr val="tx1"/>
                </a:solidFill>
                <a:latin typeface="Arial" charset="0"/>
              </a:defRPr>
            </a:lvl2pPr>
            <a:lvl3pPr marL="1143000" indent="-228600" eaLnBrk="0" hangingPunct="0">
              <a:defRPr sz="1200">
                <a:solidFill>
                  <a:schemeClr val="tx1"/>
                </a:solidFill>
                <a:latin typeface="Arial" charset="0"/>
              </a:defRPr>
            </a:lvl3pPr>
            <a:lvl4pPr marL="1600200" indent="-228600" eaLnBrk="0" hangingPunct="0">
              <a:defRPr sz="1200">
                <a:solidFill>
                  <a:schemeClr val="tx1"/>
                </a:solidFill>
                <a:latin typeface="Arial" charset="0"/>
              </a:defRPr>
            </a:lvl4pPr>
            <a:lvl5pPr marL="2057400" indent="-228600" eaLnBrk="0" hangingPunct="0">
              <a:defRPr sz="1200">
                <a:solidFill>
                  <a:schemeClr val="tx1"/>
                </a:solidFill>
                <a:latin typeface="Arial" charset="0"/>
              </a:defRPr>
            </a:lvl5pPr>
            <a:lvl6pPr marL="2514600" indent="-228600" algn="ctr" eaLnBrk="0" fontAlgn="base" hangingPunct="0">
              <a:spcBef>
                <a:spcPct val="0"/>
              </a:spcBef>
              <a:spcAft>
                <a:spcPct val="0"/>
              </a:spcAft>
              <a:defRPr sz="1200">
                <a:solidFill>
                  <a:schemeClr val="tx1"/>
                </a:solidFill>
                <a:latin typeface="Arial" charset="0"/>
              </a:defRPr>
            </a:lvl6pPr>
            <a:lvl7pPr marL="2971800" indent="-228600" algn="ctr" eaLnBrk="0" fontAlgn="base" hangingPunct="0">
              <a:spcBef>
                <a:spcPct val="0"/>
              </a:spcBef>
              <a:spcAft>
                <a:spcPct val="0"/>
              </a:spcAft>
              <a:defRPr sz="1200">
                <a:solidFill>
                  <a:schemeClr val="tx1"/>
                </a:solidFill>
                <a:latin typeface="Arial" charset="0"/>
              </a:defRPr>
            </a:lvl7pPr>
            <a:lvl8pPr marL="3429000" indent="-228600" algn="ctr" eaLnBrk="0" fontAlgn="base" hangingPunct="0">
              <a:spcBef>
                <a:spcPct val="0"/>
              </a:spcBef>
              <a:spcAft>
                <a:spcPct val="0"/>
              </a:spcAft>
              <a:defRPr sz="1200">
                <a:solidFill>
                  <a:schemeClr val="tx1"/>
                </a:solidFill>
                <a:latin typeface="Arial" charset="0"/>
              </a:defRPr>
            </a:lvl8pPr>
            <a:lvl9pPr marL="3886200" indent="-228600" algn="ctr" eaLnBrk="0" fontAlgn="base" hangingPunct="0">
              <a:spcBef>
                <a:spcPct val="0"/>
              </a:spcBef>
              <a:spcAft>
                <a:spcPct val="0"/>
              </a:spcAft>
              <a:defRPr sz="1200">
                <a:solidFill>
                  <a:schemeClr val="tx1"/>
                </a:solidFill>
                <a:latin typeface="Arial" charset="0"/>
              </a:defRPr>
            </a:lvl9pPr>
          </a:lstStyle>
          <a:p>
            <a:pPr eaLnBrk="1" hangingPunct="1">
              <a:spcBef>
                <a:spcPct val="50000"/>
              </a:spcBef>
            </a:pPr>
            <a:r>
              <a:rPr lang="en-US" sz="2000">
                <a:solidFill>
                  <a:schemeClr val="accent2"/>
                </a:solidFill>
              </a:rPr>
              <a:t>Pause the task</a:t>
            </a:r>
          </a:p>
        </p:txBody>
      </p:sp>
      <p:cxnSp>
        <p:nvCxnSpPr>
          <p:cNvPr id="23562" name="AutoShape 41"/>
          <p:cNvCxnSpPr>
            <a:cxnSpLocks noChangeShapeType="1"/>
            <a:stCxn id="23561" idx="3"/>
            <a:endCxn id="23565" idx="2"/>
          </p:cNvCxnSpPr>
          <p:nvPr/>
        </p:nvCxnSpPr>
        <p:spPr bwMode="auto">
          <a:xfrm flipV="1">
            <a:off x="5791200" y="12153900"/>
            <a:ext cx="2667000" cy="1130300"/>
          </a:xfrm>
          <a:prstGeom prst="bentConnector2">
            <a:avLst/>
          </a:prstGeom>
          <a:noFill/>
          <a:ln w="38100">
            <a:solidFill>
              <a:schemeClr val="hlink"/>
            </a:solidFill>
            <a:miter lim="800000"/>
            <a:headEnd/>
            <a:tailEnd type="triangle" w="med" len="med"/>
          </a:ln>
          <a:extLst>
            <a:ext uri="{909E8E84-426E-40DD-AFC4-6F175D3DCCD1}">
              <a14:hiddenFill xmlns:a14="http://schemas.microsoft.com/office/drawing/2010/main">
                <a:noFill/>
              </a14:hiddenFill>
            </a:ext>
          </a:extLst>
        </p:spPr>
      </p:cxnSp>
      <p:sp>
        <p:nvSpPr>
          <p:cNvPr id="23563" name="Rectangle 50"/>
          <p:cNvSpPr>
            <a:spLocks noChangeArrowheads="1"/>
          </p:cNvSpPr>
          <p:nvPr/>
        </p:nvSpPr>
        <p:spPr bwMode="auto">
          <a:xfrm>
            <a:off x="7080250" y="11825288"/>
            <a:ext cx="387350"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ctr">
            <a:spAutoFit/>
          </a:bodyPr>
          <a:lstStyle/>
          <a:p>
            <a:endParaRPr lang="en-US"/>
          </a:p>
        </p:txBody>
      </p:sp>
      <p:sp>
        <p:nvSpPr>
          <p:cNvPr id="23564" name="Rectangle 50"/>
          <p:cNvSpPr>
            <a:spLocks noChangeArrowheads="1"/>
          </p:cNvSpPr>
          <p:nvPr/>
        </p:nvSpPr>
        <p:spPr bwMode="auto">
          <a:xfrm>
            <a:off x="7751763" y="11877675"/>
            <a:ext cx="387350"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ctr">
            <a:spAutoFit/>
          </a:bodyPr>
          <a:lstStyle/>
          <a:p>
            <a:endParaRPr lang="en-US"/>
          </a:p>
        </p:txBody>
      </p:sp>
      <p:sp>
        <p:nvSpPr>
          <p:cNvPr id="23565" name="Rectangle 50"/>
          <p:cNvSpPr>
            <a:spLocks noChangeArrowheads="1"/>
          </p:cNvSpPr>
          <p:nvPr/>
        </p:nvSpPr>
        <p:spPr bwMode="auto">
          <a:xfrm>
            <a:off x="8264525" y="11877675"/>
            <a:ext cx="387350"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ctr">
            <a:spAutoFit/>
          </a:bodyPr>
          <a:lstStyle/>
          <a:p>
            <a:endParaRPr lang="en-US"/>
          </a:p>
        </p:txBody>
      </p:sp>
      <p:sp>
        <p:nvSpPr>
          <p:cNvPr id="23566" name="Text Box 33"/>
          <p:cNvSpPr txBox="1">
            <a:spLocks noChangeArrowheads="1"/>
          </p:cNvSpPr>
          <p:nvPr/>
        </p:nvSpPr>
        <p:spPr bwMode="auto">
          <a:xfrm>
            <a:off x="11353800" y="12930188"/>
            <a:ext cx="6629400" cy="708025"/>
          </a:xfrm>
          <a:prstGeom prst="rect">
            <a:avLst/>
          </a:prstGeom>
          <a:noFill/>
          <a:ln w="9525" algn="ctr">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eaLnBrk="0" hangingPunct="0">
              <a:defRPr sz="1200">
                <a:solidFill>
                  <a:schemeClr val="tx1"/>
                </a:solidFill>
                <a:latin typeface="Arial" charset="0"/>
              </a:defRPr>
            </a:lvl1pPr>
            <a:lvl2pPr marL="742950" indent="-285750" eaLnBrk="0" hangingPunct="0">
              <a:defRPr sz="1200">
                <a:solidFill>
                  <a:schemeClr val="tx1"/>
                </a:solidFill>
                <a:latin typeface="Arial" charset="0"/>
              </a:defRPr>
            </a:lvl2pPr>
            <a:lvl3pPr marL="1143000" indent="-228600" eaLnBrk="0" hangingPunct="0">
              <a:defRPr sz="1200">
                <a:solidFill>
                  <a:schemeClr val="tx1"/>
                </a:solidFill>
                <a:latin typeface="Arial" charset="0"/>
              </a:defRPr>
            </a:lvl3pPr>
            <a:lvl4pPr marL="1600200" indent="-228600" eaLnBrk="0" hangingPunct="0">
              <a:defRPr sz="1200">
                <a:solidFill>
                  <a:schemeClr val="tx1"/>
                </a:solidFill>
                <a:latin typeface="Arial" charset="0"/>
              </a:defRPr>
            </a:lvl4pPr>
            <a:lvl5pPr marL="2057400" indent="-228600" eaLnBrk="0" hangingPunct="0">
              <a:defRPr sz="1200">
                <a:solidFill>
                  <a:schemeClr val="tx1"/>
                </a:solidFill>
                <a:latin typeface="Arial" charset="0"/>
              </a:defRPr>
            </a:lvl5pPr>
            <a:lvl6pPr marL="2514600" indent="-228600" algn="ctr" eaLnBrk="0" fontAlgn="base" hangingPunct="0">
              <a:spcBef>
                <a:spcPct val="0"/>
              </a:spcBef>
              <a:spcAft>
                <a:spcPct val="0"/>
              </a:spcAft>
              <a:defRPr sz="1200">
                <a:solidFill>
                  <a:schemeClr val="tx1"/>
                </a:solidFill>
                <a:latin typeface="Arial" charset="0"/>
              </a:defRPr>
            </a:lvl6pPr>
            <a:lvl7pPr marL="2971800" indent="-228600" algn="ctr" eaLnBrk="0" fontAlgn="base" hangingPunct="0">
              <a:spcBef>
                <a:spcPct val="0"/>
              </a:spcBef>
              <a:spcAft>
                <a:spcPct val="0"/>
              </a:spcAft>
              <a:defRPr sz="1200">
                <a:solidFill>
                  <a:schemeClr val="tx1"/>
                </a:solidFill>
                <a:latin typeface="Arial" charset="0"/>
              </a:defRPr>
            </a:lvl7pPr>
            <a:lvl8pPr marL="3429000" indent="-228600" algn="ctr" eaLnBrk="0" fontAlgn="base" hangingPunct="0">
              <a:spcBef>
                <a:spcPct val="0"/>
              </a:spcBef>
              <a:spcAft>
                <a:spcPct val="0"/>
              </a:spcAft>
              <a:defRPr sz="1200">
                <a:solidFill>
                  <a:schemeClr val="tx1"/>
                </a:solidFill>
                <a:latin typeface="Arial" charset="0"/>
              </a:defRPr>
            </a:lvl8pPr>
            <a:lvl9pPr marL="3886200" indent="-228600" algn="ctr" eaLnBrk="0" fontAlgn="base" hangingPunct="0">
              <a:spcBef>
                <a:spcPct val="0"/>
              </a:spcBef>
              <a:spcAft>
                <a:spcPct val="0"/>
              </a:spcAft>
              <a:defRPr sz="1200">
                <a:solidFill>
                  <a:schemeClr val="tx1"/>
                </a:solidFill>
                <a:latin typeface="Arial" charset="0"/>
              </a:defRPr>
            </a:lvl9pPr>
          </a:lstStyle>
          <a:p>
            <a:pPr eaLnBrk="1" hangingPunct="1">
              <a:spcBef>
                <a:spcPct val="50000"/>
              </a:spcBef>
            </a:pPr>
            <a:r>
              <a:rPr lang="en-US" sz="2000">
                <a:solidFill>
                  <a:schemeClr val="accent2"/>
                </a:solidFill>
              </a:rPr>
              <a:t>Your creation here. The example shows icons that will bring up dialogs.</a:t>
            </a:r>
          </a:p>
        </p:txBody>
      </p:sp>
      <p:cxnSp>
        <p:nvCxnSpPr>
          <p:cNvPr id="23567" name="AutoShape 34"/>
          <p:cNvCxnSpPr>
            <a:cxnSpLocks noChangeShapeType="1"/>
            <a:stCxn id="23566" idx="1"/>
            <a:endCxn id="23569" idx="2"/>
          </p:cNvCxnSpPr>
          <p:nvPr/>
        </p:nvCxnSpPr>
        <p:spPr bwMode="auto">
          <a:xfrm rot="10800000">
            <a:off x="11239500" y="12649200"/>
            <a:ext cx="114300" cy="635000"/>
          </a:xfrm>
          <a:prstGeom prst="bentConnector2">
            <a:avLst/>
          </a:prstGeom>
          <a:noFill/>
          <a:ln w="38100">
            <a:solidFill>
              <a:srgbClr val="9933FF"/>
            </a:solidFill>
            <a:miter lim="800000"/>
            <a:headEnd/>
            <a:tailEnd type="triangle" w="med" len="med"/>
          </a:ln>
          <a:extLst>
            <a:ext uri="{909E8E84-426E-40DD-AFC4-6F175D3DCCD1}">
              <a14:hiddenFill xmlns:a14="http://schemas.microsoft.com/office/drawing/2010/main">
                <a:noFill/>
              </a14:hiddenFill>
            </a:ext>
          </a:extLst>
        </p:spPr>
      </p:cxnSp>
      <p:sp>
        <p:nvSpPr>
          <p:cNvPr id="23568" name="AutoShape 49"/>
          <p:cNvSpPr>
            <a:spLocks/>
          </p:cNvSpPr>
          <p:nvPr/>
        </p:nvSpPr>
        <p:spPr bwMode="auto">
          <a:xfrm rot="16200000" flipH="1">
            <a:off x="11108531" y="10227469"/>
            <a:ext cx="261938" cy="4495800"/>
          </a:xfrm>
          <a:prstGeom prst="rightBrace">
            <a:avLst>
              <a:gd name="adj1" fmla="val 8343"/>
              <a:gd name="adj2" fmla="val 50000"/>
            </a:avLst>
          </a:prstGeom>
          <a:noFill/>
          <a:ln w="28575">
            <a:solidFill>
              <a:srgbClr val="CC0000"/>
            </a:solidFill>
            <a:round/>
            <a:headEnd/>
            <a:tailEnd/>
          </a:ln>
          <a:extLst>
            <a:ext uri="{909E8E84-426E-40DD-AFC4-6F175D3DCCD1}">
              <a14:hiddenFill xmlns:a14="http://schemas.microsoft.com/office/drawing/2010/main">
                <a:solidFill>
                  <a:srgbClr val="FFFFFF"/>
                </a:solidFill>
              </a14:hiddenFill>
            </a:ext>
          </a:extLst>
        </p:spPr>
        <p:txBody>
          <a:bodyPr anchor="ctr"/>
          <a:lstStyle/>
          <a:p>
            <a:endParaRPr lang="en-US"/>
          </a:p>
        </p:txBody>
      </p:sp>
      <p:sp>
        <p:nvSpPr>
          <p:cNvPr id="23569" name="Rectangle 50"/>
          <p:cNvSpPr>
            <a:spLocks noChangeArrowheads="1"/>
          </p:cNvSpPr>
          <p:nvPr/>
        </p:nvSpPr>
        <p:spPr bwMode="auto">
          <a:xfrm>
            <a:off x="11045825" y="12372975"/>
            <a:ext cx="387350"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ctr">
            <a:spAutoFit/>
          </a:bodyPr>
          <a:lstStyle/>
          <a:p>
            <a:endParaRPr lang="en-US"/>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578" name="Picture 8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37175" y="4310063"/>
            <a:ext cx="12192000" cy="5210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24579" name="Text Box 11"/>
          <p:cNvSpPr txBox="1">
            <a:spLocks noChangeArrowheads="1"/>
          </p:cNvSpPr>
          <p:nvPr/>
        </p:nvSpPr>
        <p:spPr bwMode="auto">
          <a:xfrm>
            <a:off x="12369800" y="3200400"/>
            <a:ext cx="2667000" cy="711200"/>
          </a:xfrm>
          <a:prstGeom prst="rect">
            <a:avLst/>
          </a:prstGeom>
          <a:noFill/>
          <a:ln w="9525" algn="ctr">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eaLnBrk="0" hangingPunct="0">
              <a:defRPr sz="1200">
                <a:solidFill>
                  <a:schemeClr val="tx1"/>
                </a:solidFill>
                <a:latin typeface="Arial" charset="0"/>
              </a:defRPr>
            </a:lvl1pPr>
            <a:lvl2pPr marL="742950" indent="-285750" eaLnBrk="0" hangingPunct="0">
              <a:defRPr sz="1200">
                <a:solidFill>
                  <a:schemeClr val="tx1"/>
                </a:solidFill>
                <a:latin typeface="Arial" charset="0"/>
              </a:defRPr>
            </a:lvl2pPr>
            <a:lvl3pPr marL="1143000" indent="-228600" eaLnBrk="0" hangingPunct="0">
              <a:defRPr sz="1200">
                <a:solidFill>
                  <a:schemeClr val="tx1"/>
                </a:solidFill>
                <a:latin typeface="Arial" charset="0"/>
              </a:defRPr>
            </a:lvl3pPr>
            <a:lvl4pPr marL="1600200" indent="-228600" eaLnBrk="0" hangingPunct="0">
              <a:defRPr sz="1200">
                <a:solidFill>
                  <a:schemeClr val="tx1"/>
                </a:solidFill>
                <a:latin typeface="Arial" charset="0"/>
              </a:defRPr>
            </a:lvl4pPr>
            <a:lvl5pPr marL="2057400" indent="-228600" eaLnBrk="0" hangingPunct="0">
              <a:defRPr sz="1200">
                <a:solidFill>
                  <a:schemeClr val="tx1"/>
                </a:solidFill>
                <a:latin typeface="Arial" charset="0"/>
              </a:defRPr>
            </a:lvl5pPr>
            <a:lvl6pPr marL="2514600" indent="-228600" algn="ctr" eaLnBrk="0" fontAlgn="base" hangingPunct="0">
              <a:spcBef>
                <a:spcPct val="0"/>
              </a:spcBef>
              <a:spcAft>
                <a:spcPct val="0"/>
              </a:spcAft>
              <a:defRPr sz="1200">
                <a:solidFill>
                  <a:schemeClr val="tx1"/>
                </a:solidFill>
                <a:latin typeface="Arial" charset="0"/>
              </a:defRPr>
            </a:lvl6pPr>
            <a:lvl7pPr marL="2971800" indent="-228600" algn="ctr" eaLnBrk="0" fontAlgn="base" hangingPunct="0">
              <a:spcBef>
                <a:spcPct val="0"/>
              </a:spcBef>
              <a:spcAft>
                <a:spcPct val="0"/>
              </a:spcAft>
              <a:defRPr sz="1200">
                <a:solidFill>
                  <a:schemeClr val="tx1"/>
                </a:solidFill>
                <a:latin typeface="Arial" charset="0"/>
              </a:defRPr>
            </a:lvl7pPr>
            <a:lvl8pPr marL="3429000" indent="-228600" algn="ctr" eaLnBrk="0" fontAlgn="base" hangingPunct="0">
              <a:spcBef>
                <a:spcPct val="0"/>
              </a:spcBef>
              <a:spcAft>
                <a:spcPct val="0"/>
              </a:spcAft>
              <a:defRPr sz="1200">
                <a:solidFill>
                  <a:schemeClr val="tx1"/>
                </a:solidFill>
                <a:latin typeface="Arial" charset="0"/>
              </a:defRPr>
            </a:lvl8pPr>
            <a:lvl9pPr marL="3886200" indent="-228600" algn="ctr" eaLnBrk="0" fontAlgn="base" hangingPunct="0">
              <a:spcBef>
                <a:spcPct val="0"/>
              </a:spcBef>
              <a:spcAft>
                <a:spcPct val="0"/>
              </a:spcAft>
              <a:defRPr sz="1200">
                <a:solidFill>
                  <a:schemeClr val="tx1"/>
                </a:solidFill>
                <a:latin typeface="Arial" charset="0"/>
              </a:defRPr>
            </a:lvl9pPr>
          </a:lstStyle>
          <a:p>
            <a:pPr eaLnBrk="1" hangingPunct="1">
              <a:spcBef>
                <a:spcPct val="50000"/>
              </a:spcBef>
            </a:pPr>
            <a:r>
              <a:rPr lang="en-US" sz="2000">
                <a:solidFill>
                  <a:schemeClr val="accent2"/>
                </a:solidFill>
              </a:rPr>
              <a:t>Channel &amp; neuron ID to monitor</a:t>
            </a:r>
          </a:p>
        </p:txBody>
      </p:sp>
      <p:cxnSp>
        <p:nvCxnSpPr>
          <p:cNvPr id="24580" name="AutoShape 12"/>
          <p:cNvCxnSpPr>
            <a:cxnSpLocks noChangeShapeType="1"/>
            <a:stCxn id="24579" idx="2"/>
            <a:endCxn id="24581" idx="0"/>
          </p:cNvCxnSpPr>
          <p:nvPr/>
        </p:nvCxnSpPr>
        <p:spPr bwMode="auto">
          <a:xfrm rot="5400000">
            <a:off x="13074650" y="4537075"/>
            <a:ext cx="1254125" cy="3175"/>
          </a:xfrm>
          <a:prstGeom prst="bentConnector3">
            <a:avLst>
              <a:gd name="adj1" fmla="val 50000"/>
            </a:avLst>
          </a:prstGeom>
          <a:noFill/>
          <a:ln w="38100">
            <a:solidFill>
              <a:srgbClr val="CC0000"/>
            </a:solidFill>
            <a:miter lim="800000"/>
            <a:headEnd/>
            <a:tailEnd type="triangle" w="med" len="med"/>
          </a:ln>
          <a:extLst>
            <a:ext uri="{909E8E84-426E-40DD-AFC4-6F175D3DCCD1}">
              <a14:hiddenFill xmlns:a14="http://schemas.microsoft.com/office/drawing/2010/main">
                <a:noFill/>
              </a14:hiddenFill>
            </a:ext>
          </a:extLst>
        </p:spPr>
      </p:cxnSp>
      <p:sp>
        <p:nvSpPr>
          <p:cNvPr id="24581" name="Rectangle 14"/>
          <p:cNvSpPr>
            <a:spLocks noChangeArrowheads="1"/>
          </p:cNvSpPr>
          <p:nvPr/>
        </p:nvSpPr>
        <p:spPr bwMode="auto">
          <a:xfrm>
            <a:off x="13608050" y="5165725"/>
            <a:ext cx="184150" cy="273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nchor="ctr">
            <a:spAutoFit/>
          </a:bodyPr>
          <a:lstStyle/>
          <a:p>
            <a:endParaRPr lang="en-US"/>
          </a:p>
        </p:txBody>
      </p:sp>
      <p:sp>
        <p:nvSpPr>
          <p:cNvPr id="24582" name="Text Box 15"/>
          <p:cNvSpPr txBox="1">
            <a:spLocks noChangeArrowheads="1"/>
          </p:cNvSpPr>
          <p:nvPr/>
        </p:nvSpPr>
        <p:spPr bwMode="auto">
          <a:xfrm>
            <a:off x="13792200" y="1524000"/>
            <a:ext cx="2571750" cy="1477963"/>
          </a:xfrm>
          <a:prstGeom prst="rect">
            <a:avLst/>
          </a:prstGeom>
          <a:noFill/>
          <a:ln w="9525" algn="ctr">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eaLnBrk="0" hangingPunct="0">
              <a:defRPr sz="1200">
                <a:solidFill>
                  <a:schemeClr val="tx1"/>
                </a:solidFill>
                <a:latin typeface="Arial" charset="0"/>
              </a:defRPr>
            </a:lvl1pPr>
            <a:lvl2pPr marL="742950" indent="-285750" eaLnBrk="0" hangingPunct="0">
              <a:defRPr sz="1200">
                <a:solidFill>
                  <a:schemeClr val="tx1"/>
                </a:solidFill>
                <a:latin typeface="Arial" charset="0"/>
              </a:defRPr>
            </a:lvl2pPr>
            <a:lvl3pPr marL="1143000" indent="-228600" eaLnBrk="0" hangingPunct="0">
              <a:defRPr sz="1200">
                <a:solidFill>
                  <a:schemeClr val="tx1"/>
                </a:solidFill>
                <a:latin typeface="Arial" charset="0"/>
              </a:defRPr>
            </a:lvl3pPr>
            <a:lvl4pPr marL="1600200" indent="-228600" eaLnBrk="0" hangingPunct="0">
              <a:defRPr sz="1200">
                <a:solidFill>
                  <a:schemeClr val="tx1"/>
                </a:solidFill>
                <a:latin typeface="Arial" charset="0"/>
              </a:defRPr>
            </a:lvl4pPr>
            <a:lvl5pPr marL="2057400" indent="-228600" eaLnBrk="0" hangingPunct="0">
              <a:defRPr sz="1200">
                <a:solidFill>
                  <a:schemeClr val="tx1"/>
                </a:solidFill>
                <a:latin typeface="Arial" charset="0"/>
              </a:defRPr>
            </a:lvl5pPr>
            <a:lvl6pPr marL="2514600" indent="-228600" algn="ctr" eaLnBrk="0" fontAlgn="base" hangingPunct="0">
              <a:spcBef>
                <a:spcPct val="0"/>
              </a:spcBef>
              <a:spcAft>
                <a:spcPct val="0"/>
              </a:spcAft>
              <a:defRPr sz="1200">
                <a:solidFill>
                  <a:schemeClr val="tx1"/>
                </a:solidFill>
                <a:latin typeface="Arial" charset="0"/>
              </a:defRPr>
            </a:lvl6pPr>
            <a:lvl7pPr marL="2971800" indent="-228600" algn="ctr" eaLnBrk="0" fontAlgn="base" hangingPunct="0">
              <a:spcBef>
                <a:spcPct val="0"/>
              </a:spcBef>
              <a:spcAft>
                <a:spcPct val="0"/>
              </a:spcAft>
              <a:defRPr sz="1200">
                <a:solidFill>
                  <a:schemeClr val="tx1"/>
                </a:solidFill>
                <a:latin typeface="Arial" charset="0"/>
              </a:defRPr>
            </a:lvl7pPr>
            <a:lvl8pPr marL="3429000" indent="-228600" algn="ctr" eaLnBrk="0" fontAlgn="base" hangingPunct="0">
              <a:spcBef>
                <a:spcPct val="0"/>
              </a:spcBef>
              <a:spcAft>
                <a:spcPct val="0"/>
              </a:spcAft>
              <a:defRPr sz="1200">
                <a:solidFill>
                  <a:schemeClr val="tx1"/>
                </a:solidFill>
                <a:latin typeface="Arial" charset="0"/>
              </a:defRPr>
            </a:lvl8pPr>
            <a:lvl9pPr marL="3886200" indent="-228600" algn="ctr" eaLnBrk="0" fontAlgn="base" hangingPunct="0">
              <a:spcBef>
                <a:spcPct val="0"/>
              </a:spcBef>
              <a:spcAft>
                <a:spcPct val="0"/>
              </a:spcAft>
              <a:defRPr sz="1200">
                <a:solidFill>
                  <a:schemeClr val="tx1"/>
                </a:solidFill>
                <a:latin typeface="Arial" charset="0"/>
              </a:defRPr>
            </a:lvl9pPr>
          </a:lstStyle>
          <a:p>
            <a:pPr eaLnBrk="1" hangingPunct="1">
              <a:spcBef>
                <a:spcPct val="50000"/>
              </a:spcBef>
            </a:pPr>
            <a:r>
              <a:rPr lang="en-US" sz="2000">
                <a:solidFill>
                  <a:schemeClr val="accent2"/>
                </a:solidFill>
              </a:rPr>
              <a:t>Click to toggle between superimposition </a:t>
            </a:r>
          </a:p>
          <a:p>
            <a:pPr eaLnBrk="1" hangingPunct="1">
              <a:spcBef>
                <a:spcPct val="50000"/>
              </a:spcBef>
            </a:pPr>
            <a:r>
              <a:rPr lang="en-US" sz="2000">
                <a:solidFill>
                  <a:schemeClr val="accent2"/>
                </a:solidFill>
              </a:rPr>
              <a:t>&amp; no superimposition</a:t>
            </a:r>
          </a:p>
        </p:txBody>
      </p:sp>
      <p:cxnSp>
        <p:nvCxnSpPr>
          <p:cNvPr id="24583" name="AutoShape 16"/>
          <p:cNvCxnSpPr>
            <a:cxnSpLocks noChangeShapeType="1"/>
            <a:stCxn id="24582" idx="2"/>
            <a:endCxn id="24584" idx="0"/>
          </p:cNvCxnSpPr>
          <p:nvPr/>
        </p:nvCxnSpPr>
        <p:spPr bwMode="auto">
          <a:xfrm>
            <a:off x="15078075" y="3001963"/>
            <a:ext cx="0" cy="2208212"/>
          </a:xfrm>
          <a:prstGeom prst="straightConnector1">
            <a:avLst/>
          </a:prstGeom>
          <a:noFill/>
          <a:ln w="38100">
            <a:solidFill>
              <a:srgbClr val="CC0000"/>
            </a:solidFill>
            <a:round/>
            <a:headEnd/>
            <a:tailEnd type="triangle" w="med" len="med"/>
          </a:ln>
          <a:extLst>
            <a:ext uri="{909E8E84-426E-40DD-AFC4-6F175D3DCCD1}">
              <a14:hiddenFill xmlns:a14="http://schemas.microsoft.com/office/drawing/2010/main">
                <a:noFill/>
              </a14:hiddenFill>
            </a:ext>
          </a:extLst>
        </p:spPr>
      </p:cxnSp>
      <p:sp>
        <p:nvSpPr>
          <p:cNvPr id="24584" name="Rectangle 17"/>
          <p:cNvSpPr>
            <a:spLocks noChangeArrowheads="1"/>
          </p:cNvSpPr>
          <p:nvPr/>
        </p:nvSpPr>
        <p:spPr bwMode="auto">
          <a:xfrm>
            <a:off x="14986000" y="5210175"/>
            <a:ext cx="184150" cy="273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nchor="ctr">
            <a:spAutoFit/>
          </a:bodyPr>
          <a:lstStyle/>
          <a:p>
            <a:endParaRPr lang="en-US"/>
          </a:p>
        </p:txBody>
      </p:sp>
      <p:sp>
        <p:nvSpPr>
          <p:cNvPr id="24585" name="Text Box 18"/>
          <p:cNvSpPr txBox="1">
            <a:spLocks noChangeArrowheads="1"/>
          </p:cNvSpPr>
          <p:nvPr/>
        </p:nvSpPr>
        <p:spPr bwMode="auto">
          <a:xfrm>
            <a:off x="10839450" y="2133600"/>
            <a:ext cx="2876550" cy="711200"/>
          </a:xfrm>
          <a:prstGeom prst="rect">
            <a:avLst/>
          </a:prstGeom>
          <a:noFill/>
          <a:ln w="9525" algn="ctr">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eaLnBrk="0" hangingPunct="0">
              <a:defRPr sz="1200">
                <a:solidFill>
                  <a:schemeClr val="tx1"/>
                </a:solidFill>
                <a:latin typeface="Arial" charset="0"/>
              </a:defRPr>
            </a:lvl1pPr>
            <a:lvl2pPr marL="742950" indent="-285750" eaLnBrk="0" hangingPunct="0">
              <a:defRPr sz="1200">
                <a:solidFill>
                  <a:schemeClr val="tx1"/>
                </a:solidFill>
                <a:latin typeface="Arial" charset="0"/>
              </a:defRPr>
            </a:lvl2pPr>
            <a:lvl3pPr marL="1143000" indent="-228600" eaLnBrk="0" hangingPunct="0">
              <a:defRPr sz="1200">
                <a:solidFill>
                  <a:schemeClr val="tx1"/>
                </a:solidFill>
                <a:latin typeface="Arial" charset="0"/>
              </a:defRPr>
            </a:lvl3pPr>
            <a:lvl4pPr marL="1600200" indent="-228600" eaLnBrk="0" hangingPunct="0">
              <a:defRPr sz="1200">
                <a:solidFill>
                  <a:schemeClr val="tx1"/>
                </a:solidFill>
                <a:latin typeface="Arial" charset="0"/>
              </a:defRPr>
            </a:lvl4pPr>
            <a:lvl5pPr marL="2057400" indent="-228600" eaLnBrk="0" hangingPunct="0">
              <a:defRPr sz="1200">
                <a:solidFill>
                  <a:schemeClr val="tx1"/>
                </a:solidFill>
                <a:latin typeface="Arial" charset="0"/>
              </a:defRPr>
            </a:lvl5pPr>
            <a:lvl6pPr marL="2514600" indent="-228600" algn="ctr" eaLnBrk="0" fontAlgn="base" hangingPunct="0">
              <a:spcBef>
                <a:spcPct val="0"/>
              </a:spcBef>
              <a:spcAft>
                <a:spcPct val="0"/>
              </a:spcAft>
              <a:defRPr sz="1200">
                <a:solidFill>
                  <a:schemeClr val="tx1"/>
                </a:solidFill>
                <a:latin typeface="Arial" charset="0"/>
              </a:defRPr>
            </a:lvl6pPr>
            <a:lvl7pPr marL="2971800" indent="-228600" algn="ctr" eaLnBrk="0" fontAlgn="base" hangingPunct="0">
              <a:spcBef>
                <a:spcPct val="0"/>
              </a:spcBef>
              <a:spcAft>
                <a:spcPct val="0"/>
              </a:spcAft>
              <a:defRPr sz="1200">
                <a:solidFill>
                  <a:schemeClr val="tx1"/>
                </a:solidFill>
                <a:latin typeface="Arial" charset="0"/>
              </a:defRPr>
            </a:lvl7pPr>
            <a:lvl8pPr marL="3429000" indent="-228600" algn="ctr" eaLnBrk="0" fontAlgn="base" hangingPunct="0">
              <a:spcBef>
                <a:spcPct val="0"/>
              </a:spcBef>
              <a:spcAft>
                <a:spcPct val="0"/>
              </a:spcAft>
              <a:defRPr sz="1200">
                <a:solidFill>
                  <a:schemeClr val="tx1"/>
                </a:solidFill>
                <a:latin typeface="Arial" charset="0"/>
              </a:defRPr>
            </a:lvl8pPr>
            <a:lvl9pPr marL="3886200" indent="-228600" algn="ctr" eaLnBrk="0" fontAlgn="base" hangingPunct="0">
              <a:spcBef>
                <a:spcPct val="0"/>
              </a:spcBef>
              <a:spcAft>
                <a:spcPct val="0"/>
              </a:spcAft>
              <a:defRPr sz="1200">
                <a:solidFill>
                  <a:schemeClr val="tx1"/>
                </a:solidFill>
                <a:latin typeface="Arial" charset="0"/>
              </a:defRPr>
            </a:lvl9pPr>
          </a:lstStyle>
          <a:p>
            <a:pPr eaLnBrk="1" hangingPunct="1">
              <a:spcBef>
                <a:spcPct val="50000"/>
              </a:spcBef>
            </a:pPr>
            <a:r>
              <a:rPr lang="en-US" sz="2000">
                <a:solidFill>
                  <a:schemeClr val="accent2"/>
                </a:solidFill>
              </a:rPr>
              <a:t>Click to set an ECode to “trigger” the figure.</a:t>
            </a:r>
          </a:p>
        </p:txBody>
      </p:sp>
      <p:cxnSp>
        <p:nvCxnSpPr>
          <p:cNvPr id="24586" name="AutoShape 19"/>
          <p:cNvCxnSpPr>
            <a:cxnSpLocks noChangeShapeType="1"/>
            <a:stCxn id="24585" idx="2"/>
            <a:endCxn id="24589" idx="0"/>
          </p:cNvCxnSpPr>
          <p:nvPr/>
        </p:nvCxnSpPr>
        <p:spPr bwMode="auto">
          <a:xfrm>
            <a:off x="12277725" y="2844800"/>
            <a:ext cx="0" cy="2320925"/>
          </a:xfrm>
          <a:prstGeom prst="straightConnector1">
            <a:avLst/>
          </a:prstGeom>
          <a:noFill/>
          <a:ln w="38100">
            <a:solidFill>
              <a:srgbClr val="CC0000"/>
            </a:solidFill>
            <a:round/>
            <a:headEnd/>
            <a:tailEnd type="triangle" w="med" len="med"/>
          </a:ln>
          <a:extLst>
            <a:ext uri="{909E8E84-426E-40DD-AFC4-6F175D3DCCD1}">
              <a14:hiddenFill xmlns:a14="http://schemas.microsoft.com/office/drawing/2010/main">
                <a:noFill/>
              </a14:hiddenFill>
            </a:ext>
          </a:extLst>
        </p:spPr>
      </p:cxnSp>
      <p:sp>
        <p:nvSpPr>
          <p:cNvPr id="24587" name="Text Box 20"/>
          <p:cNvSpPr txBox="1">
            <a:spLocks noChangeArrowheads="1"/>
          </p:cNvSpPr>
          <p:nvPr/>
        </p:nvSpPr>
        <p:spPr bwMode="auto">
          <a:xfrm>
            <a:off x="9093200" y="2908300"/>
            <a:ext cx="2413000" cy="711200"/>
          </a:xfrm>
          <a:prstGeom prst="rect">
            <a:avLst/>
          </a:prstGeom>
          <a:noFill/>
          <a:ln w="9525" algn="ctr">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eaLnBrk="0" hangingPunct="0">
              <a:defRPr sz="1200">
                <a:solidFill>
                  <a:schemeClr val="tx1"/>
                </a:solidFill>
                <a:latin typeface="Arial" charset="0"/>
              </a:defRPr>
            </a:lvl1pPr>
            <a:lvl2pPr marL="742950" indent="-285750" eaLnBrk="0" hangingPunct="0">
              <a:defRPr sz="1200">
                <a:solidFill>
                  <a:schemeClr val="tx1"/>
                </a:solidFill>
                <a:latin typeface="Arial" charset="0"/>
              </a:defRPr>
            </a:lvl2pPr>
            <a:lvl3pPr marL="1143000" indent="-228600" eaLnBrk="0" hangingPunct="0">
              <a:defRPr sz="1200">
                <a:solidFill>
                  <a:schemeClr val="tx1"/>
                </a:solidFill>
                <a:latin typeface="Arial" charset="0"/>
              </a:defRPr>
            </a:lvl3pPr>
            <a:lvl4pPr marL="1600200" indent="-228600" eaLnBrk="0" hangingPunct="0">
              <a:defRPr sz="1200">
                <a:solidFill>
                  <a:schemeClr val="tx1"/>
                </a:solidFill>
                <a:latin typeface="Arial" charset="0"/>
              </a:defRPr>
            </a:lvl4pPr>
            <a:lvl5pPr marL="2057400" indent="-228600" eaLnBrk="0" hangingPunct="0">
              <a:defRPr sz="1200">
                <a:solidFill>
                  <a:schemeClr val="tx1"/>
                </a:solidFill>
                <a:latin typeface="Arial" charset="0"/>
              </a:defRPr>
            </a:lvl5pPr>
            <a:lvl6pPr marL="2514600" indent="-228600" algn="ctr" eaLnBrk="0" fontAlgn="base" hangingPunct="0">
              <a:spcBef>
                <a:spcPct val="0"/>
              </a:spcBef>
              <a:spcAft>
                <a:spcPct val="0"/>
              </a:spcAft>
              <a:defRPr sz="1200">
                <a:solidFill>
                  <a:schemeClr val="tx1"/>
                </a:solidFill>
                <a:latin typeface="Arial" charset="0"/>
              </a:defRPr>
            </a:lvl6pPr>
            <a:lvl7pPr marL="2971800" indent="-228600" algn="ctr" eaLnBrk="0" fontAlgn="base" hangingPunct="0">
              <a:spcBef>
                <a:spcPct val="0"/>
              </a:spcBef>
              <a:spcAft>
                <a:spcPct val="0"/>
              </a:spcAft>
              <a:defRPr sz="1200">
                <a:solidFill>
                  <a:schemeClr val="tx1"/>
                </a:solidFill>
                <a:latin typeface="Arial" charset="0"/>
              </a:defRPr>
            </a:lvl7pPr>
            <a:lvl8pPr marL="3429000" indent="-228600" algn="ctr" eaLnBrk="0" fontAlgn="base" hangingPunct="0">
              <a:spcBef>
                <a:spcPct val="0"/>
              </a:spcBef>
              <a:spcAft>
                <a:spcPct val="0"/>
              </a:spcAft>
              <a:defRPr sz="1200">
                <a:solidFill>
                  <a:schemeClr val="tx1"/>
                </a:solidFill>
                <a:latin typeface="Arial" charset="0"/>
              </a:defRPr>
            </a:lvl8pPr>
            <a:lvl9pPr marL="3886200" indent="-228600" algn="ctr" eaLnBrk="0" fontAlgn="base" hangingPunct="0">
              <a:spcBef>
                <a:spcPct val="0"/>
              </a:spcBef>
              <a:spcAft>
                <a:spcPct val="0"/>
              </a:spcAft>
              <a:defRPr sz="1200">
                <a:solidFill>
                  <a:schemeClr val="tx1"/>
                </a:solidFill>
                <a:latin typeface="Arial" charset="0"/>
              </a:defRPr>
            </a:lvl9pPr>
          </a:lstStyle>
          <a:p>
            <a:pPr eaLnBrk="1" hangingPunct="1">
              <a:spcBef>
                <a:spcPct val="50000"/>
              </a:spcBef>
            </a:pPr>
            <a:r>
              <a:rPr lang="en-US" sz="2000">
                <a:solidFill>
                  <a:schemeClr val="accent2"/>
                </a:solidFill>
              </a:rPr>
              <a:t>Click to change the scales of axes.</a:t>
            </a:r>
          </a:p>
        </p:txBody>
      </p:sp>
      <p:cxnSp>
        <p:nvCxnSpPr>
          <p:cNvPr id="24588" name="AutoShape 21"/>
          <p:cNvCxnSpPr>
            <a:cxnSpLocks noChangeShapeType="1"/>
            <a:stCxn id="24587" idx="2"/>
            <a:endCxn id="24656" idx="1"/>
          </p:cNvCxnSpPr>
          <p:nvPr/>
        </p:nvCxnSpPr>
        <p:spPr bwMode="auto">
          <a:xfrm rot="16200000" flipH="1">
            <a:off x="9526587" y="4392613"/>
            <a:ext cx="1755775" cy="209550"/>
          </a:xfrm>
          <a:prstGeom prst="bentConnector2">
            <a:avLst/>
          </a:prstGeom>
          <a:noFill/>
          <a:ln w="38100">
            <a:solidFill>
              <a:srgbClr val="CC0000"/>
            </a:solidFill>
            <a:round/>
            <a:headEnd/>
            <a:tailEnd type="triangle" w="med" len="med"/>
          </a:ln>
          <a:extLst>
            <a:ext uri="{909E8E84-426E-40DD-AFC4-6F175D3DCCD1}">
              <a14:hiddenFill xmlns:a14="http://schemas.microsoft.com/office/drawing/2010/main">
                <a:noFill/>
              </a14:hiddenFill>
            </a:ext>
          </a:extLst>
        </p:spPr>
      </p:cxnSp>
      <p:sp>
        <p:nvSpPr>
          <p:cNvPr id="24589" name="Rectangle 22"/>
          <p:cNvSpPr>
            <a:spLocks noChangeArrowheads="1"/>
          </p:cNvSpPr>
          <p:nvPr/>
        </p:nvSpPr>
        <p:spPr bwMode="auto">
          <a:xfrm>
            <a:off x="12185650" y="5165725"/>
            <a:ext cx="184150" cy="273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nchor="ctr">
            <a:spAutoFit/>
          </a:bodyPr>
          <a:lstStyle/>
          <a:p>
            <a:endParaRPr lang="en-US"/>
          </a:p>
        </p:txBody>
      </p:sp>
      <p:sp>
        <p:nvSpPr>
          <p:cNvPr id="24590" name="Rectangle 23"/>
          <p:cNvSpPr>
            <a:spLocks noChangeArrowheads="1"/>
          </p:cNvSpPr>
          <p:nvPr/>
        </p:nvSpPr>
        <p:spPr bwMode="auto">
          <a:xfrm>
            <a:off x="9823450" y="5359400"/>
            <a:ext cx="184150" cy="273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nchor="ctr">
            <a:spAutoFit/>
          </a:bodyPr>
          <a:lstStyle/>
          <a:p>
            <a:endParaRPr lang="en-US"/>
          </a:p>
        </p:txBody>
      </p:sp>
      <p:sp>
        <p:nvSpPr>
          <p:cNvPr id="24591" name="Text Box 27"/>
          <p:cNvSpPr txBox="1">
            <a:spLocks noChangeArrowheads="1"/>
          </p:cNvSpPr>
          <p:nvPr/>
        </p:nvSpPr>
        <p:spPr bwMode="auto">
          <a:xfrm>
            <a:off x="1752600" y="8131175"/>
            <a:ext cx="3124200" cy="830263"/>
          </a:xfrm>
          <a:prstGeom prst="rect">
            <a:avLst/>
          </a:prstGeom>
          <a:noFill/>
          <a:ln w="9525" algn="ctr">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eaLnBrk="0" hangingPunct="0">
              <a:defRPr sz="1200">
                <a:solidFill>
                  <a:schemeClr val="tx1"/>
                </a:solidFill>
                <a:latin typeface="Arial" charset="0"/>
              </a:defRPr>
            </a:lvl1pPr>
            <a:lvl2pPr marL="742950" indent="-285750" eaLnBrk="0" hangingPunct="0">
              <a:defRPr sz="1200">
                <a:solidFill>
                  <a:schemeClr val="tx1"/>
                </a:solidFill>
                <a:latin typeface="Arial" charset="0"/>
              </a:defRPr>
            </a:lvl2pPr>
            <a:lvl3pPr marL="1143000" indent="-228600" eaLnBrk="0" hangingPunct="0">
              <a:defRPr sz="1200">
                <a:solidFill>
                  <a:schemeClr val="tx1"/>
                </a:solidFill>
                <a:latin typeface="Arial" charset="0"/>
              </a:defRPr>
            </a:lvl3pPr>
            <a:lvl4pPr marL="1600200" indent="-228600" eaLnBrk="0" hangingPunct="0">
              <a:defRPr sz="1200">
                <a:solidFill>
                  <a:schemeClr val="tx1"/>
                </a:solidFill>
                <a:latin typeface="Arial" charset="0"/>
              </a:defRPr>
            </a:lvl4pPr>
            <a:lvl5pPr marL="2057400" indent="-228600" eaLnBrk="0" hangingPunct="0">
              <a:defRPr sz="1200">
                <a:solidFill>
                  <a:schemeClr val="tx1"/>
                </a:solidFill>
                <a:latin typeface="Arial" charset="0"/>
              </a:defRPr>
            </a:lvl5pPr>
            <a:lvl6pPr marL="2514600" indent="-228600" algn="ctr" eaLnBrk="0" fontAlgn="base" hangingPunct="0">
              <a:spcBef>
                <a:spcPct val="0"/>
              </a:spcBef>
              <a:spcAft>
                <a:spcPct val="0"/>
              </a:spcAft>
              <a:defRPr sz="1200">
                <a:solidFill>
                  <a:schemeClr val="tx1"/>
                </a:solidFill>
                <a:latin typeface="Arial" charset="0"/>
              </a:defRPr>
            </a:lvl6pPr>
            <a:lvl7pPr marL="2971800" indent="-228600" algn="ctr" eaLnBrk="0" fontAlgn="base" hangingPunct="0">
              <a:spcBef>
                <a:spcPct val="0"/>
              </a:spcBef>
              <a:spcAft>
                <a:spcPct val="0"/>
              </a:spcAft>
              <a:defRPr sz="1200">
                <a:solidFill>
                  <a:schemeClr val="tx1"/>
                </a:solidFill>
                <a:latin typeface="Arial" charset="0"/>
              </a:defRPr>
            </a:lvl7pPr>
            <a:lvl8pPr marL="3429000" indent="-228600" algn="ctr" eaLnBrk="0" fontAlgn="base" hangingPunct="0">
              <a:spcBef>
                <a:spcPct val="0"/>
              </a:spcBef>
              <a:spcAft>
                <a:spcPct val="0"/>
              </a:spcAft>
              <a:defRPr sz="1200">
                <a:solidFill>
                  <a:schemeClr val="tx1"/>
                </a:solidFill>
                <a:latin typeface="Arial" charset="0"/>
              </a:defRPr>
            </a:lvl8pPr>
            <a:lvl9pPr marL="3886200" indent="-228600" algn="ctr" eaLnBrk="0" fontAlgn="base" hangingPunct="0">
              <a:spcBef>
                <a:spcPct val="0"/>
              </a:spcBef>
              <a:spcAft>
                <a:spcPct val="0"/>
              </a:spcAft>
              <a:defRPr sz="1200">
                <a:solidFill>
                  <a:schemeClr val="tx1"/>
                </a:solidFill>
                <a:latin typeface="Arial" charset="0"/>
              </a:defRPr>
            </a:lvl9pPr>
          </a:lstStyle>
          <a:p>
            <a:pPr eaLnBrk="1" hangingPunct="1">
              <a:spcBef>
                <a:spcPct val="50000"/>
              </a:spcBef>
            </a:pPr>
            <a:r>
              <a:rPr lang="en-US" sz="2400">
                <a:solidFill>
                  <a:schemeClr val="accent2"/>
                </a:solidFill>
              </a:rPr>
              <a:t>Eye position monitor, clickable.</a:t>
            </a:r>
          </a:p>
        </p:txBody>
      </p:sp>
      <p:cxnSp>
        <p:nvCxnSpPr>
          <p:cNvPr id="24592" name="AutoShape 28"/>
          <p:cNvCxnSpPr>
            <a:cxnSpLocks noChangeShapeType="1"/>
            <a:stCxn id="24591" idx="3"/>
            <a:endCxn id="24593" idx="2"/>
          </p:cNvCxnSpPr>
          <p:nvPr/>
        </p:nvCxnSpPr>
        <p:spPr bwMode="auto">
          <a:xfrm>
            <a:off x="4876800" y="8547100"/>
            <a:ext cx="1577975" cy="4763"/>
          </a:xfrm>
          <a:prstGeom prst="straightConnector1">
            <a:avLst/>
          </a:prstGeom>
          <a:noFill/>
          <a:ln w="38100">
            <a:solidFill>
              <a:srgbClr val="CC0000"/>
            </a:solidFill>
            <a:round/>
            <a:headEnd/>
            <a:tailEnd type="triangle" w="med" len="med"/>
          </a:ln>
          <a:extLst>
            <a:ext uri="{909E8E84-426E-40DD-AFC4-6F175D3DCCD1}">
              <a14:hiddenFill xmlns:a14="http://schemas.microsoft.com/office/drawing/2010/main">
                <a:noFill/>
              </a14:hiddenFill>
            </a:ext>
          </a:extLst>
        </p:spPr>
      </p:cxnSp>
      <p:sp>
        <p:nvSpPr>
          <p:cNvPr id="24593" name="Rectangle 29"/>
          <p:cNvSpPr>
            <a:spLocks noChangeArrowheads="1"/>
          </p:cNvSpPr>
          <p:nvPr/>
        </p:nvSpPr>
        <p:spPr bwMode="auto">
          <a:xfrm rot="5400000">
            <a:off x="6499225" y="8415338"/>
            <a:ext cx="184150" cy="273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nchor="ctr">
            <a:spAutoFit/>
          </a:bodyPr>
          <a:lstStyle/>
          <a:p>
            <a:endParaRPr lang="en-US"/>
          </a:p>
        </p:txBody>
      </p:sp>
      <p:sp>
        <p:nvSpPr>
          <p:cNvPr id="24594" name="Rectangle 35"/>
          <p:cNvSpPr>
            <a:spLocks noChangeArrowheads="1"/>
          </p:cNvSpPr>
          <p:nvPr/>
        </p:nvSpPr>
        <p:spPr bwMode="auto">
          <a:xfrm>
            <a:off x="5613400" y="4959350"/>
            <a:ext cx="184150" cy="273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nchor="ctr">
            <a:spAutoFit/>
          </a:bodyPr>
          <a:lstStyle/>
          <a:p>
            <a:endParaRPr lang="en-US"/>
          </a:p>
        </p:txBody>
      </p:sp>
      <p:sp>
        <p:nvSpPr>
          <p:cNvPr id="24595" name="Rectangle 38"/>
          <p:cNvSpPr>
            <a:spLocks noChangeArrowheads="1"/>
          </p:cNvSpPr>
          <p:nvPr/>
        </p:nvSpPr>
        <p:spPr bwMode="auto">
          <a:xfrm>
            <a:off x="5734050" y="4921250"/>
            <a:ext cx="304800" cy="273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ctr">
            <a:spAutoFit/>
          </a:bodyPr>
          <a:lstStyle/>
          <a:p>
            <a:endParaRPr lang="en-US"/>
          </a:p>
        </p:txBody>
      </p:sp>
      <p:sp>
        <p:nvSpPr>
          <p:cNvPr id="24596" name="Rectangle 39"/>
          <p:cNvSpPr>
            <a:spLocks noChangeArrowheads="1"/>
          </p:cNvSpPr>
          <p:nvPr/>
        </p:nvSpPr>
        <p:spPr bwMode="auto">
          <a:xfrm>
            <a:off x="6003925" y="4892675"/>
            <a:ext cx="184150" cy="273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nchor="ctr">
            <a:spAutoFit/>
          </a:bodyPr>
          <a:lstStyle/>
          <a:p>
            <a:endParaRPr lang="en-US"/>
          </a:p>
        </p:txBody>
      </p:sp>
      <p:sp>
        <p:nvSpPr>
          <p:cNvPr id="24597" name="Rectangle 42"/>
          <p:cNvSpPr>
            <a:spLocks noChangeArrowheads="1"/>
          </p:cNvSpPr>
          <p:nvPr/>
        </p:nvSpPr>
        <p:spPr bwMode="auto">
          <a:xfrm>
            <a:off x="6280150" y="4892675"/>
            <a:ext cx="184150" cy="273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nchor="ctr">
            <a:spAutoFit/>
          </a:bodyPr>
          <a:lstStyle/>
          <a:p>
            <a:endParaRPr lang="en-US"/>
          </a:p>
        </p:txBody>
      </p:sp>
      <p:sp>
        <p:nvSpPr>
          <p:cNvPr id="24598" name="Text Box 43"/>
          <p:cNvSpPr txBox="1">
            <a:spLocks noChangeArrowheads="1"/>
          </p:cNvSpPr>
          <p:nvPr/>
        </p:nvSpPr>
        <p:spPr bwMode="auto">
          <a:xfrm>
            <a:off x="76200" y="5080000"/>
            <a:ext cx="4230688" cy="406400"/>
          </a:xfrm>
          <a:prstGeom prst="rect">
            <a:avLst/>
          </a:prstGeom>
          <a:noFill/>
          <a:ln w="9525" algn="ctr">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eaLnBrk="0" hangingPunct="0">
              <a:defRPr sz="1200">
                <a:solidFill>
                  <a:schemeClr val="tx1"/>
                </a:solidFill>
                <a:latin typeface="Arial" charset="0"/>
              </a:defRPr>
            </a:lvl1pPr>
            <a:lvl2pPr marL="742950" indent="-285750" eaLnBrk="0" hangingPunct="0">
              <a:defRPr sz="1200">
                <a:solidFill>
                  <a:schemeClr val="tx1"/>
                </a:solidFill>
                <a:latin typeface="Arial" charset="0"/>
              </a:defRPr>
            </a:lvl2pPr>
            <a:lvl3pPr marL="1143000" indent="-228600" eaLnBrk="0" hangingPunct="0">
              <a:defRPr sz="1200">
                <a:solidFill>
                  <a:schemeClr val="tx1"/>
                </a:solidFill>
                <a:latin typeface="Arial" charset="0"/>
              </a:defRPr>
            </a:lvl3pPr>
            <a:lvl4pPr marL="1600200" indent="-228600" eaLnBrk="0" hangingPunct="0">
              <a:defRPr sz="1200">
                <a:solidFill>
                  <a:schemeClr val="tx1"/>
                </a:solidFill>
                <a:latin typeface="Arial" charset="0"/>
              </a:defRPr>
            </a:lvl4pPr>
            <a:lvl5pPr marL="2057400" indent="-228600" eaLnBrk="0" hangingPunct="0">
              <a:defRPr sz="1200">
                <a:solidFill>
                  <a:schemeClr val="tx1"/>
                </a:solidFill>
                <a:latin typeface="Arial" charset="0"/>
              </a:defRPr>
            </a:lvl5pPr>
            <a:lvl6pPr marL="2514600" indent="-228600" algn="ctr" eaLnBrk="0" fontAlgn="base" hangingPunct="0">
              <a:spcBef>
                <a:spcPct val="0"/>
              </a:spcBef>
              <a:spcAft>
                <a:spcPct val="0"/>
              </a:spcAft>
              <a:defRPr sz="1200">
                <a:solidFill>
                  <a:schemeClr val="tx1"/>
                </a:solidFill>
                <a:latin typeface="Arial" charset="0"/>
              </a:defRPr>
            </a:lvl6pPr>
            <a:lvl7pPr marL="2971800" indent="-228600" algn="ctr" eaLnBrk="0" fontAlgn="base" hangingPunct="0">
              <a:spcBef>
                <a:spcPct val="0"/>
              </a:spcBef>
              <a:spcAft>
                <a:spcPct val="0"/>
              </a:spcAft>
              <a:defRPr sz="1200">
                <a:solidFill>
                  <a:schemeClr val="tx1"/>
                </a:solidFill>
                <a:latin typeface="Arial" charset="0"/>
              </a:defRPr>
            </a:lvl7pPr>
            <a:lvl8pPr marL="3429000" indent="-228600" algn="ctr" eaLnBrk="0" fontAlgn="base" hangingPunct="0">
              <a:spcBef>
                <a:spcPct val="0"/>
              </a:spcBef>
              <a:spcAft>
                <a:spcPct val="0"/>
              </a:spcAft>
              <a:defRPr sz="1200">
                <a:solidFill>
                  <a:schemeClr val="tx1"/>
                </a:solidFill>
                <a:latin typeface="Arial" charset="0"/>
              </a:defRPr>
            </a:lvl8pPr>
            <a:lvl9pPr marL="3886200" indent="-228600" algn="ctr" eaLnBrk="0" fontAlgn="base" hangingPunct="0">
              <a:spcBef>
                <a:spcPct val="0"/>
              </a:spcBef>
              <a:spcAft>
                <a:spcPct val="0"/>
              </a:spcAft>
              <a:defRPr sz="1200">
                <a:solidFill>
                  <a:schemeClr val="tx1"/>
                </a:solidFill>
                <a:latin typeface="Arial" charset="0"/>
              </a:defRPr>
            </a:lvl9pPr>
          </a:lstStyle>
          <a:p>
            <a:pPr eaLnBrk="1" hangingPunct="1">
              <a:spcBef>
                <a:spcPct val="50000"/>
              </a:spcBef>
            </a:pPr>
            <a:r>
              <a:rPr lang="en-US" sz="2000" dirty="0">
                <a:solidFill>
                  <a:schemeClr val="accent2"/>
                </a:solidFill>
              </a:rPr>
              <a:t>Clickable DIO switches</a:t>
            </a:r>
          </a:p>
        </p:txBody>
      </p:sp>
      <p:cxnSp>
        <p:nvCxnSpPr>
          <p:cNvPr id="22561" name="AutoShape 44"/>
          <p:cNvCxnSpPr>
            <a:cxnSpLocks noChangeShapeType="1"/>
            <a:stCxn id="24598" idx="3"/>
            <a:endCxn id="24647" idx="1"/>
          </p:cNvCxnSpPr>
          <p:nvPr/>
        </p:nvCxnSpPr>
        <p:spPr bwMode="auto">
          <a:xfrm>
            <a:off x="4306888" y="5283200"/>
            <a:ext cx="788987" cy="247650"/>
          </a:xfrm>
          <a:prstGeom prst="bentConnector3">
            <a:avLst>
              <a:gd name="adj1" fmla="val 50000"/>
            </a:avLst>
          </a:prstGeom>
          <a:noFill/>
          <a:ln w="38100">
            <a:solidFill>
              <a:schemeClr val="accent6"/>
            </a:solidFill>
            <a:miter lim="800000"/>
            <a:headEnd/>
            <a:tailEnd type="triangle" w="med" len="med"/>
          </a:ln>
          <a:extLst/>
        </p:spPr>
      </p:cxnSp>
      <p:sp>
        <p:nvSpPr>
          <p:cNvPr id="24600" name="AutoShape 49"/>
          <p:cNvSpPr>
            <a:spLocks/>
          </p:cNvSpPr>
          <p:nvPr/>
        </p:nvSpPr>
        <p:spPr bwMode="auto">
          <a:xfrm rot="-5400000">
            <a:off x="7388225" y="4484688"/>
            <a:ext cx="174625" cy="441325"/>
          </a:xfrm>
          <a:prstGeom prst="rightBrace">
            <a:avLst>
              <a:gd name="adj1" fmla="val 8331"/>
              <a:gd name="adj2" fmla="val 50000"/>
            </a:avLst>
          </a:prstGeom>
          <a:noFill/>
          <a:ln w="9525">
            <a:solidFill>
              <a:srgbClr val="CC0000"/>
            </a:solidFill>
            <a:round/>
            <a:headEnd/>
            <a:tailEnd/>
          </a:ln>
          <a:extLst>
            <a:ext uri="{909E8E84-426E-40DD-AFC4-6F175D3DCCD1}">
              <a14:hiddenFill xmlns:a14="http://schemas.microsoft.com/office/drawing/2010/main">
                <a:solidFill>
                  <a:srgbClr val="FFFFFF"/>
                </a:solidFill>
              </a14:hiddenFill>
            </a:ext>
          </a:extLst>
        </p:spPr>
        <p:txBody>
          <a:bodyPr anchor="ctr"/>
          <a:lstStyle/>
          <a:p>
            <a:endParaRPr lang="en-US"/>
          </a:p>
        </p:txBody>
      </p:sp>
      <p:sp>
        <p:nvSpPr>
          <p:cNvPr id="24601" name="Rectangle 50"/>
          <p:cNvSpPr>
            <a:spLocks noChangeArrowheads="1"/>
          </p:cNvSpPr>
          <p:nvPr/>
        </p:nvSpPr>
        <p:spPr bwMode="auto">
          <a:xfrm>
            <a:off x="7281863" y="4676775"/>
            <a:ext cx="387350"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ctr">
            <a:spAutoFit/>
          </a:bodyPr>
          <a:lstStyle/>
          <a:p>
            <a:endParaRPr lang="en-US"/>
          </a:p>
        </p:txBody>
      </p:sp>
      <p:sp>
        <p:nvSpPr>
          <p:cNvPr id="24602" name="Text Box 51"/>
          <p:cNvSpPr txBox="1">
            <a:spLocks noChangeArrowheads="1"/>
          </p:cNvSpPr>
          <p:nvPr/>
        </p:nvSpPr>
        <p:spPr bwMode="auto">
          <a:xfrm>
            <a:off x="0" y="1047750"/>
            <a:ext cx="4343400" cy="400050"/>
          </a:xfrm>
          <a:prstGeom prst="rect">
            <a:avLst/>
          </a:prstGeom>
          <a:noFill/>
          <a:ln w="9525" algn="ctr">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eaLnBrk="0" hangingPunct="0">
              <a:defRPr sz="1200">
                <a:solidFill>
                  <a:schemeClr val="tx1"/>
                </a:solidFill>
                <a:latin typeface="Arial" charset="0"/>
              </a:defRPr>
            </a:lvl1pPr>
            <a:lvl2pPr marL="742950" indent="-285750" eaLnBrk="0" hangingPunct="0">
              <a:defRPr sz="1200">
                <a:solidFill>
                  <a:schemeClr val="tx1"/>
                </a:solidFill>
                <a:latin typeface="Arial" charset="0"/>
              </a:defRPr>
            </a:lvl2pPr>
            <a:lvl3pPr marL="1143000" indent="-228600" eaLnBrk="0" hangingPunct="0">
              <a:defRPr sz="1200">
                <a:solidFill>
                  <a:schemeClr val="tx1"/>
                </a:solidFill>
                <a:latin typeface="Arial" charset="0"/>
              </a:defRPr>
            </a:lvl3pPr>
            <a:lvl4pPr marL="1600200" indent="-228600" eaLnBrk="0" hangingPunct="0">
              <a:defRPr sz="1200">
                <a:solidFill>
                  <a:schemeClr val="tx1"/>
                </a:solidFill>
                <a:latin typeface="Arial" charset="0"/>
              </a:defRPr>
            </a:lvl4pPr>
            <a:lvl5pPr marL="2057400" indent="-228600" eaLnBrk="0" hangingPunct="0">
              <a:defRPr sz="1200">
                <a:solidFill>
                  <a:schemeClr val="tx1"/>
                </a:solidFill>
                <a:latin typeface="Arial" charset="0"/>
              </a:defRPr>
            </a:lvl5pPr>
            <a:lvl6pPr marL="2514600" indent="-228600" algn="ctr" eaLnBrk="0" fontAlgn="base" hangingPunct="0">
              <a:spcBef>
                <a:spcPct val="0"/>
              </a:spcBef>
              <a:spcAft>
                <a:spcPct val="0"/>
              </a:spcAft>
              <a:defRPr sz="1200">
                <a:solidFill>
                  <a:schemeClr val="tx1"/>
                </a:solidFill>
                <a:latin typeface="Arial" charset="0"/>
              </a:defRPr>
            </a:lvl6pPr>
            <a:lvl7pPr marL="2971800" indent="-228600" algn="ctr" eaLnBrk="0" fontAlgn="base" hangingPunct="0">
              <a:spcBef>
                <a:spcPct val="0"/>
              </a:spcBef>
              <a:spcAft>
                <a:spcPct val="0"/>
              </a:spcAft>
              <a:defRPr sz="1200">
                <a:solidFill>
                  <a:schemeClr val="tx1"/>
                </a:solidFill>
                <a:latin typeface="Arial" charset="0"/>
              </a:defRPr>
            </a:lvl7pPr>
            <a:lvl8pPr marL="3429000" indent="-228600" algn="ctr" eaLnBrk="0" fontAlgn="base" hangingPunct="0">
              <a:spcBef>
                <a:spcPct val="0"/>
              </a:spcBef>
              <a:spcAft>
                <a:spcPct val="0"/>
              </a:spcAft>
              <a:defRPr sz="1200">
                <a:solidFill>
                  <a:schemeClr val="tx1"/>
                </a:solidFill>
                <a:latin typeface="Arial" charset="0"/>
              </a:defRPr>
            </a:lvl8pPr>
            <a:lvl9pPr marL="3886200" indent="-228600" algn="ctr" eaLnBrk="0" fontAlgn="base" hangingPunct="0">
              <a:spcBef>
                <a:spcPct val="0"/>
              </a:spcBef>
              <a:spcAft>
                <a:spcPct val="0"/>
              </a:spcAft>
              <a:defRPr sz="1200">
                <a:solidFill>
                  <a:schemeClr val="tx1"/>
                </a:solidFill>
                <a:latin typeface="Arial" charset="0"/>
              </a:defRPr>
            </a:lvl9pPr>
          </a:lstStyle>
          <a:p>
            <a:pPr eaLnBrk="1" hangingPunct="1">
              <a:spcBef>
                <a:spcPct val="50000"/>
              </a:spcBef>
            </a:pPr>
            <a:r>
              <a:rPr lang="en-US" sz="2000">
                <a:solidFill>
                  <a:schemeClr val="accent2"/>
                </a:solidFill>
              </a:rPr>
              <a:t>Rescale the eye position monitor</a:t>
            </a:r>
          </a:p>
        </p:txBody>
      </p:sp>
      <p:cxnSp>
        <p:nvCxnSpPr>
          <p:cNvPr id="22567" name="AutoShape 52"/>
          <p:cNvCxnSpPr>
            <a:cxnSpLocks noChangeShapeType="1"/>
            <a:stCxn id="24602" idx="3"/>
          </p:cNvCxnSpPr>
          <p:nvPr/>
        </p:nvCxnSpPr>
        <p:spPr bwMode="auto">
          <a:xfrm>
            <a:off x="4343400" y="1247775"/>
            <a:ext cx="3132138" cy="3344863"/>
          </a:xfrm>
          <a:prstGeom prst="bentConnector2">
            <a:avLst/>
          </a:prstGeom>
          <a:noFill/>
          <a:ln w="38100">
            <a:solidFill>
              <a:schemeClr val="accent6"/>
            </a:solidFill>
            <a:miter lim="800000"/>
            <a:headEnd/>
            <a:tailEnd type="triangle" w="med" len="med"/>
          </a:ln>
          <a:extLst/>
        </p:spPr>
      </p:cxnSp>
      <p:sp>
        <p:nvSpPr>
          <p:cNvPr id="24604" name="Text Box 54"/>
          <p:cNvSpPr txBox="1">
            <a:spLocks noChangeArrowheads="1"/>
          </p:cNvSpPr>
          <p:nvPr/>
        </p:nvSpPr>
        <p:spPr bwMode="auto">
          <a:xfrm>
            <a:off x="0" y="1625600"/>
            <a:ext cx="4343400" cy="406400"/>
          </a:xfrm>
          <a:prstGeom prst="rect">
            <a:avLst/>
          </a:prstGeom>
          <a:noFill/>
          <a:ln w="9525" algn="ctr">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eaLnBrk="0" hangingPunct="0">
              <a:defRPr sz="1200">
                <a:solidFill>
                  <a:schemeClr val="tx1"/>
                </a:solidFill>
                <a:latin typeface="Arial" charset="0"/>
              </a:defRPr>
            </a:lvl1pPr>
            <a:lvl2pPr marL="742950" indent="-285750" eaLnBrk="0" hangingPunct="0">
              <a:defRPr sz="1200">
                <a:solidFill>
                  <a:schemeClr val="tx1"/>
                </a:solidFill>
                <a:latin typeface="Arial" charset="0"/>
              </a:defRPr>
            </a:lvl2pPr>
            <a:lvl3pPr marL="1143000" indent="-228600" eaLnBrk="0" hangingPunct="0">
              <a:defRPr sz="1200">
                <a:solidFill>
                  <a:schemeClr val="tx1"/>
                </a:solidFill>
                <a:latin typeface="Arial" charset="0"/>
              </a:defRPr>
            </a:lvl3pPr>
            <a:lvl4pPr marL="1600200" indent="-228600" eaLnBrk="0" hangingPunct="0">
              <a:defRPr sz="1200">
                <a:solidFill>
                  <a:schemeClr val="tx1"/>
                </a:solidFill>
                <a:latin typeface="Arial" charset="0"/>
              </a:defRPr>
            </a:lvl4pPr>
            <a:lvl5pPr marL="2057400" indent="-228600" eaLnBrk="0" hangingPunct="0">
              <a:defRPr sz="1200">
                <a:solidFill>
                  <a:schemeClr val="tx1"/>
                </a:solidFill>
                <a:latin typeface="Arial" charset="0"/>
              </a:defRPr>
            </a:lvl5pPr>
            <a:lvl6pPr marL="2514600" indent="-228600" algn="ctr" eaLnBrk="0" fontAlgn="base" hangingPunct="0">
              <a:spcBef>
                <a:spcPct val="0"/>
              </a:spcBef>
              <a:spcAft>
                <a:spcPct val="0"/>
              </a:spcAft>
              <a:defRPr sz="1200">
                <a:solidFill>
                  <a:schemeClr val="tx1"/>
                </a:solidFill>
                <a:latin typeface="Arial" charset="0"/>
              </a:defRPr>
            </a:lvl6pPr>
            <a:lvl7pPr marL="2971800" indent="-228600" algn="ctr" eaLnBrk="0" fontAlgn="base" hangingPunct="0">
              <a:spcBef>
                <a:spcPct val="0"/>
              </a:spcBef>
              <a:spcAft>
                <a:spcPct val="0"/>
              </a:spcAft>
              <a:defRPr sz="1200">
                <a:solidFill>
                  <a:schemeClr val="tx1"/>
                </a:solidFill>
                <a:latin typeface="Arial" charset="0"/>
              </a:defRPr>
            </a:lvl7pPr>
            <a:lvl8pPr marL="3429000" indent="-228600" algn="ctr" eaLnBrk="0" fontAlgn="base" hangingPunct="0">
              <a:spcBef>
                <a:spcPct val="0"/>
              </a:spcBef>
              <a:spcAft>
                <a:spcPct val="0"/>
              </a:spcAft>
              <a:defRPr sz="1200">
                <a:solidFill>
                  <a:schemeClr val="tx1"/>
                </a:solidFill>
                <a:latin typeface="Arial" charset="0"/>
              </a:defRPr>
            </a:lvl8pPr>
            <a:lvl9pPr marL="3886200" indent="-228600" algn="ctr" eaLnBrk="0" fontAlgn="base" hangingPunct="0">
              <a:spcBef>
                <a:spcPct val="0"/>
              </a:spcBef>
              <a:spcAft>
                <a:spcPct val="0"/>
              </a:spcAft>
              <a:defRPr sz="1200">
                <a:solidFill>
                  <a:schemeClr val="tx1"/>
                </a:solidFill>
                <a:latin typeface="Arial" charset="0"/>
              </a:defRPr>
            </a:lvl9pPr>
          </a:lstStyle>
          <a:p>
            <a:pPr eaLnBrk="1" hangingPunct="1">
              <a:spcBef>
                <a:spcPct val="50000"/>
              </a:spcBef>
            </a:pPr>
            <a:r>
              <a:rPr lang="en-US" sz="2000">
                <a:solidFill>
                  <a:schemeClr val="accent2"/>
                </a:solidFill>
              </a:rPr>
              <a:t>Launch Oscilloscope</a:t>
            </a:r>
          </a:p>
        </p:txBody>
      </p:sp>
      <p:sp>
        <p:nvSpPr>
          <p:cNvPr id="24605" name="Text Box 55"/>
          <p:cNvSpPr txBox="1">
            <a:spLocks noChangeArrowheads="1"/>
          </p:cNvSpPr>
          <p:nvPr/>
        </p:nvSpPr>
        <p:spPr bwMode="auto">
          <a:xfrm>
            <a:off x="0" y="2082800"/>
            <a:ext cx="4343400" cy="406400"/>
          </a:xfrm>
          <a:prstGeom prst="rect">
            <a:avLst/>
          </a:prstGeom>
          <a:noFill/>
          <a:ln w="9525" algn="ctr">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eaLnBrk="0" hangingPunct="0">
              <a:defRPr sz="1200">
                <a:solidFill>
                  <a:schemeClr val="tx1"/>
                </a:solidFill>
                <a:latin typeface="Arial" charset="0"/>
              </a:defRPr>
            </a:lvl1pPr>
            <a:lvl2pPr marL="742950" indent="-285750" eaLnBrk="0" hangingPunct="0">
              <a:defRPr sz="1200">
                <a:solidFill>
                  <a:schemeClr val="tx1"/>
                </a:solidFill>
                <a:latin typeface="Arial" charset="0"/>
              </a:defRPr>
            </a:lvl2pPr>
            <a:lvl3pPr marL="1143000" indent="-228600" eaLnBrk="0" hangingPunct="0">
              <a:defRPr sz="1200">
                <a:solidFill>
                  <a:schemeClr val="tx1"/>
                </a:solidFill>
                <a:latin typeface="Arial" charset="0"/>
              </a:defRPr>
            </a:lvl3pPr>
            <a:lvl4pPr marL="1600200" indent="-228600" eaLnBrk="0" hangingPunct="0">
              <a:defRPr sz="1200">
                <a:solidFill>
                  <a:schemeClr val="tx1"/>
                </a:solidFill>
                <a:latin typeface="Arial" charset="0"/>
              </a:defRPr>
            </a:lvl4pPr>
            <a:lvl5pPr marL="2057400" indent="-228600" eaLnBrk="0" hangingPunct="0">
              <a:defRPr sz="1200">
                <a:solidFill>
                  <a:schemeClr val="tx1"/>
                </a:solidFill>
                <a:latin typeface="Arial" charset="0"/>
              </a:defRPr>
            </a:lvl5pPr>
            <a:lvl6pPr marL="2514600" indent="-228600" algn="ctr" eaLnBrk="0" fontAlgn="base" hangingPunct="0">
              <a:spcBef>
                <a:spcPct val="0"/>
              </a:spcBef>
              <a:spcAft>
                <a:spcPct val="0"/>
              </a:spcAft>
              <a:defRPr sz="1200">
                <a:solidFill>
                  <a:schemeClr val="tx1"/>
                </a:solidFill>
                <a:latin typeface="Arial" charset="0"/>
              </a:defRPr>
            </a:lvl6pPr>
            <a:lvl7pPr marL="2971800" indent="-228600" algn="ctr" eaLnBrk="0" fontAlgn="base" hangingPunct="0">
              <a:spcBef>
                <a:spcPct val="0"/>
              </a:spcBef>
              <a:spcAft>
                <a:spcPct val="0"/>
              </a:spcAft>
              <a:defRPr sz="1200">
                <a:solidFill>
                  <a:schemeClr val="tx1"/>
                </a:solidFill>
                <a:latin typeface="Arial" charset="0"/>
              </a:defRPr>
            </a:lvl7pPr>
            <a:lvl8pPr marL="3429000" indent="-228600" algn="ctr" eaLnBrk="0" fontAlgn="base" hangingPunct="0">
              <a:spcBef>
                <a:spcPct val="0"/>
              </a:spcBef>
              <a:spcAft>
                <a:spcPct val="0"/>
              </a:spcAft>
              <a:defRPr sz="1200">
                <a:solidFill>
                  <a:schemeClr val="tx1"/>
                </a:solidFill>
                <a:latin typeface="Arial" charset="0"/>
              </a:defRPr>
            </a:lvl8pPr>
            <a:lvl9pPr marL="3886200" indent="-228600" algn="ctr" eaLnBrk="0" fontAlgn="base" hangingPunct="0">
              <a:spcBef>
                <a:spcPct val="0"/>
              </a:spcBef>
              <a:spcAft>
                <a:spcPct val="0"/>
              </a:spcAft>
              <a:defRPr sz="1200">
                <a:solidFill>
                  <a:schemeClr val="tx1"/>
                </a:solidFill>
                <a:latin typeface="Arial" charset="0"/>
              </a:defRPr>
            </a:lvl9pPr>
          </a:lstStyle>
          <a:p>
            <a:pPr eaLnBrk="1" hangingPunct="1">
              <a:spcBef>
                <a:spcPct val="50000"/>
              </a:spcBef>
            </a:pPr>
            <a:r>
              <a:rPr lang="en-US" sz="2000">
                <a:solidFill>
                  <a:schemeClr val="accent2"/>
                </a:solidFill>
              </a:rPr>
              <a:t>Launch ANTS</a:t>
            </a:r>
          </a:p>
        </p:txBody>
      </p:sp>
      <p:sp>
        <p:nvSpPr>
          <p:cNvPr id="24606" name="Text Box 56"/>
          <p:cNvSpPr txBox="1">
            <a:spLocks noChangeArrowheads="1"/>
          </p:cNvSpPr>
          <p:nvPr/>
        </p:nvSpPr>
        <p:spPr bwMode="auto">
          <a:xfrm>
            <a:off x="0" y="2540000"/>
            <a:ext cx="4343400" cy="406400"/>
          </a:xfrm>
          <a:prstGeom prst="rect">
            <a:avLst/>
          </a:prstGeom>
          <a:noFill/>
          <a:ln w="9525" algn="ctr">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eaLnBrk="0" hangingPunct="0">
              <a:defRPr sz="1200">
                <a:solidFill>
                  <a:schemeClr val="tx1"/>
                </a:solidFill>
                <a:latin typeface="Arial" charset="0"/>
              </a:defRPr>
            </a:lvl1pPr>
            <a:lvl2pPr marL="742950" indent="-285750" eaLnBrk="0" hangingPunct="0">
              <a:defRPr sz="1200">
                <a:solidFill>
                  <a:schemeClr val="tx1"/>
                </a:solidFill>
                <a:latin typeface="Arial" charset="0"/>
              </a:defRPr>
            </a:lvl2pPr>
            <a:lvl3pPr marL="1143000" indent="-228600" eaLnBrk="0" hangingPunct="0">
              <a:defRPr sz="1200">
                <a:solidFill>
                  <a:schemeClr val="tx1"/>
                </a:solidFill>
                <a:latin typeface="Arial" charset="0"/>
              </a:defRPr>
            </a:lvl3pPr>
            <a:lvl4pPr marL="1600200" indent="-228600" eaLnBrk="0" hangingPunct="0">
              <a:defRPr sz="1200">
                <a:solidFill>
                  <a:schemeClr val="tx1"/>
                </a:solidFill>
                <a:latin typeface="Arial" charset="0"/>
              </a:defRPr>
            </a:lvl4pPr>
            <a:lvl5pPr marL="2057400" indent="-228600" eaLnBrk="0" hangingPunct="0">
              <a:defRPr sz="1200">
                <a:solidFill>
                  <a:schemeClr val="tx1"/>
                </a:solidFill>
                <a:latin typeface="Arial" charset="0"/>
              </a:defRPr>
            </a:lvl5pPr>
            <a:lvl6pPr marL="2514600" indent="-228600" algn="ctr" eaLnBrk="0" fontAlgn="base" hangingPunct="0">
              <a:spcBef>
                <a:spcPct val="0"/>
              </a:spcBef>
              <a:spcAft>
                <a:spcPct val="0"/>
              </a:spcAft>
              <a:defRPr sz="1200">
                <a:solidFill>
                  <a:schemeClr val="tx1"/>
                </a:solidFill>
                <a:latin typeface="Arial" charset="0"/>
              </a:defRPr>
            </a:lvl6pPr>
            <a:lvl7pPr marL="2971800" indent="-228600" algn="ctr" eaLnBrk="0" fontAlgn="base" hangingPunct="0">
              <a:spcBef>
                <a:spcPct val="0"/>
              </a:spcBef>
              <a:spcAft>
                <a:spcPct val="0"/>
              </a:spcAft>
              <a:defRPr sz="1200">
                <a:solidFill>
                  <a:schemeClr val="tx1"/>
                </a:solidFill>
                <a:latin typeface="Arial" charset="0"/>
              </a:defRPr>
            </a:lvl7pPr>
            <a:lvl8pPr marL="3429000" indent="-228600" algn="ctr" eaLnBrk="0" fontAlgn="base" hangingPunct="0">
              <a:spcBef>
                <a:spcPct val="0"/>
              </a:spcBef>
              <a:spcAft>
                <a:spcPct val="0"/>
              </a:spcAft>
              <a:defRPr sz="1200">
                <a:solidFill>
                  <a:schemeClr val="tx1"/>
                </a:solidFill>
                <a:latin typeface="Arial" charset="0"/>
              </a:defRPr>
            </a:lvl8pPr>
            <a:lvl9pPr marL="3886200" indent="-228600" algn="ctr" eaLnBrk="0" fontAlgn="base" hangingPunct="0">
              <a:spcBef>
                <a:spcPct val="0"/>
              </a:spcBef>
              <a:spcAft>
                <a:spcPct val="0"/>
              </a:spcAft>
              <a:defRPr sz="1200">
                <a:solidFill>
                  <a:schemeClr val="tx1"/>
                </a:solidFill>
                <a:latin typeface="Arial" charset="0"/>
              </a:defRPr>
            </a:lvl9pPr>
          </a:lstStyle>
          <a:p>
            <a:pPr eaLnBrk="1" hangingPunct="1">
              <a:spcBef>
                <a:spcPct val="50000"/>
              </a:spcBef>
            </a:pPr>
            <a:r>
              <a:rPr lang="en-US" sz="2000">
                <a:solidFill>
                  <a:schemeClr val="accent2"/>
                </a:solidFill>
              </a:rPr>
              <a:t>Launch RAS</a:t>
            </a:r>
          </a:p>
        </p:txBody>
      </p:sp>
      <p:sp>
        <p:nvSpPr>
          <p:cNvPr id="24607" name="Text Box 57"/>
          <p:cNvSpPr txBox="1">
            <a:spLocks noChangeArrowheads="1"/>
          </p:cNvSpPr>
          <p:nvPr/>
        </p:nvSpPr>
        <p:spPr bwMode="auto">
          <a:xfrm>
            <a:off x="0" y="2997200"/>
            <a:ext cx="4343400" cy="406400"/>
          </a:xfrm>
          <a:prstGeom prst="rect">
            <a:avLst/>
          </a:prstGeom>
          <a:noFill/>
          <a:ln w="9525" algn="ctr">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eaLnBrk="0" hangingPunct="0">
              <a:defRPr sz="1200">
                <a:solidFill>
                  <a:schemeClr val="tx1"/>
                </a:solidFill>
                <a:latin typeface="Arial" charset="0"/>
              </a:defRPr>
            </a:lvl1pPr>
            <a:lvl2pPr marL="742950" indent="-285750" eaLnBrk="0" hangingPunct="0">
              <a:defRPr sz="1200">
                <a:solidFill>
                  <a:schemeClr val="tx1"/>
                </a:solidFill>
                <a:latin typeface="Arial" charset="0"/>
              </a:defRPr>
            </a:lvl2pPr>
            <a:lvl3pPr marL="1143000" indent="-228600" eaLnBrk="0" hangingPunct="0">
              <a:defRPr sz="1200">
                <a:solidFill>
                  <a:schemeClr val="tx1"/>
                </a:solidFill>
                <a:latin typeface="Arial" charset="0"/>
              </a:defRPr>
            </a:lvl3pPr>
            <a:lvl4pPr marL="1600200" indent="-228600" eaLnBrk="0" hangingPunct="0">
              <a:defRPr sz="1200">
                <a:solidFill>
                  <a:schemeClr val="tx1"/>
                </a:solidFill>
                <a:latin typeface="Arial" charset="0"/>
              </a:defRPr>
            </a:lvl4pPr>
            <a:lvl5pPr marL="2057400" indent="-228600" eaLnBrk="0" hangingPunct="0">
              <a:defRPr sz="1200">
                <a:solidFill>
                  <a:schemeClr val="tx1"/>
                </a:solidFill>
                <a:latin typeface="Arial" charset="0"/>
              </a:defRPr>
            </a:lvl5pPr>
            <a:lvl6pPr marL="2514600" indent="-228600" algn="ctr" eaLnBrk="0" fontAlgn="base" hangingPunct="0">
              <a:spcBef>
                <a:spcPct val="0"/>
              </a:spcBef>
              <a:spcAft>
                <a:spcPct val="0"/>
              </a:spcAft>
              <a:defRPr sz="1200">
                <a:solidFill>
                  <a:schemeClr val="tx1"/>
                </a:solidFill>
                <a:latin typeface="Arial" charset="0"/>
              </a:defRPr>
            </a:lvl6pPr>
            <a:lvl7pPr marL="2971800" indent="-228600" algn="ctr" eaLnBrk="0" fontAlgn="base" hangingPunct="0">
              <a:spcBef>
                <a:spcPct val="0"/>
              </a:spcBef>
              <a:spcAft>
                <a:spcPct val="0"/>
              </a:spcAft>
              <a:defRPr sz="1200">
                <a:solidFill>
                  <a:schemeClr val="tx1"/>
                </a:solidFill>
                <a:latin typeface="Arial" charset="0"/>
              </a:defRPr>
            </a:lvl7pPr>
            <a:lvl8pPr marL="3429000" indent="-228600" algn="ctr" eaLnBrk="0" fontAlgn="base" hangingPunct="0">
              <a:spcBef>
                <a:spcPct val="0"/>
              </a:spcBef>
              <a:spcAft>
                <a:spcPct val="0"/>
              </a:spcAft>
              <a:defRPr sz="1200">
                <a:solidFill>
                  <a:schemeClr val="tx1"/>
                </a:solidFill>
                <a:latin typeface="Arial" charset="0"/>
              </a:defRPr>
            </a:lvl8pPr>
            <a:lvl9pPr marL="3886200" indent="-228600" algn="ctr" eaLnBrk="0" fontAlgn="base" hangingPunct="0">
              <a:spcBef>
                <a:spcPct val="0"/>
              </a:spcBef>
              <a:spcAft>
                <a:spcPct val="0"/>
              </a:spcAft>
              <a:defRPr sz="1200">
                <a:solidFill>
                  <a:schemeClr val="tx1"/>
                </a:solidFill>
                <a:latin typeface="Arial" charset="0"/>
              </a:defRPr>
            </a:lvl9pPr>
          </a:lstStyle>
          <a:p>
            <a:pPr eaLnBrk="1" hangingPunct="1">
              <a:spcBef>
                <a:spcPct val="50000"/>
              </a:spcBef>
            </a:pPr>
            <a:r>
              <a:rPr lang="en-US" sz="2000">
                <a:solidFill>
                  <a:schemeClr val="accent2"/>
                </a:solidFill>
              </a:rPr>
              <a:t>Launch VIS</a:t>
            </a:r>
          </a:p>
        </p:txBody>
      </p:sp>
      <p:sp>
        <p:nvSpPr>
          <p:cNvPr id="24608" name="Text Box 58"/>
          <p:cNvSpPr txBox="1">
            <a:spLocks noChangeArrowheads="1"/>
          </p:cNvSpPr>
          <p:nvPr/>
        </p:nvSpPr>
        <p:spPr bwMode="auto">
          <a:xfrm>
            <a:off x="0" y="3987800"/>
            <a:ext cx="4343400" cy="406400"/>
          </a:xfrm>
          <a:prstGeom prst="rect">
            <a:avLst/>
          </a:prstGeom>
          <a:noFill/>
          <a:ln w="9525" algn="ctr">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eaLnBrk="0" hangingPunct="0">
              <a:defRPr sz="1200">
                <a:solidFill>
                  <a:schemeClr val="tx1"/>
                </a:solidFill>
                <a:latin typeface="Arial" charset="0"/>
              </a:defRPr>
            </a:lvl1pPr>
            <a:lvl2pPr marL="742950" indent="-285750" eaLnBrk="0" hangingPunct="0">
              <a:defRPr sz="1200">
                <a:solidFill>
                  <a:schemeClr val="tx1"/>
                </a:solidFill>
                <a:latin typeface="Arial" charset="0"/>
              </a:defRPr>
            </a:lvl2pPr>
            <a:lvl3pPr marL="1143000" indent="-228600" eaLnBrk="0" hangingPunct="0">
              <a:defRPr sz="1200">
                <a:solidFill>
                  <a:schemeClr val="tx1"/>
                </a:solidFill>
                <a:latin typeface="Arial" charset="0"/>
              </a:defRPr>
            </a:lvl3pPr>
            <a:lvl4pPr marL="1600200" indent="-228600" eaLnBrk="0" hangingPunct="0">
              <a:defRPr sz="1200">
                <a:solidFill>
                  <a:schemeClr val="tx1"/>
                </a:solidFill>
                <a:latin typeface="Arial" charset="0"/>
              </a:defRPr>
            </a:lvl4pPr>
            <a:lvl5pPr marL="2057400" indent="-228600" eaLnBrk="0" hangingPunct="0">
              <a:defRPr sz="1200">
                <a:solidFill>
                  <a:schemeClr val="tx1"/>
                </a:solidFill>
                <a:latin typeface="Arial" charset="0"/>
              </a:defRPr>
            </a:lvl5pPr>
            <a:lvl6pPr marL="2514600" indent="-228600" algn="ctr" eaLnBrk="0" fontAlgn="base" hangingPunct="0">
              <a:spcBef>
                <a:spcPct val="0"/>
              </a:spcBef>
              <a:spcAft>
                <a:spcPct val="0"/>
              </a:spcAft>
              <a:defRPr sz="1200">
                <a:solidFill>
                  <a:schemeClr val="tx1"/>
                </a:solidFill>
                <a:latin typeface="Arial" charset="0"/>
              </a:defRPr>
            </a:lvl6pPr>
            <a:lvl7pPr marL="2971800" indent="-228600" algn="ctr" eaLnBrk="0" fontAlgn="base" hangingPunct="0">
              <a:spcBef>
                <a:spcPct val="0"/>
              </a:spcBef>
              <a:spcAft>
                <a:spcPct val="0"/>
              </a:spcAft>
              <a:defRPr sz="1200">
                <a:solidFill>
                  <a:schemeClr val="tx1"/>
                </a:solidFill>
                <a:latin typeface="Arial" charset="0"/>
              </a:defRPr>
            </a:lvl7pPr>
            <a:lvl8pPr marL="3429000" indent="-228600" algn="ctr" eaLnBrk="0" fontAlgn="base" hangingPunct="0">
              <a:spcBef>
                <a:spcPct val="0"/>
              </a:spcBef>
              <a:spcAft>
                <a:spcPct val="0"/>
              </a:spcAft>
              <a:defRPr sz="1200">
                <a:solidFill>
                  <a:schemeClr val="tx1"/>
                </a:solidFill>
                <a:latin typeface="Arial" charset="0"/>
              </a:defRPr>
            </a:lvl8pPr>
            <a:lvl9pPr marL="3886200" indent="-228600" algn="ctr" eaLnBrk="0" fontAlgn="base" hangingPunct="0">
              <a:spcBef>
                <a:spcPct val="0"/>
              </a:spcBef>
              <a:spcAft>
                <a:spcPct val="0"/>
              </a:spcAft>
              <a:defRPr sz="1200">
                <a:solidFill>
                  <a:schemeClr val="tx1"/>
                </a:solidFill>
                <a:latin typeface="Arial" charset="0"/>
              </a:defRPr>
            </a:lvl9pPr>
          </a:lstStyle>
          <a:p>
            <a:pPr eaLnBrk="1" hangingPunct="1">
              <a:spcBef>
                <a:spcPct val="50000"/>
              </a:spcBef>
            </a:pPr>
            <a:r>
              <a:rPr lang="en-US" sz="2000">
                <a:solidFill>
                  <a:schemeClr val="accent2"/>
                </a:solidFill>
              </a:rPr>
              <a:t>Launch DAS server &amp; client</a:t>
            </a:r>
          </a:p>
        </p:txBody>
      </p:sp>
      <p:sp>
        <p:nvSpPr>
          <p:cNvPr id="24609" name="Rectangle 59"/>
          <p:cNvSpPr>
            <a:spLocks noChangeArrowheads="1"/>
          </p:cNvSpPr>
          <p:nvPr/>
        </p:nvSpPr>
        <p:spPr bwMode="auto">
          <a:xfrm>
            <a:off x="5537200" y="4845050"/>
            <a:ext cx="184150" cy="273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nchor="ctr">
            <a:spAutoFit/>
          </a:bodyPr>
          <a:lstStyle/>
          <a:p>
            <a:endParaRPr lang="en-US"/>
          </a:p>
        </p:txBody>
      </p:sp>
      <p:sp>
        <p:nvSpPr>
          <p:cNvPr id="24610" name="Rectangle 60"/>
          <p:cNvSpPr>
            <a:spLocks noChangeArrowheads="1"/>
          </p:cNvSpPr>
          <p:nvPr/>
        </p:nvSpPr>
        <p:spPr bwMode="auto">
          <a:xfrm>
            <a:off x="6037263" y="4857750"/>
            <a:ext cx="252412" cy="133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ctr">
            <a:spAutoFit/>
          </a:bodyPr>
          <a:lstStyle/>
          <a:p>
            <a:endParaRPr lang="en-US"/>
          </a:p>
        </p:txBody>
      </p:sp>
      <p:sp>
        <p:nvSpPr>
          <p:cNvPr id="24611" name="Rectangle 61"/>
          <p:cNvSpPr>
            <a:spLocks noChangeArrowheads="1"/>
          </p:cNvSpPr>
          <p:nvPr/>
        </p:nvSpPr>
        <p:spPr bwMode="auto">
          <a:xfrm>
            <a:off x="6342063" y="4816475"/>
            <a:ext cx="184150" cy="273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nchor="ctr">
            <a:spAutoFit/>
          </a:bodyPr>
          <a:lstStyle/>
          <a:p>
            <a:endParaRPr lang="en-US"/>
          </a:p>
        </p:txBody>
      </p:sp>
      <p:sp>
        <p:nvSpPr>
          <p:cNvPr id="24612" name="Rectangle 62"/>
          <p:cNvSpPr>
            <a:spLocks noChangeArrowheads="1"/>
          </p:cNvSpPr>
          <p:nvPr/>
        </p:nvSpPr>
        <p:spPr bwMode="auto">
          <a:xfrm>
            <a:off x="6583363" y="4778375"/>
            <a:ext cx="184150" cy="273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nchor="ctr">
            <a:spAutoFit/>
          </a:bodyPr>
          <a:lstStyle/>
          <a:p>
            <a:endParaRPr lang="en-US"/>
          </a:p>
        </p:txBody>
      </p:sp>
      <p:cxnSp>
        <p:nvCxnSpPr>
          <p:cNvPr id="24613" name="AutoShape 63"/>
          <p:cNvCxnSpPr>
            <a:cxnSpLocks noChangeShapeType="1"/>
            <a:stCxn id="24608" idx="3"/>
          </p:cNvCxnSpPr>
          <p:nvPr/>
        </p:nvCxnSpPr>
        <p:spPr bwMode="auto">
          <a:xfrm>
            <a:off x="4343400" y="4191000"/>
            <a:ext cx="1285875" cy="654050"/>
          </a:xfrm>
          <a:prstGeom prst="bentConnector2">
            <a:avLst/>
          </a:prstGeom>
          <a:noFill/>
          <a:ln w="38100">
            <a:solidFill>
              <a:srgbClr val="CC0000"/>
            </a:solidFill>
            <a:miter lim="800000"/>
            <a:headEnd/>
            <a:tailEnd type="triangle" w="med" len="med"/>
          </a:ln>
          <a:extLst>
            <a:ext uri="{909E8E84-426E-40DD-AFC4-6F175D3DCCD1}">
              <a14:hiddenFill xmlns:a14="http://schemas.microsoft.com/office/drawing/2010/main">
                <a:noFill/>
              </a14:hiddenFill>
            </a:ext>
          </a:extLst>
        </p:spPr>
      </p:cxnSp>
      <p:cxnSp>
        <p:nvCxnSpPr>
          <p:cNvPr id="24614" name="AutoShape 64"/>
          <p:cNvCxnSpPr>
            <a:cxnSpLocks noChangeShapeType="1"/>
            <a:stCxn id="24607" idx="3"/>
            <a:endCxn id="24610" idx="0"/>
          </p:cNvCxnSpPr>
          <p:nvPr/>
        </p:nvCxnSpPr>
        <p:spPr bwMode="auto">
          <a:xfrm>
            <a:off x="4343400" y="3200400"/>
            <a:ext cx="1819275" cy="1657350"/>
          </a:xfrm>
          <a:prstGeom prst="bentConnector2">
            <a:avLst/>
          </a:prstGeom>
          <a:noFill/>
          <a:ln w="38100">
            <a:solidFill>
              <a:srgbClr val="CCCC00"/>
            </a:solidFill>
            <a:miter lim="800000"/>
            <a:headEnd/>
            <a:tailEnd type="triangle" w="med" len="med"/>
          </a:ln>
          <a:extLst>
            <a:ext uri="{909E8E84-426E-40DD-AFC4-6F175D3DCCD1}">
              <a14:hiddenFill xmlns:a14="http://schemas.microsoft.com/office/drawing/2010/main">
                <a:noFill/>
              </a14:hiddenFill>
            </a:ext>
          </a:extLst>
        </p:spPr>
      </p:cxnSp>
      <p:cxnSp>
        <p:nvCxnSpPr>
          <p:cNvPr id="24615" name="AutoShape 65"/>
          <p:cNvCxnSpPr>
            <a:cxnSpLocks noChangeShapeType="1"/>
            <a:stCxn id="24606" idx="3"/>
            <a:endCxn id="24611" idx="0"/>
          </p:cNvCxnSpPr>
          <p:nvPr/>
        </p:nvCxnSpPr>
        <p:spPr bwMode="auto">
          <a:xfrm>
            <a:off x="4343400" y="2743200"/>
            <a:ext cx="2090738" cy="2073275"/>
          </a:xfrm>
          <a:prstGeom prst="bentConnector2">
            <a:avLst/>
          </a:prstGeom>
          <a:noFill/>
          <a:ln w="38100">
            <a:solidFill>
              <a:srgbClr val="66FF33"/>
            </a:solidFill>
            <a:miter lim="800000"/>
            <a:headEnd/>
            <a:tailEnd type="triangle" w="med" len="med"/>
          </a:ln>
          <a:extLst>
            <a:ext uri="{909E8E84-426E-40DD-AFC4-6F175D3DCCD1}">
              <a14:hiddenFill xmlns:a14="http://schemas.microsoft.com/office/drawing/2010/main">
                <a:noFill/>
              </a14:hiddenFill>
            </a:ext>
          </a:extLst>
        </p:spPr>
      </p:cxnSp>
      <p:sp>
        <p:nvSpPr>
          <p:cNvPr id="24616" name="Rectangle 66"/>
          <p:cNvSpPr>
            <a:spLocks noChangeArrowheads="1"/>
          </p:cNvSpPr>
          <p:nvPr/>
        </p:nvSpPr>
        <p:spPr bwMode="auto">
          <a:xfrm>
            <a:off x="6650038" y="4835525"/>
            <a:ext cx="184150" cy="273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nchor="ctr">
            <a:spAutoFit/>
          </a:bodyPr>
          <a:lstStyle/>
          <a:p>
            <a:endParaRPr lang="en-US"/>
          </a:p>
        </p:txBody>
      </p:sp>
      <p:cxnSp>
        <p:nvCxnSpPr>
          <p:cNvPr id="24617" name="AutoShape 67"/>
          <p:cNvCxnSpPr>
            <a:cxnSpLocks noChangeShapeType="1"/>
            <a:stCxn id="24605" idx="3"/>
            <a:endCxn id="24616" idx="0"/>
          </p:cNvCxnSpPr>
          <p:nvPr/>
        </p:nvCxnSpPr>
        <p:spPr bwMode="auto">
          <a:xfrm>
            <a:off x="4343400" y="2286000"/>
            <a:ext cx="2398713" cy="2549525"/>
          </a:xfrm>
          <a:prstGeom prst="bentConnector2">
            <a:avLst/>
          </a:prstGeom>
          <a:noFill/>
          <a:ln w="38100">
            <a:solidFill>
              <a:schemeClr val="hlink"/>
            </a:solidFill>
            <a:miter lim="800000"/>
            <a:headEnd/>
            <a:tailEnd type="triangle" w="med" len="med"/>
          </a:ln>
          <a:extLst>
            <a:ext uri="{909E8E84-426E-40DD-AFC4-6F175D3DCCD1}">
              <a14:hiddenFill xmlns:a14="http://schemas.microsoft.com/office/drawing/2010/main">
                <a:noFill/>
              </a14:hiddenFill>
            </a:ext>
          </a:extLst>
        </p:spPr>
      </p:cxnSp>
      <p:cxnSp>
        <p:nvCxnSpPr>
          <p:cNvPr id="24618" name="AutoShape 68"/>
          <p:cNvCxnSpPr>
            <a:cxnSpLocks noChangeShapeType="1"/>
            <a:stCxn id="24604" idx="3"/>
            <a:endCxn id="24619" idx="0"/>
          </p:cNvCxnSpPr>
          <p:nvPr/>
        </p:nvCxnSpPr>
        <p:spPr bwMode="auto">
          <a:xfrm>
            <a:off x="4343400" y="1828800"/>
            <a:ext cx="2655888" cy="3016250"/>
          </a:xfrm>
          <a:prstGeom prst="bentConnector2">
            <a:avLst/>
          </a:prstGeom>
          <a:noFill/>
          <a:ln w="38100">
            <a:solidFill>
              <a:srgbClr val="0066FF"/>
            </a:solidFill>
            <a:miter lim="800000"/>
            <a:headEnd/>
            <a:tailEnd type="triangle" w="med" len="med"/>
          </a:ln>
          <a:extLst>
            <a:ext uri="{909E8E84-426E-40DD-AFC4-6F175D3DCCD1}">
              <a14:hiddenFill xmlns:a14="http://schemas.microsoft.com/office/drawing/2010/main">
                <a:noFill/>
              </a14:hiddenFill>
            </a:ext>
          </a:extLst>
        </p:spPr>
      </p:cxnSp>
      <p:sp>
        <p:nvSpPr>
          <p:cNvPr id="24619" name="Rectangle 69"/>
          <p:cNvSpPr>
            <a:spLocks noChangeArrowheads="1"/>
          </p:cNvSpPr>
          <p:nvPr/>
        </p:nvSpPr>
        <p:spPr bwMode="auto">
          <a:xfrm>
            <a:off x="6907213" y="4845050"/>
            <a:ext cx="184150" cy="273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nchor="ctr">
            <a:spAutoFit/>
          </a:bodyPr>
          <a:lstStyle/>
          <a:p>
            <a:endParaRPr lang="en-US"/>
          </a:p>
        </p:txBody>
      </p:sp>
      <p:sp>
        <p:nvSpPr>
          <p:cNvPr id="24620" name="Text Box 70"/>
          <p:cNvSpPr txBox="1">
            <a:spLocks noChangeArrowheads="1"/>
          </p:cNvSpPr>
          <p:nvPr/>
        </p:nvSpPr>
        <p:spPr bwMode="auto">
          <a:xfrm>
            <a:off x="9372600" y="9544050"/>
            <a:ext cx="3124200" cy="831850"/>
          </a:xfrm>
          <a:prstGeom prst="rect">
            <a:avLst/>
          </a:prstGeom>
          <a:noFill/>
          <a:ln w="9525" algn="ctr">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eaLnBrk="0" hangingPunct="0">
              <a:defRPr sz="1200">
                <a:solidFill>
                  <a:schemeClr val="tx1"/>
                </a:solidFill>
                <a:latin typeface="Arial" charset="0"/>
              </a:defRPr>
            </a:lvl1pPr>
            <a:lvl2pPr marL="742950" indent="-285750" eaLnBrk="0" hangingPunct="0">
              <a:defRPr sz="1200">
                <a:solidFill>
                  <a:schemeClr val="tx1"/>
                </a:solidFill>
                <a:latin typeface="Arial" charset="0"/>
              </a:defRPr>
            </a:lvl2pPr>
            <a:lvl3pPr marL="1143000" indent="-228600" eaLnBrk="0" hangingPunct="0">
              <a:defRPr sz="1200">
                <a:solidFill>
                  <a:schemeClr val="tx1"/>
                </a:solidFill>
                <a:latin typeface="Arial" charset="0"/>
              </a:defRPr>
            </a:lvl3pPr>
            <a:lvl4pPr marL="1600200" indent="-228600" eaLnBrk="0" hangingPunct="0">
              <a:defRPr sz="1200">
                <a:solidFill>
                  <a:schemeClr val="tx1"/>
                </a:solidFill>
                <a:latin typeface="Arial" charset="0"/>
              </a:defRPr>
            </a:lvl4pPr>
            <a:lvl5pPr marL="2057400" indent="-228600" eaLnBrk="0" hangingPunct="0">
              <a:defRPr sz="1200">
                <a:solidFill>
                  <a:schemeClr val="tx1"/>
                </a:solidFill>
                <a:latin typeface="Arial" charset="0"/>
              </a:defRPr>
            </a:lvl5pPr>
            <a:lvl6pPr marL="2514600" indent="-228600" algn="ctr" eaLnBrk="0" fontAlgn="base" hangingPunct="0">
              <a:spcBef>
                <a:spcPct val="0"/>
              </a:spcBef>
              <a:spcAft>
                <a:spcPct val="0"/>
              </a:spcAft>
              <a:defRPr sz="1200">
                <a:solidFill>
                  <a:schemeClr val="tx1"/>
                </a:solidFill>
                <a:latin typeface="Arial" charset="0"/>
              </a:defRPr>
            </a:lvl6pPr>
            <a:lvl7pPr marL="2971800" indent="-228600" algn="ctr" eaLnBrk="0" fontAlgn="base" hangingPunct="0">
              <a:spcBef>
                <a:spcPct val="0"/>
              </a:spcBef>
              <a:spcAft>
                <a:spcPct val="0"/>
              </a:spcAft>
              <a:defRPr sz="1200">
                <a:solidFill>
                  <a:schemeClr val="tx1"/>
                </a:solidFill>
                <a:latin typeface="Arial" charset="0"/>
              </a:defRPr>
            </a:lvl7pPr>
            <a:lvl8pPr marL="3429000" indent="-228600" algn="ctr" eaLnBrk="0" fontAlgn="base" hangingPunct="0">
              <a:spcBef>
                <a:spcPct val="0"/>
              </a:spcBef>
              <a:spcAft>
                <a:spcPct val="0"/>
              </a:spcAft>
              <a:defRPr sz="1200">
                <a:solidFill>
                  <a:schemeClr val="tx1"/>
                </a:solidFill>
                <a:latin typeface="Arial" charset="0"/>
              </a:defRPr>
            </a:lvl8pPr>
            <a:lvl9pPr marL="3886200" indent="-228600" algn="ctr" eaLnBrk="0" fontAlgn="base" hangingPunct="0">
              <a:spcBef>
                <a:spcPct val="0"/>
              </a:spcBef>
              <a:spcAft>
                <a:spcPct val="0"/>
              </a:spcAft>
              <a:defRPr sz="1200">
                <a:solidFill>
                  <a:schemeClr val="tx1"/>
                </a:solidFill>
                <a:latin typeface="Arial" charset="0"/>
              </a:defRPr>
            </a:lvl9pPr>
          </a:lstStyle>
          <a:p>
            <a:pPr eaLnBrk="1" hangingPunct="1">
              <a:spcBef>
                <a:spcPct val="50000"/>
              </a:spcBef>
            </a:pPr>
            <a:r>
              <a:rPr lang="en-US" sz="2400" dirty="0">
                <a:solidFill>
                  <a:schemeClr val="accent2"/>
                </a:solidFill>
              </a:rPr>
              <a:t>User picked variable to monitor</a:t>
            </a:r>
          </a:p>
        </p:txBody>
      </p:sp>
      <p:cxnSp>
        <p:nvCxnSpPr>
          <p:cNvPr id="24621" name="AutoShape 71"/>
          <p:cNvCxnSpPr>
            <a:cxnSpLocks noChangeShapeType="1"/>
            <a:stCxn id="24620" idx="0"/>
            <a:endCxn id="24622" idx="2"/>
          </p:cNvCxnSpPr>
          <p:nvPr/>
        </p:nvCxnSpPr>
        <p:spPr bwMode="auto">
          <a:xfrm rot="16200000" flipV="1">
            <a:off x="9840912" y="8450263"/>
            <a:ext cx="1177925" cy="1009650"/>
          </a:xfrm>
          <a:prstGeom prst="bentConnector3">
            <a:avLst>
              <a:gd name="adj1" fmla="val 50000"/>
            </a:avLst>
          </a:prstGeom>
          <a:noFill/>
          <a:ln w="38100">
            <a:solidFill>
              <a:srgbClr val="CC0000"/>
            </a:solidFill>
            <a:miter lim="800000"/>
            <a:headEnd/>
            <a:tailEnd type="triangle" w="med" len="med"/>
          </a:ln>
          <a:extLst>
            <a:ext uri="{909E8E84-426E-40DD-AFC4-6F175D3DCCD1}">
              <a14:hiddenFill xmlns:a14="http://schemas.microsoft.com/office/drawing/2010/main">
                <a:noFill/>
              </a14:hiddenFill>
            </a:ext>
          </a:extLst>
        </p:spPr>
      </p:cxnSp>
      <p:sp>
        <p:nvSpPr>
          <p:cNvPr id="24622" name="Rectangle 73"/>
          <p:cNvSpPr>
            <a:spLocks noChangeArrowheads="1"/>
          </p:cNvSpPr>
          <p:nvPr/>
        </p:nvSpPr>
        <p:spPr bwMode="auto">
          <a:xfrm>
            <a:off x="9832975" y="8093075"/>
            <a:ext cx="184150" cy="273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nchor="ctr">
            <a:spAutoFit/>
          </a:bodyPr>
          <a:lstStyle/>
          <a:p>
            <a:endParaRPr lang="en-US"/>
          </a:p>
        </p:txBody>
      </p:sp>
      <p:sp>
        <p:nvSpPr>
          <p:cNvPr id="24623" name="Rectangle 75"/>
          <p:cNvSpPr>
            <a:spLocks noChangeArrowheads="1"/>
          </p:cNvSpPr>
          <p:nvPr/>
        </p:nvSpPr>
        <p:spPr bwMode="auto">
          <a:xfrm>
            <a:off x="11433175" y="8718550"/>
            <a:ext cx="184150" cy="273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nchor="ctr">
            <a:spAutoFit/>
          </a:bodyPr>
          <a:lstStyle/>
          <a:p>
            <a:endParaRPr lang="en-US"/>
          </a:p>
        </p:txBody>
      </p:sp>
      <p:cxnSp>
        <p:nvCxnSpPr>
          <p:cNvPr id="24624" name="AutoShape 76"/>
          <p:cNvCxnSpPr>
            <a:cxnSpLocks noChangeShapeType="1"/>
            <a:stCxn id="24620" idx="0"/>
            <a:endCxn id="24623" idx="2"/>
          </p:cNvCxnSpPr>
          <p:nvPr/>
        </p:nvCxnSpPr>
        <p:spPr bwMode="auto">
          <a:xfrm rot="5400000" flipH="1" flipV="1">
            <a:off x="10953750" y="8972550"/>
            <a:ext cx="552450" cy="590550"/>
          </a:xfrm>
          <a:prstGeom prst="bentConnector3">
            <a:avLst>
              <a:gd name="adj1" fmla="val 50000"/>
            </a:avLst>
          </a:prstGeom>
          <a:noFill/>
          <a:ln w="38100">
            <a:solidFill>
              <a:srgbClr val="CC0000"/>
            </a:solidFill>
            <a:miter lim="800000"/>
            <a:headEnd/>
            <a:tailEnd type="triangle" w="med" len="med"/>
          </a:ln>
          <a:extLst>
            <a:ext uri="{909E8E84-426E-40DD-AFC4-6F175D3DCCD1}">
              <a14:hiddenFill xmlns:a14="http://schemas.microsoft.com/office/drawing/2010/main">
                <a:noFill/>
              </a14:hiddenFill>
            </a:ext>
          </a:extLst>
        </p:spPr>
      </p:cxnSp>
      <p:sp>
        <p:nvSpPr>
          <p:cNvPr id="24625" name="Text Box 77"/>
          <p:cNvSpPr txBox="1">
            <a:spLocks noChangeArrowheads="1"/>
          </p:cNvSpPr>
          <p:nvPr/>
        </p:nvSpPr>
        <p:spPr bwMode="auto">
          <a:xfrm>
            <a:off x="10591800" y="10525125"/>
            <a:ext cx="3124200" cy="466725"/>
          </a:xfrm>
          <a:prstGeom prst="rect">
            <a:avLst/>
          </a:prstGeom>
          <a:noFill/>
          <a:ln w="9525" algn="ctr">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eaLnBrk="0" hangingPunct="0">
              <a:defRPr sz="1200">
                <a:solidFill>
                  <a:schemeClr val="tx1"/>
                </a:solidFill>
                <a:latin typeface="Arial" charset="0"/>
              </a:defRPr>
            </a:lvl1pPr>
            <a:lvl2pPr marL="742950" indent="-285750" eaLnBrk="0" hangingPunct="0">
              <a:defRPr sz="1200">
                <a:solidFill>
                  <a:schemeClr val="tx1"/>
                </a:solidFill>
                <a:latin typeface="Arial" charset="0"/>
              </a:defRPr>
            </a:lvl2pPr>
            <a:lvl3pPr marL="1143000" indent="-228600" eaLnBrk="0" hangingPunct="0">
              <a:defRPr sz="1200">
                <a:solidFill>
                  <a:schemeClr val="tx1"/>
                </a:solidFill>
                <a:latin typeface="Arial" charset="0"/>
              </a:defRPr>
            </a:lvl3pPr>
            <a:lvl4pPr marL="1600200" indent="-228600" eaLnBrk="0" hangingPunct="0">
              <a:defRPr sz="1200">
                <a:solidFill>
                  <a:schemeClr val="tx1"/>
                </a:solidFill>
                <a:latin typeface="Arial" charset="0"/>
              </a:defRPr>
            </a:lvl4pPr>
            <a:lvl5pPr marL="2057400" indent="-228600" eaLnBrk="0" hangingPunct="0">
              <a:defRPr sz="1200">
                <a:solidFill>
                  <a:schemeClr val="tx1"/>
                </a:solidFill>
                <a:latin typeface="Arial" charset="0"/>
              </a:defRPr>
            </a:lvl5pPr>
            <a:lvl6pPr marL="2514600" indent="-228600" algn="ctr" eaLnBrk="0" fontAlgn="base" hangingPunct="0">
              <a:spcBef>
                <a:spcPct val="0"/>
              </a:spcBef>
              <a:spcAft>
                <a:spcPct val="0"/>
              </a:spcAft>
              <a:defRPr sz="1200">
                <a:solidFill>
                  <a:schemeClr val="tx1"/>
                </a:solidFill>
                <a:latin typeface="Arial" charset="0"/>
              </a:defRPr>
            </a:lvl6pPr>
            <a:lvl7pPr marL="2971800" indent="-228600" algn="ctr" eaLnBrk="0" fontAlgn="base" hangingPunct="0">
              <a:spcBef>
                <a:spcPct val="0"/>
              </a:spcBef>
              <a:spcAft>
                <a:spcPct val="0"/>
              </a:spcAft>
              <a:defRPr sz="1200">
                <a:solidFill>
                  <a:schemeClr val="tx1"/>
                </a:solidFill>
                <a:latin typeface="Arial" charset="0"/>
              </a:defRPr>
            </a:lvl7pPr>
            <a:lvl8pPr marL="3429000" indent="-228600" algn="ctr" eaLnBrk="0" fontAlgn="base" hangingPunct="0">
              <a:spcBef>
                <a:spcPct val="0"/>
              </a:spcBef>
              <a:spcAft>
                <a:spcPct val="0"/>
              </a:spcAft>
              <a:defRPr sz="1200">
                <a:solidFill>
                  <a:schemeClr val="tx1"/>
                </a:solidFill>
                <a:latin typeface="Arial" charset="0"/>
              </a:defRPr>
            </a:lvl8pPr>
            <a:lvl9pPr marL="3886200" indent="-228600" algn="ctr" eaLnBrk="0" fontAlgn="base" hangingPunct="0">
              <a:spcBef>
                <a:spcPct val="0"/>
              </a:spcBef>
              <a:spcAft>
                <a:spcPct val="0"/>
              </a:spcAft>
              <a:defRPr sz="1200">
                <a:solidFill>
                  <a:schemeClr val="tx1"/>
                </a:solidFill>
                <a:latin typeface="Arial" charset="0"/>
              </a:defRPr>
            </a:lvl9pPr>
          </a:lstStyle>
          <a:p>
            <a:pPr eaLnBrk="1" hangingPunct="1">
              <a:spcBef>
                <a:spcPct val="50000"/>
              </a:spcBef>
            </a:pPr>
            <a:r>
              <a:rPr lang="en-US" sz="2400">
                <a:solidFill>
                  <a:schemeClr val="accent2"/>
                </a:solidFill>
              </a:rPr>
              <a:t>Eye position trace</a:t>
            </a:r>
          </a:p>
        </p:txBody>
      </p:sp>
      <p:sp>
        <p:nvSpPr>
          <p:cNvPr id="24626" name="Rectangle 78"/>
          <p:cNvSpPr>
            <a:spLocks noChangeArrowheads="1"/>
          </p:cNvSpPr>
          <p:nvPr/>
        </p:nvSpPr>
        <p:spPr bwMode="auto">
          <a:xfrm>
            <a:off x="12061825" y="6340475"/>
            <a:ext cx="184150" cy="273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nchor="ctr">
            <a:spAutoFit/>
          </a:bodyPr>
          <a:lstStyle/>
          <a:p>
            <a:endParaRPr lang="en-US"/>
          </a:p>
        </p:txBody>
      </p:sp>
      <p:cxnSp>
        <p:nvCxnSpPr>
          <p:cNvPr id="24627" name="AutoShape 79"/>
          <p:cNvCxnSpPr>
            <a:cxnSpLocks noChangeShapeType="1"/>
            <a:stCxn id="24625" idx="0"/>
            <a:endCxn id="24626" idx="2"/>
          </p:cNvCxnSpPr>
          <p:nvPr/>
        </p:nvCxnSpPr>
        <p:spPr bwMode="auto">
          <a:xfrm flipV="1">
            <a:off x="12153900" y="6613525"/>
            <a:ext cx="0" cy="3911600"/>
          </a:xfrm>
          <a:prstGeom prst="straightConnector1">
            <a:avLst/>
          </a:prstGeom>
          <a:noFill/>
          <a:ln w="38100">
            <a:solidFill>
              <a:srgbClr val="CC0000"/>
            </a:solidFill>
            <a:round/>
            <a:headEnd/>
            <a:tailEnd type="triangle" w="med" len="med"/>
          </a:ln>
          <a:extLst>
            <a:ext uri="{909E8E84-426E-40DD-AFC4-6F175D3DCCD1}">
              <a14:hiddenFill xmlns:a14="http://schemas.microsoft.com/office/drawing/2010/main">
                <a:noFill/>
              </a14:hiddenFill>
            </a:ext>
          </a:extLst>
        </p:spPr>
      </p:cxnSp>
      <p:sp>
        <p:nvSpPr>
          <p:cNvPr id="24628" name="Text Box 81"/>
          <p:cNvSpPr txBox="1">
            <a:spLocks noChangeArrowheads="1"/>
          </p:cNvSpPr>
          <p:nvPr/>
        </p:nvSpPr>
        <p:spPr bwMode="auto">
          <a:xfrm>
            <a:off x="12801600" y="9763125"/>
            <a:ext cx="2476500" cy="466725"/>
          </a:xfrm>
          <a:prstGeom prst="rect">
            <a:avLst/>
          </a:prstGeom>
          <a:noFill/>
          <a:ln w="9525" algn="ctr">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eaLnBrk="0" hangingPunct="0">
              <a:defRPr sz="1200">
                <a:solidFill>
                  <a:schemeClr val="tx1"/>
                </a:solidFill>
                <a:latin typeface="Arial" charset="0"/>
              </a:defRPr>
            </a:lvl1pPr>
            <a:lvl2pPr marL="742950" indent="-285750" eaLnBrk="0" hangingPunct="0">
              <a:defRPr sz="1200">
                <a:solidFill>
                  <a:schemeClr val="tx1"/>
                </a:solidFill>
                <a:latin typeface="Arial" charset="0"/>
              </a:defRPr>
            </a:lvl2pPr>
            <a:lvl3pPr marL="1143000" indent="-228600" eaLnBrk="0" hangingPunct="0">
              <a:defRPr sz="1200">
                <a:solidFill>
                  <a:schemeClr val="tx1"/>
                </a:solidFill>
                <a:latin typeface="Arial" charset="0"/>
              </a:defRPr>
            </a:lvl3pPr>
            <a:lvl4pPr marL="1600200" indent="-228600" eaLnBrk="0" hangingPunct="0">
              <a:defRPr sz="1200">
                <a:solidFill>
                  <a:schemeClr val="tx1"/>
                </a:solidFill>
                <a:latin typeface="Arial" charset="0"/>
              </a:defRPr>
            </a:lvl4pPr>
            <a:lvl5pPr marL="2057400" indent="-228600" eaLnBrk="0" hangingPunct="0">
              <a:defRPr sz="1200">
                <a:solidFill>
                  <a:schemeClr val="tx1"/>
                </a:solidFill>
                <a:latin typeface="Arial" charset="0"/>
              </a:defRPr>
            </a:lvl5pPr>
            <a:lvl6pPr marL="2514600" indent="-228600" algn="ctr" eaLnBrk="0" fontAlgn="base" hangingPunct="0">
              <a:spcBef>
                <a:spcPct val="0"/>
              </a:spcBef>
              <a:spcAft>
                <a:spcPct val="0"/>
              </a:spcAft>
              <a:defRPr sz="1200">
                <a:solidFill>
                  <a:schemeClr val="tx1"/>
                </a:solidFill>
                <a:latin typeface="Arial" charset="0"/>
              </a:defRPr>
            </a:lvl6pPr>
            <a:lvl7pPr marL="2971800" indent="-228600" algn="ctr" eaLnBrk="0" fontAlgn="base" hangingPunct="0">
              <a:spcBef>
                <a:spcPct val="0"/>
              </a:spcBef>
              <a:spcAft>
                <a:spcPct val="0"/>
              </a:spcAft>
              <a:defRPr sz="1200">
                <a:solidFill>
                  <a:schemeClr val="tx1"/>
                </a:solidFill>
                <a:latin typeface="Arial" charset="0"/>
              </a:defRPr>
            </a:lvl7pPr>
            <a:lvl8pPr marL="3429000" indent="-228600" algn="ctr" eaLnBrk="0" fontAlgn="base" hangingPunct="0">
              <a:spcBef>
                <a:spcPct val="0"/>
              </a:spcBef>
              <a:spcAft>
                <a:spcPct val="0"/>
              </a:spcAft>
              <a:defRPr sz="1200">
                <a:solidFill>
                  <a:schemeClr val="tx1"/>
                </a:solidFill>
                <a:latin typeface="Arial" charset="0"/>
              </a:defRPr>
            </a:lvl8pPr>
            <a:lvl9pPr marL="3886200" indent="-228600" algn="ctr" eaLnBrk="0" fontAlgn="base" hangingPunct="0">
              <a:spcBef>
                <a:spcPct val="0"/>
              </a:spcBef>
              <a:spcAft>
                <a:spcPct val="0"/>
              </a:spcAft>
              <a:defRPr sz="1200">
                <a:solidFill>
                  <a:schemeClr val="tx1"/>
                </a:solidFill>
                <a:latin typeface="Arial" charset="0"/>
              </a:defRPr>
            </a:lvl9pPr>
          </a:lstStyle>
          <a:p>
            <a:pPr eaLnBrk="1" hangingPunct="1">
              <a:spcBef>
                <a:spcPct val="50000"/>
              </a:spcBef>
            </a:pPr>
            <a:r>
              <a:rPr lang="en-US" sz="2400">
                <a:solidFill>
                  <a:schemeClr val="accent2"/>
                </a:solidFill>
              </a:rPr>
              <a:t>Running SDF</a:t>
            </a:r>
          </a:p>
        </p:txBody>
      </p:sp>
      <p:sp>
        <p:nvSpPr>
          <p:cNvPr id="24629" name="Rectangle 82"/>
          <p:cNvSpPr>
            <a:spLocks noChangeArrowheads="1"/>
          </p:cNvSpPr>
          <p:nvPr/>
        </p:nvSpPr>
        <p:spPr bwMode="auto">
          <a:xfrm>
            <a:off x="13947775" y="7388225"/>
            <a:ext cx="184150" cy="273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nchor="ctr">
            <a:spAutoFit/>
          </a:bodyPr>
          <a:lstStyle/>
          <a:p>
            <a:endParaRPr lang="en-US"/>
          </a:p>
        </p:txBody>
      </p:sp>
      <p:cxnSp>
        <p:nvCxnSpPr>
          <p:cNvPr id="24630" name="AutoShape 83"/>
          <p:cNvCxnSpPr>
            <a:cxnSpLocks noChangeShapeType="1"/>
            <a:stCxn id="24628" idx="0"/>
            <a:endCxn id="24629" idx="2"/>
          </p:cNvCxnSpPr>
          <p:nvPr/>
        </p:nvCxnSpPr>
        <p:spPr bwMode="auto">
          <a:xfrm flipV="1">
            <a:off x="14039850" y="7661275"/>
            <a:ext cx="0" cy="2101850"/>
          </a:xfrm>
          <a:prstGeom prst="straightConnector1">
            <a:avLst/>
          </a:prstGeom>
          <a:noFill/>
          <a:ln w="38100">
            <a:solidFill>
              <a:srgbClr val="CC0000"/>
            </a:solidFill>
            <a:round/>
            <a:headEnd/>
            <a:tailEnd type="triangle" w="med" len="med"/>
          </a:ln>
          <a:extLst>
            <a:ext uri="{909E8E84-426E-40DD-AFC4-6F175D3DCCD1}">
              <a14:hiddenFill xmlns:a14="http://schemas.microsoft.com/office/drawing/2010/main">
                <a:noFill/>
              </a14:hiddenFill>
            </a:ext>
          </a:extLst>
        </p:spPr>
      </p:cxnSp>
      <p:sp>
        <p:nvSpPr>
          <p:cNvPr id="24631" name="Text Box 84"/>
          <p:cNvSpPr txBox="1">
            <a:spLocks noChangeArrowheads="1"/>
          </p:cNvSpPr>
          <p:nvPr/>
        </p:nvSpPr>
        <p:spPr bwMode="auto">
          <a:xfrm>
            <a:off x="14325600" y="10515600"/>
            <a:ext cx="3124200" cy="831850"/>
          </a:xfrm>
          <a:prstGeom prst="rect">
            <a:avLst/>
          </a:prstGeom>
          <a:noFill/>
          <a:ln w="9525" algn="ctr">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eaLnBrk="0" hangingPunct="0">
              <a:defRPr sz="1200">
                <a:solidFill>
                  <a:schemeClr val="tx1"/>
                </a:solidFill>
                <a:latin typeface="Arial" charset="0"/>
              </a:defRPr>
            </a:lvl1pPr>
            <a:lvl2pPr marL="742950" indent="-285750" eaLnBrk="0" hangingPunct="0">
              <a:defRPr sz="1200">
                <a:solidFill>
                  <a:schemeClr val="tx1"/>
                </a:solidFill>
                <a:latin typeface="Arial" charset="0"/>
              </a:defRPr>
            </a:lvl2pPr>
            <a:lvl3pPr marL="1143000" indent="-228600" eaLnBrk="0" hangingPunct="0">
              <a:defRPr sz="1200">
                <a:solidFill>
                  <a:schemeClr val="tx1"/>
                </a:solidFill>
                <a:latin typeface="Arial" charset="0"/>
              </a:defRPr>
            </a:lvl3pPr>
            <a:lvl4pPr marL="1600200" indent="-228600" eaLnBrk="0" hangingPunct="0">
              <a:defRPr sz="1200">
                <a:solidFill>
                  <a:schemeClr val="tx1"/>
                </a:solidFill>
                <a:latin typeface="Arial" charset="0"/>
              </a:defRPr>
            </a:lvl4pPr>
            <a:lvl5pPr marL="2057400" indent="-228600" eaLnBrk="0" hangingPunct="0">
              <a:defRPr sz="1200">
                <a:solidFill>
                  <a:schemeClr val="tx1"/>
                </a:solidFill>
                <a:latin typeface="Arial" charset="0"/>
              </a:defRPr>
            </a:lvl5pPr>
            <a:lvl6pPr marL="2514600" indent="-228600" algn="ctr" eaLnBrk="0" fontAlgn="base" hangingPunct="0">
              <a:spcBef>
                <a:spcPct val="0"/>
              </a:spcBef>
              <a:spcAft>
                <a:spcPct val="0"/>
              </a:spcAft>
              <a:defRPr sz="1200">
                <a:solidFill>
                  <a:schemeClr val="tx1"/>
                </a:solidFill>
                <a:latin typeface="Arial" charset="0"/>
              </a:defRPr>
            </a:lvl6pPr>
            <a:lvl7pPr marL="2971800" indent="-228600" algn="ctr" eaLnBrk="0" fontAlgn="base" hangingPunct="0">
              <a:spcBef>
                <a:spcPct val="0"/>
              </a:spcBef>
              <a:spcAft>
                <a:spcPct val="0"/>
              </a:spcAft>
              <a:defRPr sz="1200">
                <a:solidFill>
                  <a:schemeClr val="tx1"/>
                </a:solidFill>
                <a:latin typeface="Arial" charset="0"/>
              </a:defRPr>
            </a:lvl7pPr>
            <a:lvl8pPr marL="3429000" indent="-228600" algn="ctr" eaLnBrk="0" fontAlgn="base" hangingPunct="0">
              <a:spcBef>
                <a:spcPct val="0"/>
              </a:spcBef>
              <a:spcAft>
                <a:spcPct val="0"/>
              </a:spcAft>
              <a:defRPr sz="1200">
                <a:solidFill>
                  <a:schemeClr val="tx1"/>
                </a:solidFill>
                <a:latin typeface="Arial" charset="0"/>
              </a:defRPr>
            </a:lvl8pPr>
            <a:lvl9pPr marL="3886200" indent="-228600" algn="ctr" eaLnBrk="0" fontAlgn="base" hangingPunct="0">
              <a:spcBef>
                <a:spcPct val="0"/>
              </a:spcBef>
              <a:spcAft>
                <a:spcPct val="0"/>
              </a:spcAft>
              <a:defRPr sz="1200">
                <a:solidFill>
                  <a:schemeClr val="tx1"/>
                </a:solidFill>
                <a:latin typeface="Arial" charset="0"/>
              </a:defRPr>
            </a:lvl9pPr>
          </a:lstStyle>
          <a:p>
            <a:pPr eaLnBrk="1" hangingPunct="1">
              <a:spcBef>
                <a:spcPct val="50000"/>
              </a:spcBef>
            </a:pPr>
            <a:r>
              <a:rPr lang="en-US" sz="2400">
                <a:solidFill>
                  <a:schemeClr val="accent2"/>
                </a:solidFill>
              </a:rPr>
              <a:t>Adjustable horizontal separator</a:t>
            </a:r>
          </a:p>
        </p:txBody>
      </p:sp>
      <p:cxnSp>
        <p:nvCxnSpPr>
          <p:cNvPr id="24632" name="AutoShape 85"/>
          <p:cNvCxnSpPr>
            <a:cxnSpLocks noChangeShapeType="1"/>
            <a:stCxn id="24631" idx="0"/>
            <a:endCxn id="24633" idx="2"/>
          </p:cNvCxnSpPr>
          <p:nvPr/>
        </p:nvCxnSpPr>
        <p:spPr bwMode="auto">
          <a:xfrm flipV="1">
            <a:off x="15887700" y="8023225"/>
            <a:ext cx="0" cy="2492375"/>
          </a:xfrm>
          <a:prstGeom prst="straightConnector1">
            <a:avLst/>
          </a:prstGeom>
          <a:noFill/>
          <a:ln w="38100">
            <a:solidFill>
              <a:srgbClr val="CC0000"/>
            </a:solidFill>
            <a:round/>
            <a:headEnd/>
            <a:tailEnd type="triangle" w="med" len="med"/>
          </a:ln>
          <a:extLst>
            <a:ext uri="{909E8E84-426E-40DD-AFC4-6F175D3DCCD1}">
              <a14:hiddenFill xmlns:a14="http://schemas.microsoft.com/office/drawing/2010/main">
                <a:noFill/>
              </a14:hiddenFill>
            </a:ext>
          </a:extLst>
        </p:spPr>
      </p:cxnSp>
      <p:sp>
        <p:nvSpPr>
          <p:cNvPr id="24633" name="Rectangle 86"/>
          <p:cNvSpPr>
            <a:spLocks noChangeArrowheads="1"/>
          </p:cNvSpPr>
          <p:nvPr/>
        </p:nvSpPr>
        <p:spPr bwMode="auto">
          <a:xfrm>
            <a:off x="15795625" y="7750175"/>
            <a:ext cx="184150" cy="273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nchor="ctr">
            <a:spAutoFit/>
          </a:bodyPr>
          <a:lstStyle/>
          <a:p>
            <a:endParaRPr lang="en-US"/>
          </a:p>
        </p:txBody>
      </p:sp>
      <p:sp>
        <p:nvSpPr>
          <p:cNvPr id="24634" name="Text Box 87"/>
          <p:cNvSpPr txBox="1">
            <a:spLocks noChangeArrowheads="1"/>
          </p:cNvSpPr>
          <p:nvPr/>
        </p:nvSpPr>
        <p:spPr bwMode="auto">
          <a:xfrm>
            <a:off x="7696200" y="11620500"/>
            <a:ext cx="3124200" cy="831850"/>
          </a:xfrm>
          <a:prstGeom prst="rect">
            <a:avLst/>
          </a:prstGeom>
          <a:noFill/>
          <a:ln w="9525" algn="ctr">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eaLnBrk="0" hangingPunct="0">
              <a:defRPr sz="1200">
                <a:solidFill>
                  <a:schemeClr val="tx1"/>
                </a:solidFill>
                <a:latin typeface="Arial" charset="0"/>
              </a:defRPr>
            </a:lvl1pPr>
            <a:lvl2pPr marL="742950" indent="-285750" eaLnBrk="0" hangingPunct="0">
              <a:defRPr sz="1200">
                <a:solidFill>
                  <a:schemeClr val="tx1"/>
                </a:solidFill>
                <a:latin typeface="Arial" charset="0"/>
              </a:defRPr>
            </a:lvl2pPr>
            <a:lvl3pPr marL="1143000" indent="-228600" eaLnBrk="0" hangingPunct="0">
              <a:defRPr sz="1200">
                <a:solidFill>
                  <a:schemeClr val="tx1"/>
                </a:solidFill>
                <a:latin typeface="Arial" charset="0"/>
              </a:defRPr>
            </a:lvl3pPr>
            <a:lvl4pPr marL="1600200" indent="-228600" eaLnBrk="0" hangingPunct="0">
              <a:defRPr sz="1200">
                <a:solidFill>
                  <a:schemeClr val="tx1"/>
                </a:solidFill>
                <a:latin typeface="Arial" charset="0"/>
              </a:defRPr>
            </a:lvl4pPr>
            <a:lvl5pPr marL="2057400" indent="-228600" eaLnBrk="0" hangingPunct="0">
              <a:defRPr sz="1200">
                <a:solidFill>
                  <a:schemeClr val="tx1"/>
                </a:solidFill>
                <a:latin typeface="Arial" charset="0"/>
              </a:defRPr>
            </a:lvl5pPr>
            <a:lvl6pPr marL="2514600" indent="-228600" algn="ctr" eaLnBrk="0" fontAlgn="base" hangingPunct="0">
              <a:spcBef>
                <a:spcPct val="0"/>
              </a:spcBef>
              <a:spcAft>
                <a:spcPct val="0"/>
              </a:spcAft>
              <a:defRPr sz="1200">
                <a:solidFill>
                  <a:schemeClr val="tx1"/>
                </a:solidFill>
                <a:latin typeface="Arial" charset="0"/>
              </a:defRPr>
            </a:lvl6pPr>
            <a:lvl7pPr marL="2971800" indent="-228600" algn="ctr" eaLnBrk="0" fontAlgn="base" hangingPunct="0">
              <a:spcBef>
                <a:spcPct val="0"/>
              </a:spcBef>
              <a:spcAft>
                <a:spcPct val="0"/>
              </a:spcAft>
              <a:defRPr sz="1200">
                <a:solidFill>
                  <a:schemeClr val="tx1"/>
                </a:solidFill>
                <a:latin typeface="Arial" charset="0"/>
              </a:defRPr>
            </a:lvl7pPr>
            <a:lvl8pPr marL="3429000" indent="-228600" algn="ctr" eaLnBrk="0" fontAlgn="base" hangingPunct="0">
              <a:spcBef>
                <a:spcPct val="0"/>
              </a:spcBef>
              <a:spcAft>
                <a:spcPct val="0"/>
              </a:spcAft>
              <a:defRPr sz="1200">
                <a:solidFill>
                  <a:schemeClr val="tx1"/>
                </a:solidFill>
                <a:latin typeface="Arial" charset="0"/>
              </a:defRPr>
            </a:lvl8pPr>
            <a:lvl9pPr marL="3886200" indent="-228600" algn="ctr" eaLnBrk="0" fontAlgn="base" hangingPunct="0">
              <a:spcBef>
                <a:spcPct val="0"/>
              </a:spcBef>
              <a:spcAft>
                <a:spcPct val="0"/>
              </a:spcAft>
              <a:defRPr sz="1200">
                <a:solidFill>
                  <a:schemeClr val="tx1"/>
                </a:solidFill>
                <a:latin typeface="Arial" charset="0"/>
              </a:defRPr>
            </a:lvl9pPr>
          </a:lstStyle>
          <a:p>
            <a:pPr eaLnBrk="1" hangingPunct="1">
              <a:spcBef>
                <a:spcPct val="50000"/>
              </a:spcBef>
            </a:pPr>
            <a:r>
              <a:rPr lang="en-US" sz="2400">
                <a:solidFill>
                  <a:schemeClr val="accent2"/>
                </a:solidFill>
              </a:rPr>
              <a:t>Adjustable vertical separator</a:t>
            </a:r>
          </a:p>
        </p:txBody>
      </p:sp>
      <p:cxnSp>
        <p:nvCxnSpPr>
          <p:cNvPr id="24635" name="AutoShape 88"/>
          <p:cNvCxnSpPr>
            <a:cxnSpLocks noChangeShapeType="1"/>
            <a:stCxn id="24634" idx="0"/>
            <a:endCxn id="24636" idx="2"/>
          </p:cNvCxnSpPr>
          <p:nvPr/>
        </p:nvCxnSpPr>
        <p:spPr bwMode="auto">
          <a:xfrm flipV="1">
            <a:off x="9258300" y="9372600"/>
            <a:ext cx="22225" cy="2247900"/>
          </a:xfrm>
          <a:prstGeom prst="straightConnector1">
            <a:avLst/>
          </a:prstGeom>
          <a:noFill/>
          <a:ln w="38100">
            <a:solidFill>
              <a:srgbClr val="CC0000"/>
            </a:solidFill>
            <a:round/>
            <a:headEnd/>
            <a:tailEnd type="triangle" w="med" len="med"/>
          </a:ln>
          <a:extLst>
            <a:ext uri="{909E8E84-426E-40DD-AFC4-6F175D3DCCD1}">
              <a14:hiddenFill xmlns:a14="http://schemas.microsoft.com/office/drawing/2010/main">
                <a:noFill/>
              </a14:hiddenFill>
            </a:ext>
          </a:extLst>
        </p:spPr>
      </p:cxnSp>
      <p:sp>
        <p:nvSpPr>
          <p:cNvPr id="24636" name="Rectangle 89"/>
          <p:cNvSpPr>
            <a:spLocks noChangeArrowheads="1"/>
          </p:cNvSpPr>
          <p:nvPr/>
        </p:nvSpPr>
        <p:spPr bwMode="auto">
          <a:xfrm>
            <a:off x="9188450" y="9099550"/>
            <a:ext cx="184150" cy="273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nchor="ctr">
            <a:spAutoFit/>
          </a:bodyPr>
          <a:lstStyle/>
          <a:p>
            <a:endParaRPr lang="en-US"/>
          </a:p>
        </p:txBody>
      </p:sp>
      <p:sp>
        <p:nvSpPr>
          <p:cNvPr id="24637" name="Text Box 90"/>
          <p:cNvSpPr txBox="1">
            <a:spLocks noChangeArrowheads="1"/>
          </p:cNvSpPr>
          <p:nvPr/>
        </p:nvSpPr>
        <p:spPr bwMode="auto">
          <a:xfrm>
            <a:off x="10820400" y="3709988"/>
            <a:ext cx="1371600" cy="406400"/>
          </a:xfrm>
          <a:prstGeom prst="rect">
            <a:avLst/>
          </a:prstGeom>
          <a:noFill/>
          <a:ln w="9525" algn="ctr">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eaLnBrk="0" hangingPunct="0">
              <a:defRPr sz="1200">
                <a:solidFill>
                  <a:schemeClr val="tx1"/>
                </a:solidFill>
                <a:latin typeface="Arial" charset="0"/>
              </a:defRPr>
            </a:lvl1pPr>
            <a:lvl2pPr marL="742950" indent="-285750" eaLnBrk="0" hangingPunct="0">
              <a:defRPr sz="1200">
                <a:solidFill>
                  <a:schemeClr val="tx1"/>
                </a:solidFill>
                <a:latin typeface="Arial" charset="0"/>
              </a:defRPr>
            </a:lvl2pPr>
            <a:lvl3pPr marL="1143000" indent="-228600" eaLnBrk="0" hangingPunct="0">
              <a:defRPr sz="1200">
                <a:solidFill>
                  <a:schemeClr val="tx1"/>
                </a:solidFill>
                <a:latin typeface="Arial" charset="0"/>
              </a:defRPr>
            </a:lvl3pPr>
            <a:lvl4pPr marL="1600200" indent="-228600" eaLnBrk="0" hangingPunct="0">
              <a:defRPr sz="1200">
                <a:solidFill>
                  <a:schemeClr val="tx1"/>
                </a:solidFill>
                <a:latin typeface="Arial" charset="0"/>
              </a:defRPr>
            </a:lvl4pPr>
            <a:lvl5pPr marL="2057400" indent="-228600" eaLnBrk="0" hangingPunct="0">
              <a:defRPr sz="1200">
                <a:solidFill>
                  <a:schemeClr val="tx1"/>
                </a:solidFill>
                <a:latin typeface="Arial" charset="0"/>
              </a:defRPr>
            </a:lvl5pPr>
            <a:lvl6pPr marL="2514600" indent="-228600" algn="ctr" eaLnBrk="0" fontAlgn="base" hangingPunct="0">
              <a:spcBef>
                <a:spcPct val="0"/>
              </a:spcBef>
              <a:spcAft>
                <a:spcPct val="0"/>
              </a:spcAft>
              <a:defRPr sz="1200">
                <a:solidFill>
                  <a:schemeClr val="tx1"/>
                </a:solidFill>
                <a:latin typeface="Arial" charset="0"/>
              </a:defRPr>
            </a:lvl6pPr>
            <a:lvl7pPr marL="2971800" indent="-228600" algn="ctr" eaLnBrk="0" fontAlgn="base" hangingPunct="0">
              <a:spcBef>
                <a:spcPct val="0"/>
              </a:spcBef>
              <a:spcAft>
                <a:spcPct val="0"/>
              </a:spcAft>
              <a:defRPr sz="1200">
                <a:solidFill>
                  <a:schemeClr val="tx1"/>
                </a:solidFill>
                <a:latin typeface="Arial" charset="0"/>
              </a:defRPr>
            </a:lvl7pPr>
            <a:lvl8pPr marL="3429000" indent="-228600" algn="ctr" eaLnBrk="0" fontAlgn="base" hangingPunct="0">
              <a:spcBef>
                <a:spcPct val="0"/>
              </a:spcBef>
              <a:spcAft>
                <a:spcPct val="0"/>
              </a:spcAft>
              <a:defRPr sz="1200">
                <a:solidFill>
                  <a:schemeClr val="tx1"/>
                </a:solidFill>
                <a:latin typeface="Arial" charset="0"/>
              </a:defRPr>
            </a:lvl8pPr>
            <a:lvl9pPr marL="3886200" indent="-228600" algn="ctr" eaLnBrk="0" fontAlgn="base" hangingPunct="0">
              <a:spcBef>
                <a:spcPct val="0"/>
              </a:spcBef>
              <a:spcAft>
                <a:spcPct val="0"/>
              </a:spcAft>
              <a:defRPr sz="1200">
                <a:solidFill>
                  <a:schemeClr val="tx1"/>
                </a:solidFill>
                <a:latin typeface="Arial" charset="0"/>
              </a:defRPr>
            </a:lvl9pPr>
          </a:lstStyle>
          <a:p>
            <a:pPr eaLnBrk="1" hangingPunct="1">
              <a:spcBef>
                <a:spcPct val="50000"/>
              </a:spcBef>
            </a:pPr>
            <a:r>
              <a:rPr lang="en-US" sz="2000">
                <a:solidFill>
                  <a:schemeClr val="accent2"/>
                </a:solidFill>
              </a:rPr>
              <a:t>ECodes</a:t>
            </a:r>
          </a:p>
        </p:txBody>
      </p:sp>
      <p:cxnSp>
        <p:nvCxnSpPr>
          <p:cNvPr id="24638" name="AutoShape 91"/>
          <p:cNvCxnSpPr>
            <a:cxnSpLocks noChangeShapeType="1"/>
            <a:stCxn id="24637" idx="2"/>
            <a:endCxn id="24639" idx="3"/>
          </p:cNvCxnSpPr>
          <p:nvPr/>
        </p:nvCxnSpPr>
        <p:spPr bwMode="auto">
          <a:xfrm rot="16200000" flipH="1">
            <a:off x="11077575" y="4545013"/>
            <a:ext cx="1176337" cy="319088"/>
          </a:xfrm>
          <a:prstGeom prst="bentConnector3">
            <a:avLst>
              <a:gd name="adj1" fmla="val 50000"/>
            </a:avLst>
          </a:prstGeom>
          <a:noFill/>
          <a:ln w="38100">
            <a:solidFill>
              <a:srgbClr val="CC0000"/>
            </a:solidFill>
            <a:miter lim="800000"/>
            <a:headEnd/>
            <a:tailEnd type="triangle" w="med" len="med"/>
          </a:ln>
          <a:extLst>
            <a:ext uri="{909E8E84-426E-40DD-AFC4-6F175D3DCCD1}">
              <a14:hiddenFill xmlns:a14="http://schemas.microsoft.com/office/drawing/2010/main">
                <a:noFill/>
              </a14:hiddenFill>
            </a:ext>
          </a:extLst>
        </p:spPr>
      </p:cxnSp>
      <p:sp>
        <p:nvSpPr>
          <p:cNvPr id="24639" name="Rectangle 92"/>
          <p:cNvSpPr>
            <a:spLocks noChangeArrowheads="1"/>
          </p:cNvSpPr>
          <p:nvPr/>
        </p:nvSpPr>
        <p:spPr bwMode="auto">
          <a:xfrm rot="-5400000">
            <a:off x="11733213" y="5246687"/>
            <a:ext cx="184150"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rot="10800000" wrap="none" anchor="ctr">
            <a:spAutoFit/>
          </a:bodyPr>
          <a:lstStyle/>
          <a:p>
            <a:endParaRPr lang="en-US"/>
          </a:p>
        </p:txBody>
      </p:sp>
      <p:sp>
        <p:nvSpPr>
          <p:cNvPr id="24640" name="Text Box 93"/>
          <p:cNvSpPr txBox="1">
            <a:spLocks noChangeArrowheads="1"/>
          </p:cNvSpPr>
          <p:nvPr/>
        </p:nvSpPr>
        <p:spPr bwMode="auto">
          <a:xfrm>
            <a:off x="0" y="6248400"/>
            <a:ext cx="4343400" cy="708025"/>
          </a:xfrm>
          <a:prstGeom prst="rect">
            <a:avLst/>
          </a:prstGeom>
          <a:noFill/>
          <a:ln w="9525" algn="ctr">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eaLnBrk="0" hangingPunct="0">
              <a:defRPr sz="1200">
                <a:solidFill>
                  <a:schemeClr val="tx1"/>
                </a:solidFill>
                <a:latin typeface="Arial" charset="0"/>
              </a:defRPr>
            </a:lvl1pPr>
            <a:lvl2pPr marL="742950" indent="-285750" eaLnBrk="0" hangingPunct="0">
              <a:defRPr sz="1200">
                <a:solidFill>
                  <a:schemeClr val="tx1"/>
                </a:solidFill>
                <a:latin typeface="Arial" charset="0"/>
              </a:defRPr>
            </a:lvl2pPr>
            <a:lvl3pPr marL="1143000" indent="-228600" eaLnBrk="0" hangingPunct="0">
              <a:defRPr sz="1200">
                <a:solidFill>
                  <a:schemeClr val="tx1"/>
                </a:solidFill>
                <a:latin typeface="Arial" charset="0"/>
              </a:defRPr>
            </a:lvl3pPr>
            <a:lvl4pPr marL="1600200" indent="-228600" eaLnBrk="0" hangingPunct="0">
              <a:defRPr sz="1200">
                <a:solidFill>
                  <a:schemeClr val="tx1"/>
                </a:solidFill>
                <a:latin typeface="Arial" charset="0"/>
              </a:defRPr>
            </a:lvl4pPr>
            <a:lvl5pPr marL="2057400" indent="-228600" eaLnBrk="0" hangingPunct="0">
              <a:defRPr sz="1200">
                <a:solidFill>
                  <a:schemeClr val="tx1"/>
                </a:solidFill>
                <a:latin typeface="Arial" charset="0"/>
              </a:defRPr>
            </a:lvl5pPr>
            <a:lvl6pPr marL="2514600" indent="-228600" algn="ctr" eaLnBrk="0" fontAlgn="base" hangingPunct="0">
              <a:spcBef>
                <a:spcPct val="0"/>
              </a:spcBef>
              <a:spcAft>
                <a:spcPct val="0"/>
              </a:spcAft>
              <a:defRPr sz="1200">
                <a:solidFill>
                  <a:schemeClr val="tx1"/>
                </a:solidFill>
                <a:latin typeface="Arial" charset="0"/>
              </a:defRPr>
            </a:lvl6pPr>
            <a:lvl7pPr marL="2971800" indent="-228600" algn="ctr" eaLnBrk="0" fontAlgn="base" hangingPunct="0">
              <a:spcBef>
                <a:spcPct val="0"/>
              </a:spcBef>
              <a:spcAft>
                <a:spcPct val="0"/>
              </a:spcAft>
              <a:defRPr sz="1200">
                <a:solidFill>
                  <a:schemeClr val="tx1"/>
                </a:solidFill>
                <a:latin typeface="Arial" charset="0"/>
              </a:defRPr>
            </a:lvl7pPr>
            <a:lvl8pPr marL="3429000" indent="-228600" algn="ctr" eaLnBrk="0" fontAlgn="base" hangingPunct="0">
              <a:spcBef>
                <a:spcPct val="0"/>
              </a:spcBef>
              <a:spcAft>
                <a:spcPct val="0"/>
              </a:spcAft>
              <a:defRPr sz="1200">
                <a:solidFill>
                  <a:schemeClr val="tx1"/>
                </a:solidFill>
                <a:latin typeface="Arial" charset="0"/>
              </a:defRPr>
            </a:lvl8pPr>
            <a:lvl9pPr marL="3886200" indent="-228600" algn="ctr" eaLnBrk="0" fontAlgn="base" hangingPunct="0">
              <a:spcBef>
                <a:spcPct val="0"/>
              </a:spcBef>
              <a:spcAft>
                <a:spcPct val="0"/>
              </a:spcAft>
              <a:defRPr sz="1200">
                <a:solidFill>
                  <a:schemeClr val="tx1"/>
                </a:solidFill>
                <a:latin typeface="Arial" charset="0"/>
              </a:defRPr>
            </a:lvl9pPr>
          </a:lstStyle>
          <a:p>
            <a:pPr eaLnBrk="1" hangingPunct="1">
              <a:spcBef>
                <a:spcPct val="50000"/>
              </a:spcBef>
            </a:pPr>
            <a:r>
              <a:rPr lang="en-US" sz="2000" dirty="0">
                <a:solidFill>
                  <a:schemeClr val="accent2"/>
                </a:solidFill>
              </a:rPr>
              <a:t>Click to set the prefix &amp; suffix of the file to be saved</a:t>
            </a:r>
          </a:p>
        </p:txBody>
      </p:sp>
      <p:cxnSp>
        <p:nvCxnSpPr>
          <p:cNvPr id="24641" name="AutoShape 94"/>
          <p:cNvCxnSpPr>
            <a:cxnSpLocks noChangeShapeType="1"/>
            <a:stCxn id="24640" idx="3"/>
            <a:endCxn id="24642" idx="2"/>
          </p:cNvCxnSpPr>
          <p:nvPr/>
        </p:nvCxnSpPr>
        <p:spPr bwMode="auto">
          <a:xfrm flipV="1">
            <a:off x="4343400" y="6137275"/>
            <a:ext cx="2286000" cy="465138"/>
          </a:xfrm>
          <a:prstGeom prst="bentConnector2">
            <a:avLst/>
          </a:prstGeom>
          <a:noFill/>
          <a:ln w="38100">
            <a:solidFill>
              <a:srgbClr val="66FF33"/>
            </a:solidFill>
            <a:miter lim="800000"/>
            <a:headEnd/>
            <a:tailEnd type="triangle" w="med" len="med"/>
          </a:ln>
          <a:extLst>
            <a:ext uri="{909E8E84-426E-40DD-AFC4-6F175D3DCCD1}">
              <a14:hiddenFill xmlns:a14="http://schemas.microsoft.com/office/drawing/2010/main">
                <a:noFill/>
              </a14:hiddenFill>
            </a:ext>
          </a:extLst>
        </p:spPr>
      </p:cxnSp>
      <p:sp>
        <p:nvSpPr>
          <p:cNvPr id="24642" name="Rectangle 95"/>
          <p:cNvSpPr>
            <a:spLocks noChangeArrowheads="1"/>
          </p:cNvSpPr>
          <p:nvPr/>
        </p:nvSpPr>
        <p:spPr bwMode="auto">
          <a:xfrm>
            <a:off x="6537325" y="5864225"/>
            <a:ext cx="184150" cy="273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nchor="ctr">
            <a:spAutoFit/>
          </a:bodyPr>
          <a:lstStyle/>
          <a:p>
            <a:endParaRPr lang="en-US"/>
          </a:p>
        </p:txBody>
      </p:sp>
      <p:sp>
        <p:nvSpPr>
          <p:cNvPr id="24643" name="Text Box 57"/>
          <p:cNvSpPr txBox="1">
            <a:spLocks noChangeArrowheads="1"/>
          </p:cNvSpPr>
          <p:nvPr/>
        </p:nvSpPr>
        <p:spPr bwMode="auto">
          <a:xfrm>
            <a:off x="0" y="3448050"/>
            <a:ext cx="4343400" cy="406400"/>
          </a:xfrm>
          <a:prstGeom prst="rect">
            <a:avLst/>
          </a:prstGeom>
          <a:noFill/>
          <a:ln w="9525" algn="ctr">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eaLnBrk="0" hangingPunct="0">
              <a:defRPr sz="1200">
                <a:solidFill>
                  <a:schemeClr val="tx1"/>
                </a:solidFill>
                <a:latin typeface="Arial" charset="0"/>
              </a:defRPr>
            </a:lvl1pPr>
            <a:lvl2pPr marL="742950" indent="-285750" eaLnBrk="0" hangingPunct="0">
              <a:defRPr sz="1200">
                <a:solidFill>
                  <a:schemeClr val="tx1"/>
                </a:solidFill>
                <a:latin typeface="Arial" charset="0"/>
              </a:defRPr>
            </a:lvl2pPr>
            <a:lvl3pPr marL="1143000" indent="-228600" eaLnBrk="0" hangingPunct="0">
              <a:defRPr sz="1200">
                <a:solidFill>
                  <a:schemeClr val="tx1"/>
                </a:solidFill>
                <a:latin typeface="Arial" charset="0"/>
              </a:defRPr>
            </a:lvl3pPr>
            <a:lvl4pPr marL="1600200" indent="-228600" eaLnBrk="0" hangingPunct="0">
              <a:defRPr sz="1200">
                <a:solidFill>
                  <a:schemeClr val="tx1"/>
                </a:solidFill>
                <a:latin typeface="Arial" charset="0"/>
              </a:defRPr>
            </a:lvl4pPr>
            <a:lvl5pPr marL="2057400" indent="-228600" eaLnBrk="0" hangingPunct="0">
              <a:defRPr sz="1200">
                <a:solidFill>
                  <a:schemeClr val="tx1"/>
                </a:solidFill>
                <a:latin typeface="Arial" charset="0"/>
              </a:defRPr>
            </a:lvl5pPr>
            <a:lvl6pPr marL="2514600" indent="-228600" algn="ctr" eaLnBrk="0" fontAlgn="base" hangingPunct="0">
              <a:spcBef>
                <a:spcPct val="0"/>
              </a:spcBef>
              <a:spcAft>
                <a:spcPct val="0"/>
              </a:spcAft>
              <a:defRPr sz="1200">
                <a:solidFill>
                  <a:schemeClr val="tx1"/>
                </a:solidFill>
                <a:latin typeface="Arial" charset="0"/>
              </a:defRPr>
            </a:lvl6pPr>
            <a:lvl7pPr marL="2971800" indent="-228600" algn="ctr" eaLnBrk="0" fontAlgn="base" hangingPunct="0">
              <a:spcBef>
                <a:spcPct val="0"/>
              </a:spcBef>
              <a:spcAft>
                <a:spcPct val="0"/>
              </a:spcAft>
              <a:defRPr sz="1200">
                <a:solidFill>
                  <a:schemeClr val="tx1"/>
                </a:solidFill>
                <a:latin typeface="Arial" charset="0"/>
              </a:defRPr>
            </a:lvl7pPr>
            <a:lvl8pPr marL="3429000" indent="-228600" algn="ctr" eaLnBrk="0" fontAlgn="base" hangingPunct="0">
              <a:spcBef>
                <a:spcPct val="0"/>
              </a:spcBef>
              <a:spcAft>
                <a:spcPct val="0"/>
              </a:spcAft>
              <a:defRPr sz="1200">
                <a:solidFill>
                  <a:schemeClr val="tx1"/>
                </a:solidFill>
                <a:latin typeface="Arial" charset="0"/>
              </a:defRPr>
            </a:lvl8pPr>
            <a:lvl9pPr marL="3886200" indent="-228600" algn="ctr" eaLnBrk="0" fontAlgn="base" hangingPunct="0">
              <a:spcBef>
                <a:spcPct val="0"/>
              </a:spcBef>
              <a:spcAft>
                <a:spcPct val="0"/>
              </a:spcAft>
              <a:defRPr sz="1200">
                <a:solidFill>
                  <a:schemeClr val="tx1"/>
                </a:solidFill>
                <a:latin typeface="Arial" charset="0"/>
              </a:defRPr>
            </a:lvl9pPr>
          </a:lstStyle>
          <a:p>
            <a:pPr eaLnBrk="1" hangingPunct="1">
              <a:spcBef>
                <a:spcPct val="50000"/>
              </a:spcBef>
            </a:pPr>
            <a:r>
              <a:rPr lang="en-US" sz="2000">
                <a:solidFill>
                  <a:schemeClr val="accent2"/>
                </a:solidFill>
              </a:rPr>
              <a:t>Launch CLAS</a:t>
            </a:r>
          </a:p>
        </p:txBody>
      </p:sp>
      <p:cxnSp>
        <p:nvCxnSpPr>
          <p:cNvPr id="24644" name="AutoShape 64"/>
          <p:cNvCxnSpPr>
            <a:cxnSpLocks noChangeShapeType="1"/>
            <a:endCxn id="24645" idx="0"/>
          </p:cNvCxnSpPr>
          <p:nvPr/>
        </p:nvCxnSpPr>
        <p:spPr bwMode="auto">
          <a:xfrm>
            <a:off x="4343400" y="3511550"/>
            <a:ext cx="1546225" cy="1346200"/>
          </a:xfrm>
          <a:prstGeom prst="bentConnector2">
            <a:avLst/>
          </a:prstGeom>
          <a:noFill/>
          <a:ln w="38100">
            <a:solidFill>
              <a:srgbClr val="FFC000"/>
            </a:solidFill>
            <a:miter lim="800000"/>
            <a:headEnd/>
            <a:tailEnd type="triangle" w="med" len="med"/>
          </a:ln>
          <a:extLst>
            <a:ext uri="{909E8E84-426E-40DD-AFC4-6F175D3DCCD1}">
              <a14:hiddenFill xmlns:a14="http://schemas.microsoft.com/office/drawing/2010/main">
                <a:noFill/>
              </a14:hiddenFill>
            </a:ext>
          </a:extLst>
        </p:spPr>
      </p:cxnSp>
      <p:sp>
        <p:nvSpPr>
          <p:cNvPr id="24645" name="Rectangle 60"/>
          <p:cNvSpPr>
            <a:spLocks noChangeArrowheads="1"/>
          </p:cNvSpPr>
          <p:nvPr/>
        </p:nvSpPr>
        <p:spPr bwMode="auto">
          <a:xfrm>
            <a:off x="5762625" y="4857750"/>
            <a:ext cx="252413" cy="133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ctr">
            <a:spAutoFit/>
          </a:bodyPr>
          <a:lstStyle/>
          <a:p>
            <a:endParaRPr lang="en-US"/>
          </a:p>
        </p:txBody>
      </p:sp>
      <p:sp>
        <p:nvSpPr>
          <p:cNvPr id="24646" name="AutoShape 49"/>
          <p:cNvSpPr>
            <a:spLocks/>
          </p:cNvSpPr>
          <p:nvPr/>
        </p:nvSpPr>
        <p:spPr bwMode="auto">
          <a:xfrm rot="10800000">
            <a:off x="5116513" y="5118100"/>
            <a:ext cx="174625" cy="825500"/>
          </a:xfrm>
          <a:prstGeom prst="rightBrace">
            <a:avLst>
              <a:gd name="adj1" fmla="val 8338"/>
              <a:gd name="adj2" fmla="val 50000"/>
            </a:avLst>
          </a:prstGeom>
          <a:noFill/>
          <a:ln w="9525">
            <a:solidFill>
              <a:srgbClr val="CC0000"/>
            </a:solidFill>
            <a:round/>
            <a:headEnd/>
            <a:tailEnd/>
          </a:ln>
          <a:extLst>
            <a:ext uri="{909E8E84-426E-40DD-AFC4-6F175D3DCCD1}">
              <a14:hiddenFill xmlns:a14="http://schemas.microsoft.com/office/drawing/2010/main">
                <a:solidFill>
                  <a:srgbClr val="FFFFFF"/>
                </a:solidFill>
              </a14:hiddenFill>
            </a:ext>
          </a:extLst>
        </p:spPr>
        <p:txBody>
          <a:bodyPr anchor="ctr"/>
          <a:lstStyle/>
          <a:p>
            <a:endParaRPr lang="en-US"/>
          </a:p>
        </p:txBody>
      </p:sp>
      <p:sp>
        <p:nvSpPr>
          <p:cNvPr id="24647" name="Rectangle 66"/>
          <p:cNvSpPr>
            <a:spLocks noChangeArrowheads="1"/>
          </p:cNvSpPr>
          <p:nvPr/>
        </p:nvSpPr>
        <p:spPr bwMode="auto">
          <a:xfrm>
            <a:off x="5095875" y="5394325"/>
            <a:ext cx="184150" cy="273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nchor="ctr">
            <a:spAutoFit/>
          </a:bodyPr>
          <a:lstStyle/>
          <a:p>
            <a:endParaRPr lang="en-US"/>
          </a:p>
        </p:txBody>
      </p:sp>
      <p:sp>
        <p:nvSpPr>
          <p:cNvPr id="24648" name="Text Box 93"/>
          <p:cNvSpPr txBox="1">
            <a:spLocks noChangeArrowheads="1"/>
          </p:cNvSpPr>
          <p:nvPr/>
        </p:nvSpPr>
        <p:spPr bwMode="auto">
          <a:xfrm>
            <a:off x="0" y="5549900"/>
            <a:ext cx="4343400" cy="646113"/>
          </a:xfrm>
          <a:prstGeom prst="rect">
            <a:avLst/>
          </a:prstGeom>
          <a:noFill/>
          <a:ln w="9525" algn="ctr">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eaLnBrk="0" hangingPunct="0">
              <a:defRPr sz="1200">
                <a:solidFill>
                  <a:schemeClr val="tx1"/>
                </a:solidFill>
                <a:latin typeface="Arial" charset="0"/>
              </a:defRPr>
            </a:lvl1pPr>
            <a:lvl2pPr marL="742950" indent="-285750" eaLnBrk="0" hangingPunct="0">
              <a:defRPr sz="1200">
                <a:solidFill>
                  <a:schemeClr val="tx1"/>
                </a:solidFill>
                <a:latin typeface="Arial" charset="0"/>
              </a:defRPr>
            </a:lvl2pPr>
            <a:lvl3pPr marL="1143000" indent="-228600" eaLnBrk="0" hangingPunct="0">
              <a:defRPr sz="1200">
                <a:solidFill>
                  <a:schemeClr val="tx1"/>
                </a:solidFill>
                <a:latin typeface="Arial" charset="0"/>
              </a:defRPr>
            </a:lvl3pPr>
            <a:lvl4pPr marL="1600200" indent="-228600" eaLnBrk="0" hangingPunct="0">
              <a:defRPr sz="1200">
                <a:solidFill>
                  <a:schemeClr val="tx1"/>
                </a:solidFill>
                <a:latin typeface="Arial" charset="0"/>
              </a:defRPr>
            </a:lvl4pPr>
            <a:lvl5pPr marL="2057400" indent="-228600" eaLnBrk="0" hangingPunct="0">
              <a:defRPr sz="1200">
                <a:solidFill>
                  <a:schemeClr val="tx1"/>
                </a:solidFill>
                <a:latin typeface="Arial" charset="0"/>
              </a:defRPr>
            </a:lvl5pPr>
            <a:lvl6pPr marL="2514600" indent="-228600" algn="ctr" eaLnBrk="0" fontAlgn="base" hangingPunct="0">
              <a:spcBef>
                <a:spcPct val="0"/>
              </a:spcBef>
              <a:spcAft>
                <a:spcPct val="0"/>
              </a:spcAft>
              <a:defRPr sz="1200">
                <a:solidFill>
                  <a:schemeClr val="tx1"/>
                </a:solidFill>
                <a:latin typeface="Arial" charset="0"/>
              </a:defRPr>
            </a:lvl6pPr>
            <a:lvl7pPr marL="2971800" indent="-228600" algn="ctr" eaLnBrk="0" fontAlgn="base" hangingPunct="0">
              <a:spcBef>
                <a:spcPct val="0"/>
              </a:spcBef>
              <a:spcAft>
                <a:spcPct val="0"/>
              </a:spcAft>
              <a:defRPr sz="1200">
                <a:solidFill>
                  <a:schemeClr val="tx1"/>
                </a:solidFill>
                <a:latin typeface="Arial" charset="0"/>
              </a:defRPr>
            </a:lvl7pPr>
            <a:lvl8pPr marL="3429000" indent="-228600" algn="ctr" eaLnBrk="0" fontAlgn="base" hangingPunct="0">
              <a:spcBef>
                <a:spcPct val="0"/>
              </a:spcBef>
              <a:spcAft>
                <a:spcPct val="0"/>
              </a:spcAft>
              <a:defRPr sz="1200">
                <a:solidFill>
                  <a:schemeClr val="tx1"/>
                </a:solidFill>
                <a:latin typeface="Arial" charset="0"/>
              </a:defRPr>
            </a:lvl8pPr>
            <a:lvl9pPr marL="3886200" indent="-228600" algn="ctr" eaLnBrk="0" fontAlgn="base" hangingPunct="0">
              <a:spcBef>
                <a:spcPct val="0"/>
              </a:spcBef>
              <a:spcAft>
                <a:spcPct val="0"/>
              </a:spcAft>
              <a:defRPr sz="1200">
                <a:solidFill>
                  <a:schemeClr val="tx1"/>
                </a:solidFill>
                <a:latin typeface="Arial" charset="0"/>
              </a:defRPr>
            </a:lvl9pPr>
          </a:lstStyle>
          <a:p>
            <a:pPr eaLnBrk="1" hangingPunct="1">
              <a:spcBef>
                <a:spcPct val="50000"/>
              </a:spcBef>
            </a:pPr>
            <a:r>
              <a:rPr lang="en-US" sz="1800">
                <a:solidFill>
                  <a:schemeClr val="accent2"/>
                </a:solidFill>
              </a:rPr>
              <a:t>Click this to increase or decrease the ID of the neuron to be saved (e.g., 1).</a:t>
            </a:r>
          </a:p>
        </p:txBody>
      </p:sp>
      <p:cxnSp>
        <p:nvCxnSpPr>
          <p:cNvPr id="24649" name="AutoShape 94"/>
          <p:cNvCxnSpPr>
            <a:cxnSpLocks noChangeShapeType="1"/>
            <a:stCxn id="24648" idx="3"/>
            <a:endCxn id="24650" idx="1"/>
          </p:cNvCxnSpPr>
          <p:nvPr/>
        </p:nvCxnSpPr>
        <p:spPr bwMode="auto">
          <a:xfrm>
            <a:off x="4343400" y="5873750"/>
            <a:ext cx="1519238" cy="220663"/>
          </a:xfrm>
          <a:prstGeom prst="bentConnector3">
            <a:avLst>
              <a:gd name="adj1" fmla="val 50000"/>
            </a:avLst>
          </a:prstGeom>
          <a:noFill/>
          <a:ln w="38100">
            <a:solidFill>
              <a:srgbClr val="0066FF"/>
            </a:solidFill>
            <a:miter lim="800000"/>
            <a:headEnd/>
            <a:tailEnd type="triangle" w="med" len="med"/>
          </a:ln>
          <a:extLst>
            <a:ext uri="{909E8E84-426E-40DD-AFC4-6F175D3DCCD1}">
              <a14:hiddenFill xmlns:a14="http://schemas.microsoft.com/office/drawing/2010/main">
                <a:noFill/>
              </a14:hiddenFill>
            </a:ext>
          </a:extLst>
        </p:spPr>
      </p:cxnSp>
      <p:sp>
        <p:nvSpPr>
          <p:cNvPr id="24650" name="Rectangle 66"/>
          <p:cNvSpPr>
            <a:spLocks noChangeArrowheads="1"/>
          </p:cNvSpPr>
          <p:nvPr/>
        </p:nvSpPr>
        <p:spPr bwMode="auto">
          <a:xfrm>
            <a:off x="5862638" y="5957888"/>
            <a:ext cx="184150" cy="273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nchor="ctr">
            <a:spAutoFit/>
          </a:bodyPr>
          <a:lstStyle/>
          <a:p>
            <a:endParaRPr lang="en-US"/>
          </a:p>
        </p:txBody>
      </p:sp>
      <p:sp>
        <p:nvSpPr>
          <p:cNvPr id="24651" name="Rectangle 66"/>
          <p:cNvSpPr>
            <a:spLocks noChangeArrowheads="1"/>
          </p:cNvSpPr>
          <p:nvPr/>
        </p:nvSpPr>
        <p:spPr bwMode="auto">
          <a:xfrm>
            <a:off x="6537325" y="5870575"/>
            <a:ext cx="184150" cy="273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nchor="ctr">
            <a:spAutoFit/>
          </a:bodyPr>
          <a:lstStyle/>
          <a:p>
            <a:endParaRPr lang="en-US"/>
          </a:p>
        </p:txBody>
      </p:sp>
      <p:sp>
        <p:nvSpPr>
          <p:cNvPr id="24652" name="Rectangle 66"/>
          <p:cNvSpPr>
            <a:spLocks noChangeArrowheads="1"/>
          </p:cNvSpPr>
          <p:nvPr/>
        </p:nvSpPr>
        <p:spPr bwMode="auto">
          <a:xfrm>
            <a:off x="7507288" y="5895975"/>
            <a:ext cx="184150" cy="273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nchor="ctr">
            <a:spAutoFit/>
          </a:bodyPr>
          <a:lstStyle/>
          <a:p>
            <a:endParaRPr lang="en-US"/>
          </a:p>
        </p:txBody>
      </p:sp>
      <p:sp>
        <p:nvSpPr>
          <p:cNvPr id="24653" name="Text Box 93"/>
          <p:cNvSpPr txBox="1">
            <a:spLocks noChangeArrowheads="1"/>
          </p:cNvSpPr>
          <p:nvPr/>
        </p:nvSpPr>
        <p:spPr bwMode="auto">
          <a:xfrm>
            <a:off x="0" y="7015163"/>
            <a:ext cx="4343400" cy="400050"/>
          </a:xfrm>
          <a:prstGeom prst="rect">
            <a:avLst/>
          </a:prstGeom>
          <a:noFill/>
          <a:ln w="9525" algn="ctr">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eaLnBrk="0" hangingPunct="0">
              <a:defRPr sz="1200">
                <a:solidFill>
                  <a:schemeClr val="tx1"/>
                </a:solidFill>
                <a:latin typeface="Arial" charset="0"/>
              </a:defRPr>
            </a:lvl1pPr>
            <a:lvl2pPr marL="742950" indent="-285750" eaLnBrk="0" hangingPunct="0">
              <a:defRPr sz="1200">
                <a:solidFill>
                  <a:schemeClr val="tx1"/>
                </a:solidFill>
                <a:latin typeface="Arial" charset="0"/>
              </a:defRPr>
            </a:lvl2pPr>
            <a:lvl3pPr marL="1143000" indent="-228600" eaLnBrk="0" hangingPunct="0">
              <a:defRPr sz="1200">
                <a:solidFill>
                  <a:schemeClr val="tx1"/>
                </a:solidFill>
                <a:latin typeface="Arial" charset="0"/>
              </a:defRPr>
            </a:lvl3pPr>
            <a:lvl4pPr marL="1600200" indent="-228600" eaLnBrk="0" hangingPunct="0">
              <a:defRPr sz="1200">
                <a:solidFill>
                  <a:schemeClr val="tx1"/>
                </a:solidFill>
                <a:latin typeface="Arial" charset="0"/>
              </a:defRPr>
            </a:lvl4pPr>
            <a:lvl5pPr marL="2057400" indent="-228600" eaLnBrk="0" hangingPunct="0">
              <a:defRPr sz="1200">
                <a:solidFill>
                  <a:schemeClr val="tx1"/>
                </a:solidFill>
                <a:latin typeface="Arial" charset="0"/>
              </a:defRPr>
            </a:lvl5pPr>
            <a:lvl6pPr marL="2514600" indent="-228600" algn="ctr" eaLnBrk="0" fontAlgn="base" hangingPunct="0">
              <a:spcBef>
                <a:spcPct val="0"/>
              </a:spcBef>
              <a:spcAft>
                <a:spcPct val="0"/>
              </a:spcAft>
              <a:defRPr sz="1200">
                <a:solidFill>
                  <a:schemeClr val="tx1"/>
                </a:solidFill>
                <a:latin typeface="Arial" charset="0"/>
              </a:defRPr>
            </a:lvl6pPr>
            <a:lvl7pPr marL="2971800" indent="-228600" algn="ctr" eaLnBrk="0" fontAlgn="base" hangingPunct="0">
              <a:spcBef>
                <a:spcPct val="0"/>
              </a:spcBef>
              <a:spcAft>
                <a:spcPct val="0"/>
              </a:spcAft>
              <a:defRPr sz="1200">
                <a:solidFill>
                  <a:schemeClr val="tx1"/>
                </a:solidFill>
                <a:latin typeface="Arial" charset="0"/>
              </a:defRPr>
            </a:lvl7pPr>
            <a:lvl8pPr marL="3429000" indent="-228600" algn="ctr" eaLnBrk="0" fontAlgn="base" hangingPunct="0">
              <a:spcBef>
                <a:spcPct val="0"/>
              </a:spcBef>
              <a:spcAft>
                <a:spcPct val="0"/>
              </a:spcAft>
              <a:defRPr sz="1200">
                <a:solidFill>
                  <a:schemeClr val="tx1"/>
                </a:solidFill>
                <a:latin typeface="Arial" charset="0"/>
              </a:defRPr>
            </a:lvl8pPr>
            <a:lvl9pPr marL="3886200" indent="-228600" algn="ctr" eaLnBrk="0" fontAlgn="base" hangingPunct="0">
              <a:spcBef>
                <a:spcPct val="0"/>
              </a:spcBef>
              <a:spcAft>
                <a:spcPct val="0"/>
              </a:spcAft>
              <a:defRPr sz="1200">
                <a:solidFill>
                  <a:schemeClr val="tx1"/>
                </a:solidFill>
                <a:latin typeface="Arial" charset="0"/>
              </a:defRPr>
            </a:lvl9pPr>
          </a:lstStyle>
          <a:p>
            <a:pPr eaLnBrk="1" hangingPunct="1">
              <a:spcBef>
                <a:spcPct val="50000"/>
              </a:spcBef>
            </a:pPr>
            <a:r>
              <a:rPr lang="en-US" sz="2000">
                <a:solidFill>
                  <a:schemeClr val="accent2"/>
                </a:solidFill>
              </a:rPr>
              <a:t>Click to change the reward amount</a:t>
            </a:r>
          </a:p>
        </p:txBody>
      </p:sp>
      <p:cxnSp>
        <p:nvCxnSpPr>
          <p:cNvPr id="24654" name="AutoShape 94"/>
          <p:cNvCxnSpPr>
            <a:cxnSpLocks noChangeShapeType="1"/>
            <a:stCxn id="24653" idx="3"/>
            <a:endCxn id="24655" idx="2"/>
          </p:cNvCxnSpPr>
          <p:nvPr/>
        </p:nvCxnSpPr>
        <p:spPr bwMode="auto">
          <a:xfrm flipV="1">
            <a:off x="4343400" y="6164263"/>
            <a:ext cx="3228975" cy="1050925"/>
          </a:xfrm>
          <a:prstGeom prst="bentConnector2">
            <a:avLst/>
          </a:prstGeom>
          <a:noFill/>
          <a:ln w="38100">
            <a:solidFill>
              <a:srgbClr val="CC0000"/>
            </a:solidFill>
            <a:miter lim="800000"/>
            <a:headEnd/>
            <a:tailEnd type="triangle" w="med" len="med"/>
          </a:ln>
          <a:extLst>
            <a:ext uri="{909E8E84-426E-40DD-AFC4-6F175D3DCCD1}">
              <a14:hiddenFill xmlns:a14="http://schemas.microsoft.com/office/drawing/2010/main">
                <a:noFill/>
              </a14:hiddenFill>
            </a:ext>
          </a:extLst>
        </p:spPr>
      </p:cxnSp>
      <p:sp>
        <p:nvSpPr>
          <p:cNvPr id="24655" name="Rectangle 66"/>
          <p:cNvSpPr>
            <a:spLocks noChangeArrowheads="1"/>
          </p:cNvSpPr>
          <p:nvPr/>
        </p:nvSpPr>
        <p:spPr bwMode="auto">
          <a:xfrm>
            <a:off x="7480300" y="5891213"/>
            <a:ext cx="184150" cy="273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nchor="ctr">
            <a:spAutoFit/>
          </a:bodyPr>
          <a:lstStyle/>
          <a:p>
            <a:endParaRPr lang="en-US"/>
          </a:p>
        </p:txBody>
      </p:sp>
      <p:sp>
        <p:nvSpPr>
          <p:cNvPr id="24656" name="Rectangle 29"/>
          <p:cNvSpPr>
            <a:spLocks noChangeArrowheads="1"/>
          </p:cNvSpPr>
          <p:nvPr/>
        </p:nvSpPr>
        <p:spPr bwMode="auto">
          <a:xfrm>
            <a:off x="10509250" y="5238750"/>
            <a:ext cx="184150" cy="273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nchor="ctr">
            <a:spAutoFit/>
          </a:bodyPr>
          <a:lstStyle/>
          <a:p>
            <a:endParaRPr lang="en-US"/>
          </a:p>
        </p:txBody>
      </p:sp>
      <p:sp>
        <p:nvSpPr>
          <p:cNvPr id="24657" name="Text Box 70"/>
          <p:cNvSpPr txBox="1">
            <a:spLocks noChangeArrowheads="1"/>
          </p:cNvSpPr>
          <p:nvPr/>
        </p:nvSpPr>
        <p:spPr bwMode="auto">
          <a:xfrm>
            <a:off x="15525750" y="3276600"/>
            <a:ext cx="2609850" cy="400050"/>
          </a:xfrm>
          <a:prstGeom prst="rect">
            <a:avLst/>
          </a:prstGeom>
          <a:noFill/>
          <a:ln w="9525" algn="ctr">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eaLnBrk="0" hangingPunct="0">
              <a:defRPr sz="1200">
                <a:solidFill>
                  <a:schemeClr val="tx1"/>
                </a:solidFill>
                <a:latin typeface="Arial" charset="0"/>
              </a:defRPr>
            </a:lvl1pPr>
            <a:lvl2pPr marL="742950" indent="-285750" eaLnBrk="0" hangingPunct="0">
              <a:defRPr sz="1200">
                <a:solidFill>
                  <a:schemeClr val="tx1"/>
                </a:solidFill>
                <a:latin typeface="Arial" charset="0"/>
              </a:defRPr>
            </a:lvl2pPr>
            <a:lvl3pPr marL="1143000" indent="-228600" eaLnBrk="0" hangingPunct="0">
              <a:defRPr sz="1200">
                <a:solidFill>
                  <a:schemeClr val="tx1"/>
                </a:solidFill>
                <a:latin typeface="Arial" charset="0"/>
              </a:defRPr>
            </a:lvl3pPr>
            <a:lvl4pPr marL="1600200" indent="-228600" eaLnBrk="0" hangingPunct="0">
              <a:defRPr sz="1200">
                <a:solidFill>
                  <a:schemeClr val="tx1"/>
                </a:solidFill>
                <a:latin typeface="Arial" charset="0"/>
              </a:defRPr>
            </a:lvl4pPr>
            <a:lvl5pPr marL="2057400" indent="-228600" eaLnBrk="0" hangingPunct="0">
              <a:defRPr sz="1200">
                <a:solidFill>
                  <a:schemeClr val="tx1"/>
                </a:solidFill>
                <a:latin typeface="Arial" charset="0"/>
              </a:defRPr>
            </a:lvl5pPr>
            <a:lvl6pPr marL="2514600" indent="-228600" algn="ctr" eaLnBrk="0" fontAlgn="base" hangingPunct="0">
              <a:spcBef>
                <a:spcPct val="0"/>
              </a:spcBef>
              <a:spcAft>
                <a:spcPct val="0"/>
              </a:spcAft>
              <a:defRPr sz="1200">
                <a:solidFill>
                  <a:schemeClr val="tx1"/>
                </a:solidFill>
                <a:latin typeface="Arial" charset="0"/>
              </a:defRPr>
            </a:lvl6pPr>
            <a:lvl7pPr marL="2971800" indent="-228600" algn="ctr" eaLnBrk="0" fontAlgn="base" hangingPunct="0">
              <a:spcBef>
                <a:spcPct val="0"/>
              </a:spcBef>
              <a:spcAft>
                <a:spcPct val="0"/>
              </a:spcAft>
              <a:defRPr sz="1200">
                <a:solidFill>
                  <a:schemeClr val="tx1"/>
                </a:solidFill>
                <a:latin typeface="Arial" charset="0"/>
              </a:defRPr>
            </a:lvl7pPr>
            <a:lvl8pPr marL="3429000" indent="-228600" algn="ctr" eaLnBrk="0" fontAlgn="base" hangingPunct="0">
              <a:spcBef>
                <a:spcPct val="0"/>
              </a:spcBef>
              <a:spcAft>
                <a:spcPct val="0"/>
              </a:spcAft>
              <a:defRPr sz="1200">
                <a:solidFill>
                  <a:schemeClr val="tx1"/>
                </a:solidFill>
                <a:latin typeface="Arial" charset="0"/>
              </a:defRPr>
            </a:lvl8pPr>
            <a:lvl9pPr marL="3886200" indent="-228600" algn="ctr" eaLnBrk="0" fontAlgn="base" hangingPunct="0">
              <a:spcBef>
                <a:spcPct val="0"/>
              </a:spcBef>
              <a:spcAft>
                <a:spcPct val="0"/>
              </a:spcAft>
              <a:defRPr sz="1200">
                <a:solidFill>
                  <a:schemeClr val="tx1"/>
                </a:solidFill>
                <a:latin typeface="Arial" charset="0"/>
              </a:defRPr>
            </a:lvl9pPr>
          </a:lstStyle>
          <a:p>
            <a:pPr eaLnBrk="1" hangingPunct="1">
              <a:spcBef>
                <a:spcPct val="50000"/>
              </a:spcBef>
            </a:pPr>
            <a:r>
              <a:rPr lang="en-US" sz="2000" dirty="0">
                <a:solidFill>
                  <a:schemeClr val="accent2"/>
                </a:solidFill>
              </a:rPr>
              <a:t>User picked variable</a:t>
            </a:r>
          </a:p>
        </p:txBody>
      </p:sp>
      <p:cxnSp>
        <p:nvCxnSpPr>
          <p:cNvPr id="24658" name="AutoShape 76"/>
          <p:cNvCxnSpPr>
            <a:cxnSpLocks noChangeShapeType="1"/>
            <a:stCxn id="24657" idx="2"/>
          </p:cNvCxnSpPr>
          <p:nvPr/>
        </p:nvCxnSpPr>
        <p:spPr bwMode="auto">
          <a:xfrm rot="5400000">
            <a:off x="15870238" y="4341812"/>
            <a:ext cx="1625600" cy="295275"/>
          </a:xfrm>
          <a:prstGeom prst="bentConnector3">
            <a:avLst>
              <a:gd name="adj1" fmla="val 50000"/>
            </a:avLst>
          </a:prstGeom>
          <a:noFill/>
          <a:ln w="38100">
            <a:solidFill>
              <a:srgbClr val="CC0000"/>
            </a:solidFill>
            <a:miter lim="800000"/>
            <a:headEnd/>
            <a:tailEnd type="triangle" w="med" len="med"/>
          </a:ln>
          <a:extLst>
            <a:ext uri="{909E8E84-426E-40DD-AFC4-6F175D3DCCD1}">
              <a14:hiddenFill xmlns:a14="http://schemas.microsoft.com/office/drawing/2010/main">
                <a:noFill/>
              </a14:hiddenFill>
            </a:ext>
          </a:extLst>
        </p:spPr>
      </p:cxnSp>
      <p:sp>
        <p:nvSpPr>
          <p:cNvPr id="24659" name="Rectangle 66"/>
          <p:cNvSpPr>
            <a:spLocks noChangeArrowheads="1"/>
          </p:cNvSpPr>
          <p:nvPr/>
        </p:nvSpPr>
        <p:spPr bwMode="auto">
          <a:xfrm rot="10800000">
            <a:off x="8061325" y="9132888"/>
            <a:ext cx="184150" cy="273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nchor="ctr">
            <a:spAutoFit/>
          </a:bodyPr>
          <a:lstStyle/>
          <a:p>
            <a:endParaRPr lang="en-US"/>
          </a:p>
        </p:txBody>
      </p:sp>
      <p:sp>
        <p:nvSpPr>
          <p:cNvPr id="24660" name="Text Box 93"/>
          <p:cNvSpPr txBox="1">
            <a:spLocks noChangeArrowheads="1"/>
          </p:cNvSpPr>
          <p:nvPr/>
        </p:nvSpPr>
        <p:spPr bwMode="auto">
          <a:xfrm>
            <a:off x="6858000" y="10956925"/>
            <a:ext cx="2590800" cy="400050"/>
          </a:xfrm>
          <a:prstGeom prst="rect">
            <a:avLst/>
          </a:prstGeom>
          <a:noFill/>
          <a:ln w="9525" algn="ctr">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eaLnBrk="0" hangingPunct="0">
              <a:defRPr sz="1200">
                <a:solidFill>
                  <a:schemeClr val="tx1"/>
                </a:solidFill>
                <a:latin typeface="Arial" charset="0"/>
              </a:defRPr>
            </a:lvl1pPr>
            <a:lvl2pPr marL="742950" indent="-285750" eaLnBrk="0" hangingPunct="0">
              <a:defRPr sz="1200">
                <a:solidFill>
                  <a:schemeClr val="tx1"/>
                </a:solidFill>
                <a:latin typeface="Arial" charset="0"/>
              </a:defRPr>
            </a:lvl2pPr>
            <a:lvl3pPr marL="1143000" indent="-228600" eaLnBrk="0" hangingPunct="0">
              <a:defRPr sz="1200">
                <a:solidFill>
                  <a:schemeClr val="tx1"/>
                </a:solidFill>
                <a:latin typeface="Arial" charset="0"/>
              </a:defRPr>
            </a:lvl3pPr>
            <a:lvl4pPr marL="1600200" indent="-228600" eaLnBrk="0" hangingPunct="0">
              <a:defRPr sz="1200">
                <a:solidFill>
                  <a:schemeClr val="tx1"/>
                </a:solidFill>
                <a:latin typeface="Arial" charset="0"/>
              </a:defRPr>
            </a:lvl4pPr>
            <a:lvl5pPr marL="2057400" indent="-228600" eaLnBrk="0" hangingPunct="0">
              <a:defRPr sz="1200">
                <a:solidFill>
                  <a:schemeClr val="tx1"/>
                </a:solidFill>
                <a:latin typeface="Arial" charset="0"/>
              </a:defRPr>
            </a:lvl5pPr>
            <a:lvl6pPr marL="2514600" indent="-228600" algn="ctr" eaLnBrk="0" fontAlgn="base" hangingPunct="0">
              <a:spcBef>
                <a:spcPct val="0"/>
              </a:spcBef>
              <a:spcAft>
                <a:spcPct val="0"/>
              </a:spcAft>
              <a:defRPr sz="1200">
                <a:solidFill>
                  <a:schemeClr val="tx1"/>
                </a:solidFill>
                <a:latin typeface="Arial" charset="0"/>
              </a:defRPr>
            </a:lvl6pPr>
            <a:lvl7pPr marL="2971800" indent="-228600" algn="ctr" eaLnBrk="0" fontAlgn="base" hangingPunct="0">
              <a:spcBef>
                <a:spcPct val="0"/>
              </a:spcBef>
              <a:spcAft>
                <a:spcPct val="0"/>
              </a:spcAft>
              <a:defRPr sz="1200">
                <a:solidFill>
                  <a:schemeClr val="tx1"/>
                </a:solidFill>
                <a:latin typeface="Arial" charset="0"/>
              </a:defRPr>
            </a:lvl7pPr>
            <a:lvl8pPr marL="3429000" indent="-228600" algn="ctr" eaLnBrk="0" fontAlgn="base" hangingPunct="0">
              <a:spcBef>
                <a:spcPct val="0"/>
              </a:spcBef>
              <a:spcAft>
                <a:spcPct val="0"/>
              </a:spcAft>
              <a:defRPr sz="1200">
                <a:solidFill>
                  <a:schemeClr val="tx1"/>
                </a:solidFill>
                <a:latin typeface="Arial" charset="0"/>
              </a:defRPr>
            </a:lvl8pPr>
            <a:lvl9pPr marL="3886200" indent="-228600" algn="ctr" eaLnBrk="0" fontAlgn="base" hangingPunct="0">
              <a:spcBef>
                <a:spcPct val="0"/>
              </a:spcBef>
              <a:spcAft>
                <a:spcPct val="0"/>
              </a:spcAft>
              <a:defRPr sz="1200">
                <a:solidFill>
                  <a:schemeClr val="tx1"/>
                </a:solidFill>
                <a:latin typeface="Arial" charset="0"/>
              </a:defRPr>
            </a:lvl9pPr>
          </a:lstStyle>
          <a:p>
            <a:pPr eaLnBrk="1" hangingPunct="1">
              <a:spcBef>
                <a:spcPct val="50000"/>
              </a:spcBef>
            </a:pPr>
            <a:r>
              <a:rPr lang="en-US" sz="2000">
                <a:solidFill>
                  <a:schemeClr val="accent2"/>
                </a:solidFill>
              </a:rPr>
              <a:t>Able/disable mash</a:t>
            </a:r>
          </a:p>
        </p:txBody>
      </p:sp>
      <p:cxnSp>
        <p:nvCxnSpPr>
          <p:cNvPr id="24661" name="AutoShape 94"/>
          <p:cNvCxnSpPr>
            <a:cxnSpLocks noChangeShapeType="1"/>
            <a:stCxn id="24660" idx="0"/>
            <a:endCxn id="24659" idx="0"/>
          </p:cNvCxnSpPr>
          <p:nvPr/>
        </p:nvCxnSpPr>
        <p:spPr bwMode="auto">
          <a:xfrm rot="5400000" flipH="1" flipV="1">
            <a:off x="7377906" y="10181432"/>
            <a:ext cx="1550987" cy="12700"/>
          </a:xfrm>
          <a:prstGeom prst="bentConnector3">
            <a:avLst>
              <a:gd name="adj1" fmla="val 50000"/>
            </a:avLst>
          </a:prstGeom>
          <a:noFill/>
          <a:ln w="38100">
            <a:solidFill>
              <a:srgbClr val="CCCC00"/>
            </a:solidFill>
            <a:miter lim="800000"/>
            <a:headEnd/>
            <a:tailEnd type="triangle" w="med" len="med"/>
          </a:ln>
          <a:extLst>
            <a:ext uri="{909E8E84-426E-40DD-AFC4-6F175D3DCCD1}">
              <a14:hiddenFill xmlns:a14="http://schemas.microsoft.com/office/drawing/2010/main">
                <a:noFill/>
              </a14:hiddenFill>
            </a:ext>
          </a:extLst>
        </p:spPr>
      </p:cxnSp>
      <p:sp>
        <p:nvSpPr>
          <p:cNvPr id="24662" name="Rectangle 131"/>
          <p:cNvSpPr>
            <a:spLocks noChangeArrowheads="1"/>
          </p:cNvSpPr>
          <p:nvPr/>
        </p:nvSpPr>
        <p:spPr bwMode="auto">
          <a:xfrm>
            <a:off x="0" y="0"/>
            <a:ext cx="18288000" cy="990600"/>
          </a:xfrm>
          <a:prstGeom prst="rect">
            <a:avLst/>
          </a:prstGeom>
          <a:gradFill rotWithShape="1">
            <a:gsLst>
              <a:gs pos="0">
                <a:srgbClr val="CACACA"/>
              </a:gs>
              <a:gs pos="50000">
                <a:srgbClr val="EAEAEA"/>
              </a:gs>
              <a:gs pos="100000">
                <a:srgbClr val="CACACA"/>
              </a:gs>
            </a:gsLst>
            <a:lin ang="5400000" scaled="1"/>
          </a:gradFill>
          <a:ln>
            <a:noFill/>
          </a:ln>
          <a:extLst>
            <a:ext uri="{91240B29-F687-4F45-9708-019B960494DF}">
              <a14:hiddenLine xmlns:a14="http://schemas.microsoft.com/office/drawing/2010/main" w="9525" algn="ctr">
                <a:solidFill>
                  <a:srgbClr val="000000"/>
                </a:solidFill>
                <a:miter lim="800000"/>
                <a:headEnd/>
                <a:tailEnd/>
              </a14:hiddenLine>
            </a:ext>
          </a:extLst>
        </p:spPr>
        <p:txBody>
          <a:bodyPr lIns="182880" tIns="91440" rIns="182880" bIns="91440" anchor="ctr"/>
          <a:lstStyle/>
          <a:p>
            <a:pPr defTabSz="1828800"/>
            <a:r>
              <a:rPr lang="en-US" sz="3600" b="1">
                <a:solidFill>
                  <a:srgbClr val="A50021"/>
                </a:solidFill>
              </a:rPr>
              <a:t>MOXY (Monitoring System)</a:t>
            </a:r>
          </a:p>
        </p:txBody>
      </p:sp>
      <p:sp>
        <p:nvSpPr>
          <p:cNvPr id="24663" name="Rectangle 29"/>
          <p:cNvSpPr>
            <a:spLocks noChangeArrowheads="1"/>
          </p:cNvSpPr>
          <p:nvPr/>
        </p:nvSpPr>
        <p:spPr bwMode="auto">
          <a:xfrm rot="5400000">
            <a:off x="6507163" y="9177338"/>
            <a:ext cx="184150" cy="273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nchor="ctr">
            <a:spAutoFit/>
          </a:bodyPr>
          <a:lstStyle/>
          <a:p>
            <a:endParaRPr lang="en-US"/>
          </a:p>
        </p:txBody>
      </p:sp>
      <p:sp>
        <p:nvSpPr>
          <p:cNvPr id="24664" name="Text Box 93"/>
          <p:cNvSpPr txBox="1">
            <a:spLocks noChangeArrowheads="1"/>
          </p:cNvSpPr>
          <p:nvPr/>
        </p:nvSpPr>
        <p:spPr bwMode="auto">
          <a:xfrm>
            <a:off x="228600" y="9959975"/>
            <a:ext cx="7483475" cy="708025"/>
          </a:xfrm>
          <a:prstGeom prst="rect">
            <a:avLst/>
          </a:prstGeom>
          <a:noFill/>
          <a:ln w="9525" algn="ctr">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eaLnBrk="0" hangingPunct="0">
              <a:defRPr sz="1200">
                <a:solidFill>
                  <a:schemeClr val="tx1"/>
                </a:solidFill>
                <a:latin typeface="Arial" charset="0"/>
              </a:defRPr>
            </a:lvl1pPr>
            <a:lvl2pPr marL="742950" indent="-285750" eaLnBrk="0" hangingPunct="0">
              <a:defRPr sz="1200">
                <a:solidFill>
                  <a:schemeClr val="tx1"/>
                </a:solidFill>
                <a:latin typeface="Arial" charset="0"/>
              </a:defRPr>
            </a:lvl2pPr>
            <a:lvl3pPr marL="1143000" indent="-228600" eaLnBrk="0" hangingPunct="0">
              <a:defRPr sz="1200">
                <a:solidFill>
                  <a:schemeClr val="tx1"/>
                </a:solidFill>
                <a:latin typeface="Arial" charset="0"/>
              </a:defRPr>
            </a:lvl3pPr>
            <a:lvl4pPr marL="1600200" indent="-228600" eaLnBrk="0" hangingPunct="0">
              <a:defRPr sz="1200">
                <a:solidFill>
                  <a:schemeClr val="tx1"/>
                </a:solidFill>
                <a:latin typeface="Arial" charset="0"/>
              </a:defRPr>
            </a:lvl4pPr>
            <a:lvl5pPr marL="2057400" indent="-228600" eaLnBrk="0" hangingPunct="0">
              <a:defRPr sz="1200">
                <a:solidFill>
                  <a:schemeClr val="tx1"/>
                </a:solidFill>
                <a:latin typeface="Arial" charset="0"/>
              </a:defRPr>
            </a:lvl5pPr>
            <a:lvl6pPr marL="2514600" indent="-228600" algn="ctr" eaLnBrk="0" fontAlgn="base" hangingPunct="0">
              <a:spcBef>
                <a:spcPct val="0"/>
              </a:spcBef>
              <a:spcAft>
                <a:spcPct val="0"/>
              </a:spcAft>
              <a:defRPr sz="1200">
                <a:solidFill>
                  <a:schemeClr val="tx1"/>
                </a:solidFill>
                <a:latin typeface="Arial" charset="0"/>
              </a:defRPr>
            </a:lvl6pPr>
            <a:lvl7pPr marL="2971800" indent="-228600" algn="ctr" eaLnBrk="0" fontAlgn="base" hangingPunct="0">
              <a:spcBef>
                <a:spcPct val="0"/>
              </a:spcBef>
              <a:spcAft>
                <a:spcPct val="0"/>
              </a:spcAft>
              <a:defRPr sz="1200">
                <a:solidFill>
                  <a:schemeClr val="tx1"/>
                </a:solidFill>
                <a:latin typeface="Arial" charset="0"/>
              </a:defRPr>
            </a:lvl7pPr>
            <a:lvl8pPr marL="3429000" indent="-228600" algn="ctr" eaLnBrk="0" fontAlgn="base" hangingPunct="0">
              <a:spcBef>
                <a:spcPct val="0"/>
              </a:spcBef>
              <a:spcAft>
                <a:spcPct val="0"/>
              </a:spcAft>
              <a:defRPr sz="1200">
                <a:solidFill>
                  <a:schemeClr val="tx1"/>
                </a:solidFill>
                <a:latin typeface="Arial" charset="0"/>
              </a:defRPr>
            </a:lvl8pPr>
            <a:lvl9pPr marL="3886200" indent="-228600" algn="ctr" eaLnBrk="0" fontAlgn="base" hangingPunct="0">
              <a:spcBef>
                <a:spcPct val="0"/>
              </a:spcBef>
              <a:spcAft>
                <a:spcPct val="0"/>
              </a:spcAft>
              <a:defRPr sz="1200">
                <a:solidFill>
                  <a:schemeClr val="tx1"/>
                </a:solidFill>
                <a:latin typeface="Arial" charset="0"/>
              </a:defRPr>
            </a:lvl9pPr>
          </a:lstStyle>
          <a:p>
            <a:pPr eaLnBrk="1" hangingPunct="1">
              <a:spcBef>
                <a:spcPct val="50000"/>
              </a:spcBef>
            </a:pPr>
            <a:r>
              <a:rPr lang="en-US" sz="2000" dirty="0">
                <a:solidFill>
                  <a:schemeClr val="accent2"/>
                </a:solidFill>
              </a:rPr>
              <a:t>Behavioral object (e.g., 0, the first object: left eye) to monitor. The maximum number of this is determined by </a:t>
            </a:r>
            <a:r>
              <a:rPr lang="en-US" dirty="0"/>
              <a:t>NUM_BEHAVIOR_OBJS </a:t>
            </a:r>
            <a:endParaRPr lang="en-US" dirty="0">
              <a:solidFill>
                <a:schemeClr val="accent2"/>
              </a:solidFill>
            </a:endParaRPr>
          </a:p>
        </p:txBody>
      </p:sp>
      <p:cxnSp>
        <p:nvCxnSpPr>
          <p:cNvPr id="24665" name="AutoShape 94"/>
          <p:cNvCxnSpPr>
            <a:cxnSpLocks noChangeShapeType="1"/>
            <a:stCxn id="24664" idx="0"/>
            <a:endCxn id="24663" idx="3"/>
          </p:cNvCxnSpPr>
          <p:nvPr/>
        </p:nvCxnSpPr>
        <p:spPr bwMode="auto">
          <a:xfrm rot="5400000" flipH="1" flipV="1">
            <a:off x="5007769" y="8368507"/>
            <a:ext cx="554037" cy="2628900"/>
          </a:xfrm>
          <a:prstGeom prst="bentConnector3">
            <a:avLst>
              <a:gd name="adj1" fmla="val 50000"/>
            </a:avLst>
          </a:prstGeom>
          <a:noFill/>
          <a:ln w="38100">
            <a:solidFill>
              <a:srgbClr val="009900"/>
            </a:solidFill>
            <a:miter lim="800000"/>
            <a:headEnd/>
            <a:tailEnd type="triangle" w="med" len="med"/>
          </a:ln>
          <a:extLst>
            <a:ext uri="{909E8E84-426E-40DD-AFC4-6F175D3DCCD1}">
              <a14:hiddenFill xmlns:a14="http://schemas.microsoft.com/office/drawing/2010/main">
                <a:noFill/>
              </a14:hiddenFill>
            </a:ext>
          </a:extLst>
        </p:spPr>
      </p:cxn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131"/>
          <p:cNvSpPr>
            <a:spLocks noChangeArrowheads="1"/>
          </p:cNvSpPr>
          <p:nvPr/>
        </p:nvSpPr>
        <p:spPr bwMode="auto">
          <a:xfrm>
            <a:off x="0" y="0"/>
            <a:ext cx="18288000" cy="990600"/>
          </a:xfrm>
          <a:prstGeom prst="rect">
            <a:avLst/>
          </a:prstGeom>
          <a:gradFill rotWithShape="1">
            <a:gsLst>
              <a:gs pos="0">
                <a:srgbClr val="CACACA"/>
              </a:gs>
              <a:gs pos="50000">
                <a:srgbClr val="EAEAEA"/>
              </a:gs>
              <a:gs pos="100000">
                <a:srgbClr val="CACACA"/>
              </a:gs>
            </a:gsLst>
            <a:lin ang="5400000" scaled="1"/>
          </a:gradFill>
          <a:ln>
            <a:noFill/>
          </a:ln>
          <a:extLst>
            <a:ext uri="{91240B29-F687-4F45-9708-019B960494DF}">
              <a14:hiddenLine xmlns:a14="http://schemas.microsoft.com/office/drawing/2010/main" w="9525" algn="ctr">
                <a:solidFill>
                  <a:srgbClr val="000000"/>
                </a:solidFill>
                <a:miter lim="800000"/>
                <a:headEnd/>
                <a:tailEnd/>
              </a14:hiddenLine>
            </a:ext>
          </a:extLst>
        </p:spPr>
        <p:txBody>
          <a:bodyPr lIns="182880" tIns="91440" rIns="182880" bIns="91440" anchor="ctr"/>
          <a:lstStyle/>
          <a:p>
            <a:pPr defTabSz="1828800"/>
            <a:r>
              <a:rPr lang="en-US" sz="3600" b="1">
                <a:solidFill>
                  <a:srgbClr val="A50021"/>
                </a:solidFill>
              </a:rPr>
              <a:t>MOXY (Monitoring System)</a:t>
            </a:r>
          </a:p>
        </p:txBody>
      </p:sp>
      <p:sp>
        <p:nvSpPr>
          <p:cNvPr id="25603" name="Rectangle 4"/>
          <p:cNvSpPr>
            <a:spLocks noChangeArrowheads="1"/>
          </p:cNvSpPr>
          <p:nvPr/>
        </p:nvSpPr>
        <p:spPr bwMode="auto">
          <a:xfrm>
            <a:off x="914400" y="1371600"/>
            <a:ext cx="16535400" cy="1219200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tIns="45700" bIns="45700"/>
          <a:lstStyle/>
          <a:p>
            <a:pPr marL="342900" indent="-342900" algn="l">
              <a:lnSpc>
                <a:spcPct val="150000"/>
              </a:lnSpc>
              <a:buFontTx/>
              <a:buChar char="•"/>
            </a:pPr>
            <a:r>
              <a:rPr lang="en-US" sz="2400" b="1" dirty="0" smtClean="0">
                <a:solidFill>
                  <a:schemeClr val="accent2"/>
                </a:solidFill>
              </a:rPr>
              <a:t>MOXY Communicates </a:t>
            </a:r>
            <a:r>
              <a:rPr lang="en-US" sz="2400" b="1" dirty="0">
                <a:solidFill>
                  <a:schemeClr val="accent2"/>
                </a:solidFill>
              </a:rPr>
              <a:t>with TAS to display the status of various parameters.</a:t>
            </a:r>
          </a:p>
          <a:p>
            <a:pPr marL="342900" indent="-342900" algn="l">
              <a:lnSpc>
                <a:spcPct val="150000"/>
              </a:lnSpc>
              <a:buFontTx/>
              <a:buChar char="•"/>
            </a:pPr>
            <a:r>
              <a:rPr lang="en-US" sz="2400" b="1" dirty="0">
                <a:solidFill>
                  <a:schemeClr val="accent2"/>
                </a:solidFill>
              </a:rPr>
              <a:t>Has icons of other utilities (VIS, RAS, DAS etc.) to launch.</a:t>
            </a:r>
          </a:p>
          <a:p>
            <a:pPr marL="342900" indent="-342900" algn="l">
              <a:lnSpc>
                <a:spcPct val="150000"/>
              </a:lnSpc>
              <a:buFontTx/>
              <a:buChar char="•"/>
            </a:pPr>
            <a:r>
              <a:rPr lang="en-US" sz="2400" b="1" dirty="0">
                <a:solidFill>
                  <a:schemeClr val="accent2"/>
                </a:solidFill>
              </a:rPr>
              <a:t>Provides integrated monitoring system, including, the eye position monitor, digital I/O status, continuous spike density function (SDF), spike raster, </a:t>
            </a:r>
            <a:r>
              <a:rPr lang="en-US" sz="2400" b="1" dirty="0" err="1">
                <a:solidFill>
                  <a:schemeClr val="accent2"/>
                </a:solidFill>
              </a:rPr>
              <a:t>Ecodes</a:t>
            </a:r>
            <a:r>
              <a:rPr lang="en-US" sz="2400" b="1" dirty="0">
                <a:solidFill>
                  <a:schemeClr val="accent2"/>
                </a:solidFill>
              </a:rPr>
              <a:t>, and all the user-picked variables.</a:t>
            </a:r>
          </a:p>
          <a:p>
            <a:pPr marL="342900" indent="-342900" algn="l">
              <a:lnSpc>
                <a:spcPct val="150000"/>
              </a:lnSpc>
              <a:buFontTx/>
              <a:buChar char="•"/>
            </a:pPr>
            <a:endParaRPr lang="en-US" sz="2400" b="1" dirty="0" smtClean="0">
              <a:solidFill>
                <a:schemeClr val="accent2"/>
              </a:solidFill>
            </a:endParaRPr>
          </a:p>
          <a:p>
            <a:pPr marL="342900" indent="-342900" algn="l">
              <a:lnSpc>
                <a:spcPct val="150000"/>
              </a:lnSpc>
              <a:buFontTx/>
              <a:buChar char="•"/>
            </a:pPr>
            <a:r>
              <a:rPr lang="en-US" sz="2400" b="1" dirty="0" smtClean="0">
                <a:solidFill>
                  <a:srgbClr val="FF0000"/>
                </a:solidFill>
              </a:rPr>
              <a:t>Useful </a:t>
            </a:r>
            <a:r>
              <a:rPr lang="en-US" sz="2400" b="1" dirty="0">
                <a:solidFill>
                  <a:srgbClr val="FF0000"/>
                </a:solidFill>
              </a:rPr>
              <a:t>user inputs</a:t>
            </a:r>
            <a:r>
              <a:rPr lang="en-US" sz="2400" b="1" dirty="0">
                <a:solidFill>
                  <a:schemeClr val="accent2"/>
                </a:solidFill>
              </a:rPr>
              <a:t>: </a:t>
            </a:r>
          </a:p>
          <a:p>
            <a:pPr marL="800100" lvl="2" indent="-342900" algn="l">
              <a:lnSpc>
                <a:spcPct val="150000"/>
              </a:lnSpc>
              <a:buFontTx/>
              <a:buChar char="•"/>
            </a:pPr>
            <a:r>
              <a:rPr lang="en-US" sz="2400" b="1" dirty="0" smtClean="0">
                <a:solidFill>
                  <a:schemeClr val="accent2"/>
                </a:solidFill>
              </a:rPr>
              <a:t>Control </a:t>
            </a:r>
            <a:r>
              <a:rPr lang="en-US" sz="2400" b="1" dirty="0">
                <a:solidFill>
                  <a:schemeClr val="accent2"/>
                </a:solidFill>
              </a:rPr>
              <a:t>+ left mouse click on the </a:t>
            </a:r>
            <a:r>
              <a:rPr lang="en-US" sz="2400" b="1" dirty="0">
                <a:solidFill>
                  <a:schemeClr val="accent2"/>
                </a:solidFill>
                <a:sym typeface="Wingdings" pitchFamily="2" charset="2"/>
              </a:rPr>
              <a:t>black eye screen </a:t>
            </a:r>
            <a:r>
              <a:rPr lang="en-US" sz="2400" b="1" dirty="0">
                <a:solidFill>
                  <a:schemeClr val="accent2"/>
                </a:solidFill>
              </a:rPr>
              <a:t>sets a bias for the eye to be at that point; Control + Horizontal arrows decrease (</a:t>
            </a:r>
            <a:r>
              <a:rPr lang="en-US" sz="2400" b="1" dirty="0">
                <a:solidFill>
                  <a:schemeClr val="accent2"/>
                </a:solidFill>
                <a:sym typeface="Wingdings" pitchFamily="2" charset="2"/>
              </a:rPr>
              <a:t>) or increase () eye gain; </a:t>
            </a:r>
            <a:r>
              <a:rPr lang="en-US" sz="2400" b="1" dirty="0">
                <a:solidFill>
                  <a:schemeClr val="accent2"/>
                </a:solidFill>
              </a:rPr>
              <a:t>Control + </a:t>
            </a:r>
            <a:r>
              <a:rPr lang="en-US" sz="2400" b="1" dirty="0">
                <a:solidFill>
                  <a:schemeClr val="accent2"/>
                </a:solidFill>
                <a:sym typeface="Wingdings" pitchFamily="2" charset="2"/>
              </a:rPr>
              <a:t>Vertical arrows </a:t>
            </a:r>
            <a:r>
              <a:rPr lang="en-US" sz="2400" b="1" dirty="0">
                <a:solidFill>
                  <a:schemeClr val="accent2"/>
                </a:solidFill>
              </a:rPr>
              <a:t>decrease (↓</a:t>
            </a:r>
            <a:r>
              <a:rPr lang="en-US" sz="2400" b="1" dirty="0">
                <a:solidFill>
                  <a:schemeClr val="accent2"/>
                </a:solidFill>
                <a:sym typeface="Wingdings" pitchFamily="2" charset="2"/>
              </a:rPr>
              <a:t>) or increase (</a:t>
            </a:r>
            <a:r>
              <a:rPr lang="en-US" sz="2400" b="1" dirty="0">
                <a:solidFill>
                  <a:schemeClr val="accent2"/>
                </a:solidFill>
              </a:rPr>
              <a:t>↑</a:t>
            </a:r>
            <a:r>
              <a:rPr lang="en-US" sz="2400" b="1" dirty="0">
                <a:solidFill>
                  <a:schemeClr val="accent2"/>
                </a:solidFill>
                <a:sym typeface="Wingdings" pitchFamily="2" charset="2"/>
              </a:rPr>
              <a:t>) eye gain. The gain and bias will be automatically stored. </a:t>
            </a:r>
          </a:p>
          <a:p>
            <a:pPr marL="800100" lvl="2" indent="-342900" algn="l">
              <a:lnSpc>
                <a:spcPct val="150000"/>
              </a:lnSpc>
              <a:buFontTx/>
              <a:buChar char="•"/>
            </a:pPr>
            <a:r>
              <a:rPr lang="en-US" sz="2400" b="1" dirty="0">
                <a:solidFill>
                  <a:schemeClr val="accent2"/>
                </a:solidFill>
                <a:sym typeface="Wingdings" pitchFamily="2" charset="2"/>
              </a:rPr>
              <a:t>When you click any of the DIO panel, MOXY will generate an event which will be saved by TAS. For example, if you click “0” on the DIO panel, a user-defined variable “User-clicked DO: 0” will be registered and will be saved by the TAS at the end of the trial. </a:t>
            </a:r>
          </a:p>
          <a:p>
            <a:pPr marL="800100" lvl="2" indent="-342900" algn="l">
              <a:lnSpc>
                <a:spcPct val="150000"/>
              </a:lnSpc>
              <a:buFontTx/>
              <a:buChar char="•"/>
            </a:pPr>
            <a:r>
              <a:rPr lang="en-US" sz="2400" b="1" dirty="0">
                <a:solidFill>
                  <a:schemeClr val="accent2"/>
                </a:solidFill>
                <a:sym typeface="Wingdings" pitchFamily="2" charset="2"/>
              </a:rPr>
              <a:t>Right mouse click on the black eye screen presents a square stimulus. It will generate a user-defined variable “User-presented a dot: </a:t>
            </a:r>
            <a:r>
              <a:rPr lang="en-US" sz="2400" b="1" dirty="0" smtClean="0">
                <a:solidFill>
                  <a:schemeClr val="accent2"/>
                </a:solidFill>
                <a:sym typeface="Wingdings" pitchFamily="2" charset="2"/>
              </a:rPr>
              <a:t>x , y” </a:t>
            </a:r>
            <a:r>
              <a:rPr lang="en-US" sz="2400" b="1" dirty="0">
                <a:solidFill>
                  <a:schemeClr val="accent2"/>
                </a:solidFill>
                <a:sym typeface="Wingdings" pitchFamily="2" charset="2"/>
              </a:rPr>
              <a:t>will be registered and will be saved by the TAS at the end of the trial. </a:t>
            </a:r>
            <a:r>
              <a:rPr lang="en-US" sz="2400" b="1" dirty="0" smtClean="0">
                <a:solidFill>
                  <a:schemeClr val="accent2"/>
                </a:solidFill>
                <a:sym typeface="Wingdings" pitchFamily="2" charset="2"/>
              </a:rPr>
              <a:t>x, y are </a:t>
            </a:r>
            <a:r>
              <a:rPr lang="en-US" sz="2400" b="1" dirty="0">
                <a:solidFill>
                  <a:schemeClr val="accent2"/>
                </a:solidFill>
                <a:sym typeface="Wingdings" pitchFamily="2" charset="2"/>
              </a:rPr>
              <a:t>the </a:t>
            </a:r>
            <a:r>
              <a:rPr lang="en-US" sz="2400" b="1" dirty="0" smtClean="0">
                <a:solidFill>
                  <a:schemeClr val="accent2"/>
                </a:solidFill>
                <a:sym typeface="Wingdings" pitchFamily="2" charset="2"/>
              </a:rPr>
              <a:t>coordinates in </a:t>
            </a:r>
            <a:r>
              <a:rPr lang="en-US" sz="2400" b="1" dirty="0">
                <a:solidFill>
                  <a:schemeClr val="accent2"/>
                </a:solidFill>
                <a:sym typeface="Wingdings" pitchFamily="2" charset="2"/>
              </a:rPr>
              <a:t>degrees </a:t>
            </a:r>
            <a:r>
              <a:rPr lang="en-US" sz="2400" b="1" dirty="0" smtClean="0">
                <a:solidFill>
                  <a:schemeClr val="accent2"/>
                </a:solidFill>
                <a:sym typeface="Wingdings" pitchFamily="2" charset="2"/>
              </a:rPr>
              <a:t>of the dot on the monitor. If you want to show a photo instead of a square at the right click, go to VIEW menu  Click “</a:t>
            </a:r>
            <a:r>
              <a:rPr lang="en-US" sz="2400" b="1" dirty="0" err="1" smtClean="0">
                <a:solidFill>
                  <a:schemeClr val="accent2"/>
                </a:solidFill>
                <a:sym typeface="Wingdings" pitchFamily="2" charset="2"/>
              </a:rPr>
              <a:t>Right_Click_Shows_Figure</a:t>
            </a:r>
            <a:r>
              <a:rPr lang="en-US" sz="2400" b="1" dirty="0" smtClean="0">
                <a:solidFill>
                  <a:schemeClr val="accent2"/>
                </a:solidFill>
                <a:sym typeface="Wingdings" pitchFamily="2" charset="2"/>
              </a:rPr>
              <a:t>” &amp; register the file name of the figure in your TAS task.</a:t>
            </a:r>
          </a:p>
          <a:p>
            <a:pPr marL="800100" lvl="2" indent="-342900" algn="l">
              <a:lnSpc>
                <a:spcPct val="150000"/>
              </a:lnSpc>
              <a:buFontTx/>
              <a:buChar char="•"/>
            </a:pPr>
            <a:r>
              <a:rPr lang="en-US" sz="2400" b="1" dirty="0" smtClean="0">
                <a:solidFill>
                  <a:schemeClr val="accent2"/>
                </a:solidFill>
              </a:rPr>
              <a:t>You </a:t>
            </a:r>
            <a:r>
              <a:rPr lang="en-US" sz="2400" b="1" dirty="0">
                <a:solidFill>
                  <a:schemeClr val="accent2"/>
                </a:solidFill>
              </a:rPr>
              <a:t>can left-mouse-click the eye position monitor to simulate the position of the eye. It may be helpful during your task programming and debugging</a:t>
            </a:r>
            <a:r>
              <a:rPr lang="en-US" sz="2400" b="1" dirty="0" smtClean="0">
                <a:solidFill>
                  <a:schemeClr val="accent2"/>
                </a:solidFill>
              </a:rPr>
              <a:t>.</a:t>
            </a:r>
          </a:p>
          <a:p>
            <a:pPr marL="800100" lvl="2" indent="-342900" algn="l">
              <a:lnSpc>
                <a:spcPct val="150000"/>
              </a:lnSpc>
              <a:buFontTx/>
              <a:buChar char="•"/>
            </a:pPr>
            <a:r>
              <a:rPr lang="en-US" sz="2400" b="1" dirty="0" smtClean="0">
                <a:solidFill>
                  <a:schemeClr val="accent2"/>
                </a:solidFill>
              </a:rPr>
              <a:t>“</a:t>
            </a:r>
            <a:r>
              <a:rPr lang="en-US" sz="2400" b="1" dirty="0">
                <a:solidFill>
                  <a:schemeClr val="accent2"/>
                </a:solidFill>
              </a:rPr>
              <a:t>Tab” key activates DO 0 (e.g. gives juice</a:t>
            </a:r>
            <a:r>
              <a:rPr lang="en-US" sz="2400" b="1" dirty="0" smtClean="0">
                <a:solidFill>
                  <a:schemeClr val="accent2"/>
                </a:solidFill>
              </a:rPr>
              <a:t>), </a:t>
            </a:r>
            <a:r>
              <a:rPr lang="en-US" sz="2400" b="1" dirty="0">
                <a:solidFill>
                  <a:schemeClr val="accent2"/>
                </a:solidFill>
                <a:sym typeface="Wingdings" pitchFamily="2" charset="2"/>
              </a:rPr>
              <a:t>a user-defined variable </a:t>
            </a:r>
            <a:r>
              <a:rPr lang="en-US" sz="2400" b="1" dirty="0" smtClean="0">
                <a:solidFill>
                  <a:schemeClr val="accent2"/>
                </a:solidFill>
                <a:sym typeface="Wingdings" pitchFamily="2" charset="2"/>
              </a:rPr>
              <a:t>will be generated.</a:t>
            </a:r>
          </a:p>
          <a:p>
            <a:pPr marL="457200" lvl="2" algn="l">
              <a:lnSpc>
                <a:spcPct val="150000"/>
              </a:lnSpc>
            </a:pPr>
            <a:r>
              <a:rPr lang="en-US" sz="2400" b="1" dirty="0" smtClean="0">
                <a:solidFill>
                  <a:schemeClr val="accent2"/>
                </a:solidFill>
                <a:sym typeface="Wingdings" pitchFamily="2" charset="2"/>
              </a:rPr>
              <a:t>*User input generated </a:t>
            </a:r>
            <a:r>
              <a:rPr lang="en-US" sz="2400" b="1" dirty="0">
                <a:solidFill>
                  <a:schemeClr val="accent2"/>
                </a:solidFill>
                <a:sym typeface="Wingdings" pitchFamily="2" charset="2"/>
              </a:rPr>
              <a:t>user-defined </a:t>
            </a:r>
            <a:r>
              <a:rPr lang="en-US" sz="2400" b="1" dirty="0" smtClean="0">
                <a:solidFill>
                  <a:schemeClr val="accent2"/>
                </a:solidFill>
                <a:sym typeface="Wingdings" pitchFamily="2" charset="2"/>
              </a:rPr>
              <a:t>variables may be useful when you try to do a “clinical test” on the subject: the signal detected by the DAS can be correlated with the stimuli that you have presented.</a:t>
            </a:r>
            <a:endParaRPr lang="en-US" sz="2400" b="1" dirty="0">
              <a:solidFill>
                <a:schemeClr val="accent2"/>
              </a:solidFill>
            </a:endParaRPr>
          </a:p>
          <a:p>
            <a:pPr marL="800100" lvl="2" indent="-342900" algn="l">
              <a:lnSpc>
                <a:spcPct val="150000"/>
              </a:lnSpc>
              <a:buFontTx/>
              <a:buChar char="•"/>
            </a:pPr>
            <a:endParaRPr lang="en-US" sz="2400" b="1" dirty="0">
              <a:solidFill>
                <a:schemeClr val="accent2"/>
              </a:solidFill>
            </a:endParaRPr>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626" name="Picture 2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886575" y="5899150"/>
            <a:ext cx="5486400" cy="4464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26627" name="Rectangle 3"/>
          <p:cNvSpPr>
            <a:spLocks noChangeArrowheads="1"/>
          </p:cNvSpPr>
          <p:nvPr/>
        </p:nvSpPr>
        <p:spPr bwMode="auto">
          <a:xfrm>
            <a:off x="0" y="0"/>
            <a:ext cx="18288000" cy="990600"/>
          </a:xfrm>
          <a:prstGeom prst="rect">
            <a:avLst/>
          </a:prstGeom>
          <a:gradFill rotWithShape="1">
            <a:gsLst>
              <a:gs pos="0">
                <a:srgbClr val="CACACA"/>
              </a:gs>
              <a:gs pos="50000">
                <a:srgbClr val="EAEAEA"/>
              </a:gs>
              <a:gs pos="100000">
                <a:srgbClr val="CACACA"/>
              </a:gs>
            </a:gsLst>
            <a:lin ang="5400000" scaled="1"/>
          </a:gradFill>
          <a:ln>
            <a:noFill/>
          </a:ln>
          <a:extLst>
            <a:ext uri="{91240B29-F687-4F45-9708-019B960494DF}">
              <a14:hiddenLine xmlns:a14="http://schemas.microsoft.com/office/drawing/2010/main" w="9525" algn="ctr">
                <a:solidFill>
                  <a:srgbClr val="000000"/>
                </a:solidFill>
                <a:miter lim="800000"/>
                <a:headEnd/>
                <a:tailEnd/>
              </a14:hiddenLine>
            </a:ext>
          </a:extLst>
        </p:spPr>
        <p:txBody>
          <a:bodyPr lIns="182880" tIns="91440" rIns="182880" bIns="91440" anchor="ctr"/>
          <a:lstStyle/>
          <a:p>
            <a:pPr defTabSz="1828800"/>
            <a:r>
              <a:rPr lang="en-US" sz="3600" b="1">
                <a:solidFill>
                  <a:srgbClr val="A50021"/>
                </a:solidFill>
              </a:rPr>
              <a:t>VIS (VIsual Stimulus displayer)</a:t>
            </a:r>
          </a:p>
        </p:txBody>
      </p:sp>
      <p:sp>
        <p:nvSpPr>
          <p:cNvPr id="26628" name="Text Box 7"/>
          <p:cNvSpPr txBox="1">
            <a:spLocks noChangeArrowheads="1"/>
          </p:cNvSpPr>
          <p:nvPr/>
        </p:nvSpPr>
        <p:spPr bwMode="auto">
          <a:xfrm>
            <a:off x="2266950" y="7812088"/>
            <a:ext cx="3581400" cy="406400"/>
          </a:xfrm>
          <a:prstGeom prst="rect">
            <a:avLst/>
          </a:prstGeom>
          <a:noFill/>
          <a:ln w="9525" algn="ctr">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eaLnBrk="0" hangingPunct="0">
              <a:defRPr sz="1200">
                <a:solidFill>
                  <a:schemeClr val="tx1"/>
                </a:solidFill>
                <a:latin typeface="Arial" charset="0"/>
              </a:defRPr>
            </a:lvl1pPr>
            <a:lvl2pPr marL="742950" indent="-285750" eaLnBrk="0" hangingPunct="0">
              <a:defRPr sz="1200">
                <a:solidFill>
                  <a:schemeClr val="tx1"/>
                </a:solidFill>
                <a:latin typeface="Arial" charset="0"/>
              </a:defRPr>
            </a:lvl2pPr>
            <a:lvl3pPr marL="1143000" indent="-228600" eaLnBrk="0" hangingPunct="0">
              <a:defRPr sz="1200">
                <a:solidFill>
                  <a:schemeClr val="tx1"/>
                </a:solidFill>
                <a:latin typeface="Arial" charset="0"/>
              </a:defRPr>
            </a:lvl3pPr>
            <a:lvl4pPr marL="1600200" indent="-228600" eaLnBrk="0" hangingPunct="0">
              <a:defRPr sz="1200">
                <a:solidFill>
                  <a:schemeClr val="tx1"/>
                </a:solidFill>
                <a:latin typeface="Arial" charset="0"/>
              </a:defRPr>
            </a:lvl4pPr>
            <a:lvl5pPr marL="2057400" indent="-228600" eaLnBrk="0" hangingPunct="0">
              <a:defRPr sz="1200">
                <a:solidFill>
                  <a:schemeClr val="tx1"/>
                </a:solidFill>
                <a:latin typeface="Arial" charset="0"/>
              </a:defRPr>
            </a:lvl5pPr>
            <a:lvl6pPr marL="2514600" indent="-228600" algn="ctr" eaLnBrk="0" fontAlgn="base" hangingPunct="0">
              <a:spcBef>
                <a:spcPct val="0"/>
              </a:spcBef>
              <a:spcAft>
                <a:spcPct val="0"/>
              </a:spcAft>
              <a:defRPr sz="1200">
                <a:solidFill>
                  <a:schemeClr val="tx1"/>
                </a:solidFill>
                <a:latin typeface="Arial" charset="0"/>
              </a:defRPr>
            </a:lvl6pPr>
            <a:lvl7pPr marL="2971800" indent="-228600" algn="ctr" eaLnBrk="0" fontAlgn="base" hangingPunct="0">
              <a:spcBef>
                <a:spcPct val="0"/>
              </a:spcBef>
              <a:spcAft>
                <a:spcPct val="0"/>
              </a:spcAft>
              <a:defRPr sz="1200">
                <a:solidFill>
                  <a:schemeClr val="tx1"/>
                </a:solidFill>
                <a:latin typeface="Arial" charset="0"/>
              </a:defRPr>
            </a:lvl7pPr>
            <a:lvl8pPr marL="3429000" indent="-228600" algn="ctr" eaLnBrk="0" fontAlgn="base" hangingPunct="0">
              <a:spcBef>
                <a:spcPct val="0"/>
              </a:spcBef>
              <a:spcAft>
                <a:spcPct val="0"/>
              </a:spcAft>
              <a:defRPr sz="1200">
                <a:solidFill>
                  <a:schemeClr val="tx1"/>
                </a:solidFill>
                <a:latin typeface="Arial" charset="0"/>
              </a:defRPr>
            </a:lvl8pPr>
            <a:lvl9pPr marL="3886200" indent="-228600" algn="ctr" eaLnBrk="0" fontAlgn="base" hangingPunct="0">
              <a:spcBef>
                <a:spcPct val="0"/>
              </a:spcBef>
              <a:spcAft>
                <a:spcPct val="0"/>
              </a:spcAft>
              <a:defRPr sz="1200">
                <a:solidFill>
                  <a:schemeClr val="tx1"/>
                </a:solidFill>
                <a:latin typeface="Arial" charset="0"/>
              </a:defRPr>
            </a:lvl9pPr>
          </a:lstStyle>
          <a:p>
            <a:pPr eaLnBrk="1" hangingPunct="1">
              <a:spcBef>
                <a:spcPct val="50000"/>
              </a:spcBef>
            </a:pPr>
            <a:r>
              <a:rPr lang="en-US" sz="2000" dirty="0">
                <a:solidFill>
                  <a:schemeClr val="accent2"/>
                </a:solidFill>
              </a:rPr>
              <a:t>Open a configuration file</a:t>
            </a:r>
          </a:p>
        </p:txBody>
      </p:sp>
      <p:cxnSp>
        <p:nvCxnSpPr>
          <p:cNvPr id="26629" name="AutoShape 8"/>
          <p:cNvCxnSpPr>
            <a:cxnSpLocks noChangeShapeType="1"/>
            <a:stCxn id="26628" idx="3"/>
            <a:endCxn id="26630" idx="2"/>
          </p:cNvCxnSpPr>
          <p:nvPr/>
        </p:nvCxnSpPr>
        <p:spPr bwMode="auto">
          <a:xfrm flipV="1">
            <a:off x="5848350" y="6738938"/>
            <a:ext cx="1320800" cy="1276350"/>
          </a:xfrm>
          <a:prstGeom prst="bentConnector2">
            <a:avLst/>
          </a:prstGeom>
          <a:noFill/>
          <a:ln w="38100">
            <a:solidFill>
              <a:srgbClr val="0066FF"/>
            </a:solidFill>
            <a:miter lim="800000"/>
            <a:headEnd/>
            <a:tailEnd type="triangle" w="med" len="med"/>
          </a:ln>
          <a:extLst>
            <a:ext uri="{909E8E84-426E-40DD-AFC4-6F175D3DCCD1}">
              <a14:hiddenFill xmlns:a14="http://schemas.microsoft.com/office/drawing/2010/main">
                <a:noFill/>
              </a14:hiddenFill>
            </a:ext>
          </a:extLst>
        </p:spPr>
      </p:cxnSp>
      <p:sp>
        <p:nvSpPr>
          <p:cNvPr id="26630" name="Rectangle 9"/>
          <p:cNvSpPr>
            <a:spLocks noChangeArrowheads="1"/>
          </p:cNvSpPr>
          <p:nvPr/>
        </p:nvSpPr>
        <p:spPr bwMode="auto">
          <a:xfrm>
            <a:off x="7016750" y="6465888"/>
            <a:ext cx="304800" cy="273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ctr">
            <a:spAutoFit/>
          </a:bodyPr>
          <a:lstStyle/>
          <a:p>
            <a:endParaRPr lang="en-US"/>
          </a:p>
        </p:txBody>
      </p:sp>
      <p:sp>
        <p:nvSpPr>
          <p:cNvPr id="26631" name="Text Box 18"/>
          <p:cNvSpPr txBox="1">
            <a:spLocks noChangeArrowheads="1"/>
          </p:cNvSpPr>
          <p:nvPr/>
        </p:nvSpPr>
        <p:spPr bwMode="auto">
          <a:xfrm>
            <a:off x="1095375" y="5395913"/>
            <a:ext cx="5181600" cy="863600"/>
          </a:xfrm>
          <a:prstGeom prst="rect">
            <a:avLst/>
          </a:prstGeom>
          <a:noFill/>
          <a:ln w="9525" algn="ctr">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eaLnBrk="0" hangingPunct="0">
              <a:defRPr sz="1200">
                <a:solidFill>
                  <a:schemeClr val="tx1"/>
                </a:solidFill>
                <a:latin typeface="Arial" charset="0"/>
              </a:defRPr>
            </a:lvl1pPr>
            <a:lvl2pPr marL="742950" indent="-285750" eaLnBrk="0" hangingPunct="0">
              <a:defRPr sz="1200">
                <a:solidFill>
                  <a:schemeClr val="tx1"/>
                </a:solidFill>
                <a:latin typeface="Arial" charset="0"/>
              </a:defRPr>
            </a:lvl2pPr>
            <a:lvl3pPr marL="1143000" indent="-228600" eaLnBrk="0" hangingPunct="0">
              <a:defRPr sz="1200">
                <a:solidFill>
                  <a:schemeClr val="tx1"/>
                </a:solidFill>
                <a:latin typeface="Arial" charset="0"/>
              </a:defRPr>
            </a:lvl3pPr>
            <a:lvl4pPr marL="1600200" indent="-228600" eaLnBrk="0" hangingPunct="0">
              <a:defRPr sz="1200">
                <a:solidFill>
                  <a:schemeClr val="tx1"/>
                </a:solidFill>
                <a:latin typeface="Arial" charset="0"/>
              </a:defRPr>
            </a:lvl4pPr>
            <a:lvl5pPr marL="2057400" indent="-228600" eaLnBrk="0" hangingPunct="0">
              <a:defRPr sz="1200">
                <a:solidFill>
                  <a:schemeClr val="tx1"/>
                </a:solidFill>
                <a:latin typeface="Arial" charset="0"/>
              </a:defRPr>
            </a:lvl5pPr>
            <a:lvl6pPr marL="2514600" indent="-228600" algn="ctr" eaLnBrk="0" fontAlgn="base" hangingPunct="0">
              <a:spcBef>
                <a:spcPct val="0"/>
              </a:spcBef>
              <a:spcAft>
                <a:spcPct val="0"/>
              </a:spcAft>
              <a:defRPr sz="1200">
                <a:solidFill>
                  <a:schemeClr val="tx1"/>
                </a:solidFill>
                <a:latin typeface="Arial" charset="0"/>
              </a:defRPr>
            </a:lvl6pPr>
            <a:lvl7pPr marL="2971800" indent="-228600" algn="ctr" eaLnBrk="0" fontAlgn="base" hangingPunct="0">
              <a:spcBef>
                <a:spcPct val="0"/>
              </a:spcBef>
              <a:spcAft>
                <a:spcPct val="0"/>
              </a:spcAft>
              <a:defRPr sz="1200">
                <a:solidFill>
                  <a:schemeClr val="tx1"/>
                </a:solidFill>
                <a:latin typeface="Arial" charset="0"/>
              </a:defRPr>
            </a:lvl7pPr>
            <a:lvl8pPr marL="3429000" indent="-228600" algn="ctr" eaLnBrk="0" fontAlgn="base" hangingPunct="0">
              <a:spcBef>
                <a:spcPct val="0"/>
              </a:spcBef>
              <a:spcAft>
                <a:spcPct val="0"/>
              </a:spcAft>
              <a:defRPr sz="1200">
                <a:solidFill>
                  <a:schemeClr val="tx1"/>
                </a:solidFill>
                <a:latin typeface="Arial" charset="0"/>
              </a:defRPr>
            </a:lvl8pPr>
            <a:lvl9pPr marL="3886200" indent="-228600" algn="ctr" eaLnBrk="0" fontAlgn="base" hangingPunct="0">
              <a:spcBef>
                <a:spcPct val="0"/>
              </a:spcBef>
              <a:spcAft>
                <a:spcPct val="0"/>
              </a:spcAft>
              <a:defRPr sz="1200">
                <a:solidFill>
                  <a:schemeClr val="tx1"/>
                </a:solidFill>
                <a:latin typeface="Arial" charset="0"/>
              </a:defRPr>
            </a:lvl9pPr>
          </a:lstStyle>
          <a:p>
            <a:pPr eaLnBrk="1" hangingPunct="1">
              <a:spcBef>
                <a:spcPct val="50000"/>
              </a:spcBef>
            </a:pPr>
            <a:r>
              <a:rPr lang="en-US" sz="2000">
                <a:solidFill>
                  <a:schemeClr val="accent2"/>
                </a:solidFill>
              </a:rPr>
              <a:t>Save the current configuration.</a:t>
            </a:r>
          </a:p>
          <a:p>
            <a:pPr eaLnBrk="1" hangingPunct="1">
              <a:spcBef>
                <a:spcPct val="50000"/>
              </a:spcBef>
            </a:pPr>
            <a:r>
              <a:rPr lang="en-US" sz="2000">
                <a:solidFill>
                  <a:schemeClr val="accent2"/>
                </a:solidFill>
              </a:rPr>
              <a:t>Especially, after calibration of the screen.</a:t>
            </a:r>
          </a:p>
        </p:txBody>
      </p:sp>
      <p:cxnSp>
        <p:nvCxnSpPr>
          <p:cNvPr id="26632" name="AutoShape 19"/>
          <p:cNvCxnSpPr>
            <a:cxnSpLocks noChangeShapeType="1"/>
            <a:stCxn id="26631" idx="3"/>
            <a:endCxn id="26633" idx="2"/>
          </p:cNvCxnSpPr>
          <p:nvPr/>
        </p:nvCxnSpPr>
        <p:spPr bwMode="auto">
          <a:xfrm>
            <a:off x="6276975" y="5827713"/>
            <a:ext cx="1200150" cy="685800"/>
          </a:xfrm>
          <a:prstGeom prst="bentConnector2">
            <a:avLst/>
          </a:prstGeom>
          <a:noFill/>
          <a:ln w="38100">
            <a:solidFill>
              <a:srgbClr val="0066FF"/>
            </a:solidFill>
            <a:miter lim="800000"/>
            <a:headEnd/>
            <a:tailEnd type="triangle" w="med" len="med"/>
          </a:ln>
          <a:extLst>
            <a:ext uri="{909E8E84-426E-40DD-AFC4-6F175D3DCCD1}">
              <a14:hiddenFill xmlns:a14="http://schemas.microsoft.com/office/drawing/2010/main">
                <a:noFill/>
              </a14:hiddenFill>
            </a:ext>
          </a:extLst>
        </p:spPr>
      </p:cxnSp>
      <p:sp>
        <p:nvSpPr>
          <p:cNvPr id="26633" name="Rectangle 20"/>
          <p:cNvSpPr>
            <a:spLocks noChangeArrowheads="1"/>
          </p:cNvSpPr>
          <p:nvPr/>
        </p:nvSpPr>
        <p:spPr bwMode="auto">
          <a:xfrm rot="10800000">
            <a:off x="7324725" y="6513513"/>
            <a:ext cx="304800" cy="273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rot="10800000" anchor="ctr">
            <a:spAutoFit/>
          </a:bodyPr>
          <a:lstStyle/>
          <a:p>
            <a:endParaRPr lang="en-US"/>
          </a:p>
        </p:txBody>
      </p:sp>
      <p:sp>
        <p:nvSpPr>
          <p:cNvPr id="26634" name="Text Box 25"/>
          <p:cNvSpPr txBox="1">
            <a:spLocks noChangeArrowheads="1"/>
          </p:cNvSpPr>
          <p:nvPr/>
        </p:nvSpPr>
        <p:spPr bwMode="auto">
          <a:xfrm>
            <a:off x="3181350" y="3148013"/>
            <a:ext cx="4495800" cy="406400"/>
          </a:xfrm>
          <a:prstGeom prst="rect">
            <a:avLst/>
          </a:prstGeom>
          <a:noFill/>
          <a:ln w="9525" algn="ctr">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eaLnBrk="0" hangingPunct="0">
              <a:defRPr sz="1200">
                <a:solidFill>
                  <a:schemeClr val="tx1"/>
                </a:solidFill>
                <a:latin typeface="Arial" charset="0"/>
              </a:defRPr>
            </a:lvl1pPr>
            <a:lvl2pPr marL="742950" indent="-285750" eaLnBrk="0" hangingPunct="0">
              <a:defRPr sz="1200">
                <a:solidFill>
                  <a:schemeClr val="tx1"/>
                </a:solidFill>
                <a:latin typeface="Arial" charset="0"/>
              </a:defRPr>
            </a:lvl2pPr>
            <a:lvl3pPr marL="1143000" indent="-228600" eaLnBrk="0" hangingPunct="0">
              <a:defRPr sz="1200">
                <a:solidFill>
                  <a:schemeClr val="tx1"/>
                </a:solidFill>
                <a:latin typeface="Arial" charset="0"/>
              </a:defRPr>
            </a:lvl3pPr>
            <a:lvl4pPr marL="1600200" indent="-228600" eaLnBrk="0" hangingPunct="0">
              <a:defRPr sz="1200">
                <a:solidFill>
                  <a:schemeClr val="tx1"/>
                </a:solidFill>
                <a:latin typeface="Arial" charset="0"/>
              </a:defRPr>
            </a:lvl4pPr>
            <a:lvl5pPr marL="2057400" indent="-228600" eaLnBrk="0" hangingPunct="0">
              <a:defRPr sz="1200">
                <a:solidFill>
                  <a:schemeClr val="tx1"/>
                </a:solidFill>
                <a:latin typeface="Arial" charset="0"/>
              </a:defRPr>
            </a:lvl5pPr>
            <a:lvl6pPr marL="2514600" indent="-228600" algn="ctr" eaLnBrk="0" fontAlgn="base" hangingPunct="0">
              <a:spcBef>
                <a:spcPct val="0"/>
              </a:spcBef>
              <a:spcAft>
                <a:spcPct val="0"/>
              </a:spcAft>
              <a:defRPr sz="1200">
                <a:solidFill>
                  <a:schemeClr val="tx1"/>
                </a:solidFill>
                <a:latin typeface="Arial" charset="0"/>
              </a:defRPr>
            </a:lvl6pPr>
            <a:lvl7pPr marL="2971800" indent="-228600" algn="ctr" eaLnBrk="0" fontAlgn="base" hangingPunct="0">
              <a:spcBef>
                <a:spcPct val="0"/>
              </a:spcBef>
              <a:spcAft>
                <a:spcPct val="0"/>
              </a:spcAft>
              <a:defRPr sz="1200">
                <a:solidFill>
                  <a:schemeClr val="tx1"/>
                </a:solidFill>
                <a:latin typeface="Arial" charset="0"/>
              </a:defRPr>
            </a:lvl7pPr>
            <a:lvl8pPr marL="3429000" indent="-228600" algn="ctr" eaLnBrk="0" fontAlgn="base" hangingPunct="0">
              <a:spcBef>
                <a:spcPct val="0"/>
              </a:spcBef>
              <a:spcAft>
                <a:spcPct val="0"/>
              </a:spcAft>
              <a:defRPr sz="1200">
                <a:solidFill>
                  <a:schemeClr val="tx1"/>
                </a:solidFill>
                <a:latin typeface="Arial" charset="0"/>
              </a:defRPr>
            </a:lvl8pPr>
            <a:lvl9pPr marL="3886200" indent="-228600" algn="ctr" eaLnBrk="0" fontAlgn="base" hangingPunct="0">
              <a:spcBef>
                <a:spcPct val="0"/>
              </a:spcBef>
              <a:spcAft>
                <a:spcPct val="0"/>
              </a:spcAft>
              <a:defRPr sz="1200">
                <a:solidFill>
                  <a:schemeClr val="tx1"/>
                </a:solidFill>
                <a:latin typeface="Arial" charset="0"/>
              </a:defRPr>
            </a:lvl9pPr>
          </a:lstStyle>
          <a:p>
            <a:pPr eaLnBrk="1" hangingPunct="1">
              <a:spcBef>
                <a:spcPct val="50000"/>
              </a:spcBef>
            </a:pPr>
            <a:r>
              <a:rPr lang="en-US" sz="2000">
                <a:solidFill>
                  <a:schemeClr val="accent2"/>
                </a:solidFill>
              </a:rPr>
              <a:t>Smaller Scale (Zoomed-in)</a:t>
            </a:r>
          </a:p>
        </p:txBody>
      </p:sp>
      <p:cxnSp>
        <p:nvCxnSpPr>
          <p:cNvPr id="26635" name="AutoShape 26"/>
          <p:cNvCxnSpPr>
            <a:cxnSpLocks noChangeShapeType="1"/>
            <a:stCxn id="26634" idx="3"/>
            <a:endCxn id="26636" idx="0"/>
          </p:cNvCxnSpPr>
          <p:nvPr/>
        </p:nvCxnSpPr>
        <p:spPr bwMode="auto">
          <a:xfrm>
            <a:off x="7677150" y="3351213"/>
            <a:ext cx="482600" cy="3184525"/>
          </a:xfrm>
          <a:prstGeom prst="bentConnector2">
            <a:avLst/>
          </a:prstGeom>
          <a:noFill/>
          <a:ln w="38100">
            <a:solidFill>
              <a:srgbClr val="CC0000"/>
            </a:solidFill>
            <a:miter lim="800000"/>
            <a:headEnd/>
            <a:tailEnd type="triangle" w="med" len="med"/>
          </a:ln>
          <a:extLst>
            <a:ext uri="{909E8E84-426E-40DD-AFC4-6F175D3DCCD1}">
              <a14:hiddenFill xmlns:a14="http://schemas.microsoft.com/office/drawing/2010/main">
                <a:noFill/>
              </a14:hiddenFill>
            </a:ext>
          </a:extLst>
        </p:spPr>
      </p:cxnSp>
      <p:sp>
        <p:nvSpPr>
          <p:cNvPr id="26636" name="Rectangle 27"/>
          <p:cNvSpPr>
            <a:spLocks noChangeArrowheads="1"/>
          </p:cNvSpPr>
          <p:nvPr/>
        </p:nvSpPr>
        <p:spPr bwMode="auto">
          <a:xfrm>
            <a:off x="8067675" y="6535738"/>
            <a:ext cx="184150" cy="273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nchor="ctr">
            <a:spAutoFit/>
          </a:bodyPr>
          <a:lstStyle/>
          <a:p>
            <a:endParaRPr lang="en-US"/>
          </a:p>
        </p:txBody>
      </p:sp>
      <p:sp>
        <p:nvSpPr>
          <p:cNvPr id="26637" name="Text Box 28"/>
          <p:cNvSpPr txBox="1">
            <a:spLocks noChangeArrowheads="1"/>
          </p:cNvSpPr>
          <p:nvPr/>
        </p:nvSpPr>
        <p:spPr bwMode="auto">
          <a:xfrm>
            <a:off x="3181350" y="4214813"/>
            <a:ext cx="4495800" cy="406400"/>
          </a:xfrm>
          <a:prstGeom prst="rect">
            <a:avLst/>
          </a:prstGeom>
          <a:noFill/>
          <a:ln w="9525" algn="ctr">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eaLnBrk="0" hangingPunct="0">
              <a:defRPr sz="1200">
                <a:solidFill>
                  <a:schemeClr val="tx1"/>
                </a:solidFill>
                <a:latin typeface="Arial" charset="0"/>
              </a:defRPr>
            </a:lvl1pPr>
            <a:lvl2pPr marL="742950" indent="-285750" eaLnBrk="0" hangingPunct="0">
              <a:defRPr sz="1200">
                <a:solidFill>
                  <a:schemeClr val="tx1"/>
                </a:solidFill>
                <a:latin typeface="Arial" charset="0"/>
              </a:defRPr>
            </a:lvl2pPr>
            <a:lvl3pPr marL="1143000" indent="-228600" eaLnBrk="0" hangingPunct="0">
              <a:defRPr sz="1200">
                <a:solidFill>
                  <a:schemeClr val="tx1"/>
                </a:solidFill>
                <a:latin typeface="Arial" charset="0"/>
              </a:defRPr>
            </a:lvl3pPr>
            <a:lvl4pPr marL="1600200" indent="-228600" eaLnBrk="0" hangingPunct="0">
              <a:defRPr sz="1200">
                <a:solidFill>
                  <a:schemeClr val="tx1"/>
                </a:solidFill>
                <a:latin typeface="Arial" charset="0"/>
              </a:defRPr>
            </a:lvl4pPr>
            <a:lvl5pPr marL="2057400" indent="-228600" eaLnBrk="0" hangingPunct="0">
              <a:defRPr sz="1200">
                <a:solidFill>
                  <a:schemeClr val="tx1"/>
                </a:solidFill>
                <a:latin typeface="Arial" charset="0"/>
              </a:defRPr>
            </a:lvl5pPr>
            <a:lvl6pPr marL="2514600" indent="-228600" algn="ctr" eaLnBrk="0" fontAlgn="base" hangingPunct="0">
              <a:spcBef>
                <a:spcPct val="0"/>
              </a:spcBef>
              <a:spcAft>
                <a:spcPct val="0"/>
              </a:spcAft>
              <a:defRPr sz="1200">
                <a:solidFill>
                  <a:schemeClr val="tx1"/>
                </a:solidFill>
                <a:latin typeface="Arial" charset="0"/>
              </a:defRPr>
            </a:lvl6pPr>
            <a:lvl7pPr marL="2971800" indent="-228600" algn="ctr" eaLnBrk="0" fontAlgn="base" hangingPunct="0">
              <a:spcBef>
                <a:spcPct val="0"/>
              </a:spcBef>
              <a:spcAft>
                <a:spcPct val="0"/>
              </a:spcAft>
              <a:defRPr sz="1200">
                <a:solidFill>
                  <a:schemeClr val="tx1"/>
                </a:solidFill>
                <a:latin typeface="Arial" charset="0"/>
              </a:defRPr>
            </a:lvl7pPr>
            <a:lvl8pPr marL="3429000" indent="-228600" algn="ctr" eaLnBrk="0" fontAlgn="base" hangingPunct="0">
              <a:spcBef>
                <a:spcPct val="0"/>
              </a:spcBef>
              <a:spcAft>
                <a:spcPct val="0"/>
              </a:spcAft>
              <a:defRPr sz="1200">
                <a:solidFill>
                  <a:schemeClr val="tx1"/>
                </a:solidFill>
                <a:latin typeface="Arial" charset="0"/>
              </a:defRPr>
            </a:lvl8pPr>
            <a:lvl9pPr marL="3886200" indent="-228600" algn="ctr" eaLnBrk="0" fontAlgn="base" hangingPunct="0">
              <a:spcBef>
                <a:spcPct val="0"/>
              </a:spcBef>
              <a:spcAft>
                <a:spcPct val="0"/>
              </a:spcAft>
              <a:defRPr sz="1200">
                <a:solidFill>
                  <a:schemeClr val="tx1"/>
                </a:solidFill>
                <a:latin typeface="Arial" charset="0"/>
              </a:defRPr>
            </a:lvl9pPr>
          </a:lstStyle>
          <a:p>
            <a:pPr eaLnBrk="1" hangingPunct="1">
              <a:spcBef>
                <a:spcPct val="50000"/>
              </a:spcBef>
            </a:pPr>
            <a:r>
              <a:rPr lang="en-US" sz="2000">
                <a:solidFill>
                  <a:schemeClr val="accent2"/>
                </a:solidFill>
              </a:rPr>
              <a:t>Display the calibration</a:t>
            </a:r>
          </a:p>
        </p:txBody>
      </p:sp>
      <p:cxnSp>
        <p:nvCxnSpPr>
          <p:cNvPr id="26638" name="AutoShape 29"/>
          <p:cNvCxnSpPr>
            <a:cxnSpLocks noChangeShapeType="1"/>
            <a:stCxn id="26637" idx="3"/>
            <a:endCxn id="26639" idx="0"/>
          </p:cNvCxnSpPr>
          <p:nvPr/>
        </p:nvCxnSpPr>
        <p:spPr bwMode="auto">
          <a:xfrm>
            <a:off x="7677150" y="4418013"/>
            <a:ext cx="171450" cy="2095500"/>
          </a:xfrm>
          <a:prstGeom prst="bentConnector2">
            <a:avLst/>
          </a:prstGeom>
          <a:noFill/>
          <a:ln w="38100">
            <a:solidFill>
              <a:srgbClr val="CC0000"/>
            </a:solidFill>
            <a:miter lim="800000"/>
            <a:headEnd/>
            <a:tailEnd type="triangle" w="med" len="med"/>
          </a:ln>
          <a:extLst>
            <a:ext uri="{909E8E84-426E-40DD-AFC4-6F175D3DCCD1}">
              <a14:hiddenFill xmlns:a14="http://schemas.microsoft.com/office/drawing/2010/main">
                <a:noFill/>
              </a14:hiddenFill>
            </a:ext>
          </a:extLst>
        </p:spPr>
      </p:cxnSp>
      <p:sp>
        <p:nvSpPr>
          <p:cNvPr id="26639" name="Rectangle 30"/>
          <p:cNvSpPr>
            <a:spLocks noChangeArrowheads="1"/>
          </p:cNvSpPr>
          <p:nvPr/>
        </p:nvSpPr>
        <p:spPr bwMode="auto">
          <a:xfrm>
            <a:off x="7756525" y="6513513"/>
            <a:ext cx="184150" cy="273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nchor="ctr">
            <a:spAutoFit/>
          </a:bodyPr>
          <a:lstStyle/>
          <a:p>
            <a:endParaRPr lang="en-US"/>
          </a:p>
        </p:txBody>
      </p:sp>
      <p:sp>
        <p:nvSpPr>
          <p:cNvPr id="26640" name="Text Box 31"/>
          <p:cNvSpPr txBox="1">
            <a:spLocks noChangeArrowheads="1"/>
          </p:cNvSpPr>
          <p:nvPr/>
        </p:nvSpPr>
        <p:spPr bwMode="auto">
          <a:xfrm>
            <a:off x="3181350" y="2595563"/>
            <a:ext cx="4495800" cy="406400"/>
          </a:xfrm>
          <a:prstGeom prst="rect">
            <a:avLst/>
          </a:prstGeom>
          <a:noFill/>
          <a:ln w="9525" algn="ctr">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eaLnBrk="0" hangingPunct="0">
              <a:defRPr sz="1200">
                <a:solidFill>
                  <a:schemeClr val="tx1"/>
                </a:solidFill>
                <a:latin typeface="Arial" charset="0"/>
              </a:defRPr>
            </a:lvl1pPr>
            <a:lvl2pPr marL="742950" indent="-285750" eaLnBrk="0" hangingPunct="0">
              <a:defRPr sz="1200">
                <a:solidFill>
                  <a:schemeClr val="tx1"/>
                </a:solidFill>
                <a:latin typeface="Arial" charset="0"/>
              </a:defRPr>
            </a:lvl2pPr>
            <a:lvl3pPr marL="1143000" indent="-228600" eaLnBrk="0" hangingPunct="0">
              <a:defRPr sz="1200">
                <a:solidFill>
                  <a:schemeClr val="tx1"/>
                </a:solidFill>
                <a:latin typeface="Arial" charset="0"/>
              </a:defRPr>
            </a:lvl3pPr>
            <a:lvl4pPr marL="1600200" indent="-228600" eaLnBrk="0" hangingPunct="0">
              <a:defRPr sz="1200">
                <a:solidFill>
                  <a:schemeClr val="tx1"/>
                </a:solidFill>
                <a:latin typeface="Arial" charset="0"/>
              </a:defRPr>
            </a:lvl4pPr>
            <a:lvl5pPr marL="2057400" indent="-228600" eaLnBrk="0" hangingPunct="0">
              <a:defRPr sz="1200">
                <a:solidFill>
                  <a:schemeClr val="tx1"/>
                </a:solidFill>
                <a:latin typeface="Arial" charset="0"/>
              </a:defRPr>
            </a:lvl5pPr>
            <a:lvl6pPr marL="2514600" indent="-228600" algn="ctr" eaLnBrk="0" fontAlgn="base" hangingPunct="0">
              <a:spcBef>
                <a:spcPct val="0"/>
              </a:spcBef>
              <a:spcAft>
                <a:spcPct val="0"/>
              </a:spcAft>
              <a:defRPr sz="1200">
                <a:solidFill>
                  <a:schemeClr val="tx1"/>
                </a:solidFill>
                <a:latin typeface="Arial" charset="0"/>
              </a:defRPr>
            </a:lvl6pPr>
            <a:lvl7pPr marL="2971800" indent="-228600" algn="ctr" eaLnBrk="0" fontAlgn="base" hangingPunct="0">
              <a:spcBef>
                <a:spcPct val="0"/>
              </a:spcBef>
              <a:spcAft>
                <a:spcPct val="0"/>
              </a:spcAft>
              <a:defRPr sz="1200">
                <a:solidFill>
                  <a:schemeClr val="tx1"/>
                </a:solidFill>
                <a:latin typeface="Arial" charset="0"/>
              </a:defRPr>
            </a:lvl7pPr>
            <a:lvl8pPr marL="3429000" indent="-228600" algn="ctr" eaLnBrk="0" fontAlgn="base" hangingPunct="0">
              <a:spcBef>
                <a:spcPct val="0"/>
              </a:spcBef>
              <a:spcAft>
                <a:spcPct val="0"/>
              </a:spcAft>
              <a:defRPr sz="1200">
                <a:solidFill>
                  <a:schemeClr val="tx1"/>
                </a:solidFill>
                <a:latin typeface="Arial" charset="0"/>
              </a:defRPr>
            </a:lvl8pPr>
            <a:lvl9pPr marL="3886200" indent="-228600" algn="ctr" eaLnBrk="0" fontAlgn="base" hangingPunct="0">
              <a:spcBef>
                <a:spcPct val="0"/>
              </a:spcBef>
              <a:spcAft>
                <a:spcPct val="0"/>
              </a:spcAft>
              <a:defRPr sz="1200">
                <a:solidFill>
                  <a:schemeClr val="tx1"/>
                </a:solidFill>
                <a:latin typeface="Arial" charset="0"/>
              </a:defRPr>
            </a:lvl9pPr>
          </a:lstStyle>
          <a:p>
            <a:pPr eaLnBrk="1" hangingPunct="1">
              <a:spcBef>
                <a:spcPct val="50000"/>
              </a:spcBef>
            </a:pPr>
            <a:r>
              <a:rPr lang="en-US" sz="2000">
                <a:solidFill>
                  <a:schemeClr val="accent2"/>
                </a:solidFill>
              </a:rPr>
              <a:t>Bigger Scale (Zoomed-out)</a:t>
            </a:r>
          </a:p>
        </p:txBody>
      </p:sp>
      <p:cxnSp>
        <p:nvCxnSpPr>
          <p:cNvPr id="26641" name="AutoShape 32"/>
          <p:cNvCxnSpPr>
            <a:cxnSpLocks noChangeShapeType="1"/>
            <a:stCxn id="26640" idx="3"/>
            <a:endCxn id="26642" idx="0"/>
          </p:cNvCxnSpPr>
          <p:nvPr/>
        </p:nvCxnSpPr>
        <p:spPr bwMode="auto">
          <a:xfrm>
            <a:off x="7677150" y="2798763"/>
            <a:ext cx="765175" cy="3724275"/>
          </a:xfrm>
          <a:prstGeom prst="bentConnector2">
            <a:avLst/>
          </a:prstGeom>
          <a:noFill/>
          <a:ln w="38100">
            <a:solidFill>
              <a:srgbClr val="CC0000"/>
            </a:solidFill>
            <a:miter lim="800000"/>
            <a:headEnd/>
            <a:tailEnd type="triangle" w="med" len="med"/>
          </a:ln>
          <a:extLst>
            <a:ext uri="{909E8E84-426E-40DD-AFC4-6F175D3DCCD1}">
              <a14:hiddenFill xmlns:a14="http://schemas.microsoft.com/office/drawing/2010/main">
                <a:noFill/>
              </a14:hiddenFill>
            </a:ext>
          </a:extLst>
        </p:spPr>
      </p:cxnSp>
      <p:sp>
        <p:nvSpPr>
          <p:cNvPr id="26642" name="Rectangle 33"/>
          <p:cNvSpPr>
            <a:spLocks noChangeArrowheads="1"/>
          </p:cNvSpPr>
          <p:nvPr/>
        </p:nvSpPr>
        <p:spPr bwMode="auto">
          <a:xfrm>
            <a:off x="8350250" y="6523038"/>
            <a:ext cx="184150" cy="273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nchor="ctr">
            <a:spAutoFit/>
          </a:bodyPr>
          <a:lstStyle/>
          <a:p>
            <a:endParaRPr lang="en-US"/>
          </a:p>
        </p:txBody>
      </p:sp>
      <p:sp>
        <p:nvSpPr>
          <p:cNvPr id="26643" name="Text Box 34"/>
          <p:cNvSpPr txBox="1">
            <a:spLocks noChangeArrowheads="1"/>
          </p:cNvSpPr>
          <p:nvPr/>
        </p:nvSpPr>
        <p:spPr bwMode="auto">
          <a:xfrm flipH="1">
            <a:off x="9096375" y="5053013"/>
            <a:ext cx="5076825" cy="406400"/>
          </a:xfrm>
          <a:prstGeom prst="rect">
            <a:avLst/>
          </a:prstGeom>
          <a:noFill/>
          <a:ln w="9525" algn="ctr">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eaLnBrk="0" hangingPunct="0">
              <a:defRPr sz="1200">
                <a:solidFill>
                  <a:schemeClr val="tx1"/>
                </a:solidFill>
                <a:latin typeface="Arial" charset="0"/>
              </a:defRPr>
            </a:lvl1pPr>
            <a:lvl2pPr marL="742950" indent="-285750" eaLnBrk="0" hangingPunct="0">
              <a:defRPr sz="1200">
                <a:solidFill>
                  <a:schemeClr val="tx1"/>
                </a:solidFill>
                <a:latin typeface="Arial" charset="0"/>
              </a:defRPr>
            </a:lvl2pPr>
            <a:lvl3pPr marL="1143000" indent="-228600" eaLnBrk="0" hangingPunct="0">
              <a:defRPr sz="1200">
                <a:solidFill>
                  <a:schemeClr val="tx1"/>
                </a:solidFill>
                <a:latin typeface="Arial" charset="0"/>
              </a:defRPr>
            </a:lvl3pPr>
            <a:lvl4pPr marL="1600200" indent="-228600" eaLnBrk="0" hangingPunct="0">
              <a:defRPr sz="1200">
                <a:solidFill>
                  <a:schemeClr val="tx1"/>
                </a:solidFill>
                <a:latin typeface="Arial" charset="0"/>
              </a:defRPr>
            </a:lvl4pPr>
            <a:lvl5pPr marL="2057400" indent="-228600" eaLnBrk="0" hangingPunct="0">
              <a:defRPr sz="1200">
                <a:solidFill>
                  <a:schemeClr val="tx1"/>
                </a:solidFill>
                <a:latin typeface="Arial" charset="0"/>
              </a:defRPr>
            </a:lvl5pPr>
            <a:lvl6pPr marL="2514600" indent="-228600" algn="ctr" eaLnBrk="0" fontAlgn="base" hangingPunct="0">
              <a:spcBef>
                <a:spcPct val="0"/>
              </a:spcBef>
              <a:spcAft>
                <a:spcPct val="0"/>
              </a:spcAft>
              <a:defRPr sz="1200">
                <a:solidFill>
                  <a:schemeClr val="tx1"/>
                </a:solidFill>
                <a:latin typeface="Arial" charset="0"/>
              </a:defRPr>
            </a:lvl6pPr>
            <a:lvl7pPr marL="2971800" indent="-228600" algn="ctr" eaLnBrk="0" fontAlgn="base" hangingPunct="0">
              <a:spcBef>
                <a:spcPct val="0"/>
              </a:spcBef>
              <a:spcAft>
                <a:spcPct val="0"/>
              </a:spcAft>
              <a:defRPr sz="1200">
                <a:solidFill>
                  <a:schemeClr val="tx1"/>
                </a:solidFill>
                <a:latin typeface="Arial" charset="0"/>
              </a:defRPr>
            </a:lvl7pPr>
            <a:lvl8pPr marL="3429000" indent="-228600" algn="ctr" eaLnBrk="0" fontAlgn="base" hangingPunct="0">
              <a:spcBef>
                <a:spcPct val="0"/>
              </a:spcBef>
              <a:spcAft>
                <a:spcPct val="0"/>
              </a:spcAft>
              <a:defRPr sz="1200">
                <a:solidFill>
                  <a:schemeClr val="tx1"/>
                </a:solidFill>
                <a:latin typeface="Arial" charset="0"/>
              </a:defRPr>
            </a:lvl8pPr>
            <a:lvl9pPr marL="3886200" indent="-228600" algn="ctr" eaLnBrk="0" fontAlgn="base" hangingPunct="0">
              <a:spcBef>
                <a:spcPct val="0"/>
              </a:spcBef>
              <a:spcAft>
                <a:spcPct val="0"/>
              </a:spcAft>
              <a:defRPr sz="1200">
                <a:solidFill>
                  <a:schemeClr val="tx1"/>
                </a:solidFill>
                <a:latin typeface="Arial" charset="0"/>
              </a:defRPr>
            </a:lvl9pPr>
          </a:lstStyle>
          <a:p>
            <a:pPr eaLnBrk="1" hangingPunct="1">
              <a:spcBef>
                <a:spcPct val="50000"/>
              </a:spcBef>
            </a:pPr>
            <a:r>
              <a:rPr lang="en-US" sz="2000">
                <a:solidFill>
                  <a:schemeClr val="accent2"/>
                </a:solidFill>
              </a:rPr>
              <a:t>Clear screen</a:t>
            </a:r>
          </a:p>
        </p:txBody>
      </p:sp>
      <p:cxnSp>
        <p:nvCxnSpPr>
          <p:cNvPr id="26644" name="AutoShape 35"/>
          <p:cNvCxnSpPr>
            <a:cxnSpLocks noChangeShapeType="1"/>
            <a:stCxn id="26643" idx="3"/>
            <a:endCxn id="26645" idx="0"/>
          </p:cNvCxnSpPr>
          <p:nvPr/>
        </p:nvCxnSpPr>
        <p:spPr bwMode="auto">
          <a:xfrm rot="10800000" flipV="1">
            <a:off x="8813800" y="5256213"/>
            <a:ext cx="282575" cy="1266825"/>
          </a:xfrm>
          <a:prstGeom prst="bentConnector2">
            <a:avLst/>
          </a:prstGeom>
          <a:noFill/>
          <a:ln w="38100">
            <a:solidFill>
              <a:srgbClr val="CC0000"/>
            </a:solidFill>
            <a:miter lim="800000"/>
            <a:headEnd/>
            <a:tailEnd type="triangle" w="med" len="med"/>
          </a:ln>
          <a:extLst>
            <a:ext uri="{909E8E84-426E-40DD-AFC4-6F175D3DCCD1}">
              <a14:hiddenFill xmlns:a14="http://schemas.microsoft.com/office/drawing/2010/main">
                <a:noFill/>
              </a14:hiddenFill>
            </a:ext>
          </a:extLst>
        </p:spPr>
      </p:cxnSp>
      <p:sp>
        <p:nvSpPr>
          <p:cNvPr id="26645" name="Rectangle 36"/>
          <p:cNvSpPr>
            <a:spLocks noChangeArrowheads="1"/>
          </p:cNvSpPr>
          <p:nvPr/>
        </p:nvSpPr>
        <p:spPr bwMode="auto">
          <a:xfrm>
            <a:off x="8721725" y="6523038"/>
            <a:ext cx="184150" cy="273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nchor="ctr">
            <a:spAutoFit/>
          </a:bodyPr>
          <a:lstStyle/>
          <a:p>
            <a:endParaRPr lang="en-US"/>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3"/>
          <p:cNvSpPr>
            <a:spLocks noChangeArrowheads="1"/>
          </p:cNvSpPr>
          <p:nvPr/>
        </p:nvSpPr>
        <p:spPr bwMode="auto">
          <a:xfrm>
            <a:off x="0" y="0"/>
            <a:ext cx="18288000" cy="990600"/>
          </a:xfrm>
          <a:prstGeom prst="rect">
            <a:avLst/>
          </a:prstGeom>
          <a:gradFill rotWithShape="1">
            <a:gsLst>
              <a:gs pos="0">
                <a:srgbClr val="CACACA"/>
              </a:gs>
              <a:gs pos="50000">
                <a:srgbClr val="EAEAEA"/>
              </a:gs>
              <a:gs pos="100000">
                <a:srgbClr val="CACACA"/>
              </a:gs>
            </a:gsLst>
            <a:lin ang="5400000" scaled="1"/>
          </a:gradFill>
          <a:ln>
            <a:noFill/>
          </a:ln>
          <a:extLst>
            <a:ext uri="{91240B29-F687-4F45-9708-019B960494DF}">
              <a14:hiddenLine xmlns:a14="http://schemas.microsoft.com/office/drawing/2010/main" w="9525" algn="ctr">
                <a:solidFill>
                  <a:srgbClr val="000000"/>
                </a:solidFill>
                <a:miter lim="800000"/>
                <a:headEnd/>
                <a:tailEnd/>
              </a14:hiddenLine>
            </a:ext>
          </a:extLst>
        </p:spPr>
        <p:txBody>
          <a:bodyPr lIns="182880" tIns="91440" rIns="182880" bIns="91440" anchor="ctr"/>
          <a:lstStyle/>
          <a:p>
            <a:pPr defTabSz="1828800"/>
            <a:r>
              <a:rPr lang="en-US" sz="3600" b="1">
                <a:solidFill>
                  <a:srgbClr val="A50021"/>
                </a:solidFill>
              </a:rPr>
              <a:t>Calibrate the screen with VIS</a:t>
            </a:r>
          </a:p>
        </p:txBody>
      </p:sp>
      <p:sp>
        <p:nvSpPr>
          <p:cNvPr id="27651" name="Text Box 34"/>
          <p:cNvSpPr txBox="1">
            <a:spLocks noChangeArrowheads="1"/>
          </p:cNvSpPr>
          <p:nvPr/>
        </p:nvSpPr>
        <p:spPr bwMode="auto">
          <a:xfrm flipH="1">
            <a:off x="762000" y="3429000"/>
            <a:ext cx="9067800" cy="4708525"/>
          </a:xfrm>
          <a:prstGeom prst="rect">
            <a:avLst/>
          </a:prstGeom>
          <a:noFill/>
          <a:ln w="9525" algn="ctr">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eaLnBrk="0" hangingPunct="0">
              <a:defRPr sz="1200">
                <a:solidFill>
                  <a:schemeClr val="tx1"/>
                </a:solidFill>
                <a:latin typeface="Arial" charset="0"/>
              </a:defRPr>
            </a:lvl1pPr>
            <a:lvl2pPr marL="742950" indent="-285750" eaLnBrk="0" hangingPunct="0">
              <a:defRPr sz="1200">
                <a:solidFill>
                  <a:schemeClr val="tx1"/>
                </a:solidFill>
                <a:latin typeface="Arial" charset="0"/>
              </a:defRPr>
            </a:lvl2pPr>
            <a:lvl3pPr marL="1143000" indent="-228600" eaLnBrk="0" hangingPunct="0">
              <a:defRPr sz="1200">
                <a:solidFill>
                  <a:schemeClr val="tx1"/>
                </a:solidFill>
                <a:latin typeface="Arial" charset="0"/>
              </a:defRPr>
            </a:lvl3pPr>
            <a:lvl4pPr marL="1600200" indent="-228600" eaLnBrk="0" hangingPunct="0">
              <a:defRPr sz="1200">
                <a:solidFill>
                  <a:schemeClr val="tx1"/>
                </a:solidFill>
                <a:latin typeface="Arial" charset="0"/>
              </a:defRPr>
            </a:lvl4pPr>
            <a:lvl5pPr marL="2057400" indent="-228600" eaLnBrk="0" hangingPunct="0">
              <a:defRPr sz="1200">
                <a:solidFill>
                  <a:schemeClr val="tx1"/>
                </a:solidFill>
                <a:latin typeface="Arial" charset="0"/>
              </a:defRPr>
            </a:lvl5pPr>
            <a:lvl6pPr marL="2514600" indent="-228600" algn="ctr" eaLnBrk="0" fontAlgn="base" hangingPunct="0">
              <a:spcBef>
                <a:spcPct val="0"/>
              </a:spcBef>
              <a:spcAft>
                <a:spcPct val="0"/>
              </a:spcAft>
              <a:defRPr sz="1200">
                <a:solidFill>
                  <a:schemeClr val="tx1"/>
                </a:solidFill>
                <a:latin typeface="Arial" charset="0"/>
              </a:defRPr>
            </a:lvl6pPr>
            <a:lvl7pPr marL="2971800" indent="-228600" algn="ctr" eaLnBrk="0" fontAlgn="base" hangingPunct="0">
              <a:spcBef>
                <a:spcPct val="0"/>
              </a:spcBef>
              <a:spcAft>
                <a:spcPct val="0"/>
              </a:spcAft>
              <a:defRPr sz="1200">
                <a:solidFill>
                  <a:schemeClr val="tx1"/>
                </a:solidFill>
                <a:latin typeface="Arial" charset="0"/>
              </a:defRPr>
            </a:lvl7pPr>
            <a:lvl8pPr marL="3429000" indent="-228600" algn="ctr" eaLnBrk="0" fontAlgn="base" hangingPunct="0">
              <a:spcBef>
                <a:spcPct val="0"/>
              </a:spcBef>
              <a:spcAft>
                <a:spcPct val="0"/>
              </a:spcAft>
              <a:defRPr sz="1200">
                <a:solidFill>
                  <a:schemeClr val="tx1"/>
                </a:solidFill>
                <a:latin typeface="Arial" charset="0"/>
              </a:defRPr>
            </a:lvl8pPr>
            <a:lvl9pPr marL="3886200" indent="-228600" algn="ctr" eaLnBrk="0" fontAlgn="base" hangingPunct="0">
              <a:spcBef>
                <a:spcPct val="0"/>
              </a:spcBef>
              <a:spcAft>
                <a:spcPct val="0"/>
              </a:spcAft>
              <a:defRPr sz="1200">
                <a:solidFill>
                  <a:schemeClr val="tx1"/>
                </a:solidFill>
                <a:latin typeface="Arial" charset="0"/>
              </a:defRPr>
            </a:lvl9pPr>
          </a:lstStyle>
          <a:p>
            <a:pPr algn="l" eaLnBrk="1" hangingPunct="1">
              <a:spcBef>
                <a:spcPct val="50000"/>
              </a:spcBef>
            </a:pPr>
            <a:r>
              <a:rPr lang="en-US" sz="2400" dirty="0">
                <a:solidFill>
                  <a:srgbClr val="FF0000"/>
                </a:solidFill>
              </a:rPr>
              <a:t>Before you use VIS, you need to calibrate the screen:</a:t>
            </a:r>
          </a:p>
          <a:p>
            <a:pPr algn="l" eaLnBrk="1" hangingPunct="1">
              <a:spcBef>
                <a:spcPct val="50000"/>
              </a:spcBef>
              <a:buFontTx/>
              <a:buAutoNum type="arabicParenR"/>
            </a:pPr>
            <a:r>
              <a:rPr lang="en-US" sz="2400" dirty="0">
                <a:solidFill>
                  <a:schemeClr val="accent2"/>
                </a:solidFill>
              </a:rPr>
              <a:t>Open VIS and maximize it to fit the screen.</a:t>
            </a:r>
          </a:p>
          <a:p>
            <a:pPr algn="l" eaLnBrk="1" hangingPunct="1">
              <a:spcBef>
                <a:spcPct val="50000"/>
              </a:spcBef>
              <a:buFontTx/>
              <a:buAutoNum type="arabicParenR"/>
            </a:pPr>
            <a:r>
              <a:rPr lang="en-US" sz="2400" dirty="0">
                <a:solidFill>
                  <a:schemeClr val="accent2"/>
                </a:solidFill>
              </a:rPr>
              <a:t>Press the “calibration” icon. This will show lines crisscrossing the window and corresponding numbers in degrees. </a:t>
            </a:r>
          </a:p>
          <a:p>
            <a:pPr algn="l" eaLnBrk="1" hangingPunct="1">
              <a:spcBef>
                <a:spcPct val="50000"/>
              </a:spcBef>
              <a:buFontTx/>
              <a:buAutoNum type="arabicParenR"/>
            </a:pPr>
            <a:r>
              <a:rPr lang="en-US" sz="2400" dirty="0">
                <a:solidFill>
                  <a:schemeClr val="accent2"/>
                </a:solidFill>
              </a:rPr>
              <a:t>Use the “Bigger Scale” and “Smaller Scale” icons to adjust the angle. (You need to triangulate using the distance between the screen and the eye)</a:t>
            </a:r>
          </a:p>
          <a:p>
            <a:pPr algn="l" eaLnBrk="1" hangingPunct="1">
              <a:spcBef>
                <a:spcPct val="50000"/>
              </a:spcBef>
              <a:buFontTx/>
              <a:buAutoNum type="arabicParenR"/>
            </a:pPr>
            <a:r>
              <a:rPr lang="en-US" sz="2400" dirty="0">
                <a:solidFill>
                  <a:schemeClr val="accent2"/>
                </a:solidFill>
              </a:rPr>
              <a:t>Save the setting to a configuration file by clicking the save icon and </a:t>
            </a:r>
            <a:r>
              <a:rPr lang="en-US" sz="2400">
                <a:solidFill>
                  <a:schemeClr val="accent2"/>
                </a:solidFill>
              </a:rPr>
              <a:t>choosing </a:t>
            </a:r>
            <a:r>
              <a:rPr lang="en-US" sz="2400" smtClean="0">
                <a:solidFill>
                  <a:schemeClr val="accent2"/>
                </a:solidFill>
              </a:rPr>
              <a:t>“Blip\_</a:t>
            </a:r>
            <a:r>
              <a:rPr lang="en-US" sz="2400" dirty="0" err="1">
                <a:solidFill>
                  <a:schemeClr val="accent2"/>
                </a:solidFill>
              </a:rPr>
              <a:t>Config_Files</a:t>
            </a:r>
            <a:r>
              <a:rPr lang="en-US" sz="2400" dirty="0">
                <a:solidFill>
                  <a:schemeClr val="accent2"/>
                </a:solidFill>
              </a:rPr>
              <a:t>\Config_VIS.txt”.</a:t>
            </a:r>
          </a:p>
          <a:p>
            <a:pPr algn="l" eaLnBrk="1" hangingPunct="1">
              <a:spcBef>
                <a:spcPct val="50000"/>
              </a:spcBef>
            </a:pPr>
            <a:r>
              <a:rPr lang="en-US" sz="2400" dirty="0">
                <a:solidFill>
                  <a:schemeClr val="accent2"/>
                </a:solidFill>
              </a:rPr>
              <a:t>*After this, VIS will use the saved setting when it starts. </a:t>
            </a:r>
          </a:p>
        </p:txBody>
      </p:sp>
      <p:pic>
        <p:nvPicPr>
          <p:cNvPr id="27652" name="Picture 2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048875" y="2590800"/>
            <a:ext cx="7962900" cy="7424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674" name="Picture 4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651500" y="3541713"/>
            <a:ext cx="10058400" cy="82661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8675" name="Rectangle 3"/>
          <p:cNvSpPr>
            <a:spLocks noChangeArrowheads="1"/>
          </p:cNvSpPr>
          <p:nvPr/>
        </p:nvSpPr>
        <p:spPr bwMode="auto">
          <a:xfrm>
            <a:off x="0" y="0"/>
            <a:ext cx="18288000" cy="990600"/>
          </a:xfrm>
          <a:prstGeom prst="rect">
            <a:avLst/>
          </a:prstGeom>
          <a:gradFill rotWithShape="1">
            <a:gsLst>
              <a:gs pos="0">
                <a:srgbClr val="CACACA"/>
              </a:gs>
              <a:gs pos="50000">
                <a:srgbClr val="EAEAEA"/>
              </a:gs>
              <a:gs pos="100000">
                <a:srgbClr val="CACACA"/>
              </a:gs>
            </a:gsLst>
            <a:lin ang="5400000" scaled="1"/>
          </a:gradFill>
          <a:ln>
            <a:noFill/>
          </a:ln>
          <a:extLst>
            <a:ext uri="{91240B29-F687-4F45-9708-019B960494DF}">
              <a14:hiddenLine xmlns:a14="http://schemas.microsoft.com/office/drawing/2010/main" w="9525" algn="ctr">
                <a:solidFill>
                  <a:srgbClr val="000000"/>
                </a:solidFill>
                <a:miter lim="800000"/>
                <a:headEnd/>
                <a:tailEnd/>
              </a14:hiddenLine>
            </a:ext>
          </a:extLst>
        </p:spPr>
        <p:txBody>
          <a:bodyPr lIns="182880" tIns="91440" rIns="182880" bIns="91440" anchor="ctr"/>
          <a:lstStyle/>
          <a:p>
            <a:pPr defTabSz="1828800"/>
            <a:r>
              <a:rPr lang="en-US" sz="3600" b="1" dirty="0">
                <a:solidFill>
                  <a:srgbClr val="A50021"/>
                </a:solidFill>
              </a:rPr>
              <a:t>RAS (</a:t>
            </a:r>
            <a:r>
              <a:rPr lang="en-US" sz="3600" b="1" dirty="0" err="1">
                <a:solidFill>
                  <a:srgbClr val="A50021"/>
                </a:solidFill>
              </a:rPr>
              <a:t>RASter</a:t>
            </a:r>
            <a:r>
              <a:rPr lang="en-US" sz="3600" b="1" dirty="0">
                <a:solidFill>
                  <a:srgbClr val="A50021"/>
                </a:solidFill>
              </a:rPr>
              <a:t> plotter)</a:t>
            </a:r>
          </a:p>
        </p:txBody>
      </p:sp>
      <p:sp>
        <p:nvSpPr>
          <p:cNvPr id="28676" name="Text Box 22"/>
          <p:cNvSpPr txBox="1">
            <a:spLocks noChangeArrowheads="1"/>
          </p:cNvSpPr>
          <p:nvPr/>
        </p:nvSpPr>
        <p:spPr bwMode="auto">
          <a:xfrm>
            <a:off x="238125" y="4470400"/>
            <a:ext cx="4343400" cy="406400"/>
          </a:xfrm>
          <a:prstGeom prst="rect">
            <a:avLst/>
          </a:prstGeom>
          <a:noFill/>
          <a:ln w="9525" algn="ctr">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eaLnBrk="0" hangingPunct="0">
              <a:defRPr sz="1200">
                <a:solidFill>
                  <a:schemeClr val="tx1"/>
                </a:solidFill>
                <a:latin typeface="Arial" charset="0"/>
              </a:defRPr>
            </a:lvl1pPr>
            <a:lvl2pPr marL="742950" indent="-285750" eaLnBrk="0" hangingPunct="0">
              <a:defRPr sz="1200">
                <a:solidFill>
                  <a:schemeClr val="tx1"/>
                </a:solidFill>
                <a:latin typeface="Arial" charset="0"/>
              </a:defRPr>
            </a:lvl2pPr>
            <a:lvl3pPr marL="1143000" indent="-228600" eaLnBrk="0" hangingPunct="0">
              <a:defRPr sz="1200">
                <a:solidFill>
                  <a:schemeClr val="tx1"/>
                </a:solidFill>
                <a:latin typeface="Arial" charset="0"/>
              </a:defRPr>
            </a:lvl3pPr>
            <a:lvl4pPr marL="1600200" indent="-228600" eaLnBrk="0" hangingPunct="0">
              <a:defRPr sz="1200">
                <a:solidFill>
                  <a:schemeClr val="tx1"/>
                </a:solidFill>
                <a:latin typeface="Arial" charset="0"/>
              </a:defRPr>
            </a:lvl4pPr>
            <a:lvl5pPr marL="2057400" indent="-228600" eaLnBrk="0" hangingPunct="0">
              <a:defRPr sz="1200">
                <a:solidFill>
                  <a:schemeClr val="tx1"/>
                </a:solidFill>
                <a:latin typeface="Arial" charset="0"/>
              </a:defRPr>
            </a:lvl5pPr>
            <a:lvl6pPr marL="2514600" indent="-228600" algn="ctr" eaLnBrk="0" fontAlgn="base" hangingPunct="0">
              <a:spcBef>
                <a:spcPct val="0"/>
              </a:spcBef>
              <a:spcAft>
                <a:spcPct val="0"/>
              </a:spcAft>
              <a:defRPr sz="1200">
                <a:solidFill>
                  <a:schemeClr val="tx1"/>
                </a:solidFill>
                <a:latin typeface="Arial" charset="0"/>
              </a:defRPr>
            </a:lvl6pPr>
            <a:lvl7pPr marL="2971800" indent="-228600" algn="ctr" eaLnBrk="0" fontAlgn="base" hangingPunct="0">
              <a:spcBef>
                <a:spcPct val="0"/>
              </a:spcBef>
              <a:spcAft>
                <a:spcPct val="0"/>
              </a:spcAft>
              <a:defRPr sz="1200">
                <a:solidFill>
                  <a:schemeClr val="tx1"/>
                </a:solidFill>
                <a:latin typeface="Arial" charset="0"/>
              </a:defRPr>
            </a:lvl7pPr>
            <a:lvl8pPr marL="3429000" indent="-228600" algn="ctr" eaLnBrk="0" fontAlgn="base" hangingPunct="0">
              <a:spcBef>
                <a:spcPct val="0"/>
              </a:spcBef>
              <a:spcAft>
                <a:spcPct val="0"/>
              </a:spcAft>
              <a:defRPr sz="1200">
                <a:solidFill>
                  <a:schemeClr val="tx1"/>
                </a:solidFill>
                <a:latin typeface="Arial" charset="0"/>
              </a:defRPr>
            </a:lvl8pPr>
            <a:lvl9pPr marL="3886200" indent="-228600" algn="ctr" eaLnBrk="0" fontAlgn="base" hangingPunct="0">
              <a:spcBef>
                <a:spcPct val="0"/>
              </a:spcBef>
              <a:spcAft>
                <a:spcPct val="0"/>
              </a:spcAft>
              <a:defRPr sz="1200">
                <a:solidFill>
                  <a:schemeClr val="tx1"/>
                </a:solidFill>
                <a:latin typeface="Arial" charset="0"/>
              </a:defRPr>
            </a:lvl9pPr>
          </a:lstStyle>
          <a:p>
            <a:pPr eaLnBrk="1" hangingPunct="1">
              <a:spcBef>
                <a:spcPct val="50000"/>
              </a:spcBef>
            </a:pPr>
            <a:r>
              <a:rPr lang="en-US" sz="2000" dirty="0">
                <a:solidFill>
                  <a:schemeClr val="accent2"/>
                </a:solidFill>
              </a:rPr>
              <a:t>The configuration file loaded.</a:t>
            </a:r>
          </a:p>
        </p:txBody>
      </p:sp>
      <p:cxnSp>
        <p:nvCxnSpPr>
          <p:cNvPr id="28677" name="AutoShape 23"/>
          <p:cNvCxnSpPr>
            <a:cxnSpLocks noChangeShapeType="1"/>
            <a:stCxn id="28676" idx="3"/>
            <a:endCxn id="28678" idx="1"/>
          </p:cNvCxnSpPr>
          <p:nvPr/>
        </p:nvCxnSpPr>
        <p:spPr bwMode="auto">
          <a:xfrm>
            <a:off x="4581525" y="4673600"/>
            <a:ext cx="1209675" cy="0"/>
          </a:xfrm>
          <a:prstGeom prst="straightConnector1">
            <a:avLst/>
          </a:prstGeom>
          <a:noFill/>
          <a:ln w="38100">
            <a:solidFill>
              <a:srgbClr val="9933FF"/>
            </a:solidFill>
            <a:round/>
            <a:headEnd/>
            <a:tailEnd type="triangle" w="med" len="med"/>
          </a:ln>
          <a:extLst>
            <a:ext uri="{909E8E84-426E-40DD-AFC4-6F175D3DCCD1}">
              <a14:hiddenFill xmlns:a14="http://schemas.microsoft.com/office/drawing/2010/main">
                <a:noFill/>
              </a14:hiddenFill>
            </a:ext>
          </a:extLst>
        </p:spPr>
      </p:cxnSp>
      <p:sp>
        <p:nvSpPr>
          <p:cNvPr id="28678" name="Rectangle 24"/>
          <p:cNvSpPr>
            <a:spLocks noChangeArrowheads="1"/>
          </p:cNvSpPr>
          <p:nvPr/>
        </p:nvSpPr>
        <p:spPr bwMode="auto">
          <a:xfrm>
            <a:off x="5791200" y="4537075"/>
            <a:ext cx="184150" cy="273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nchor="ctr">
            <a:spAutoFit/>
          </a:bodyPr>
          <a:lstStyle/>
          <a:p>
            <a:endParaRPr lang="en-US"/>
          </a:p>
        </p:txBody>
      </p:sp>
      <p:sp>
        <p:nvSpPr>
          <p:cNvPr id="28679" name="Text Box 25"/>
          <p:cNvSpPr txBox="1">
            <a:spLocks noChangeArrowheads="1"/>
          </p:cNvSpPr>
          <p:nvPr/>
        </p:nvSpPr>
        <p:spPr bwMode="auto">
          <a:xfrm>
            <a:off x="228600" y="3632200"/>
            <a:ext cx="4343400" cy="406400"/>
          </a:xfrm>
          <a:prstGeom prst="rect">
            <a:avLst/>
          </a:prstGeom>
          <a:noFill/>
          <a:ln w="9525" algn="ctr">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eaLnBrk="0" hangingPunct="0">
              <a:defRPr sz="1200">
                <a:solidFill>
                  <a:schemeClr val="tx1"/>
                </a:solidFill>
                <a:latin typeface="Arial" charset="0"/>
              </a:defRPr>
            </a:lvl1pPr>
            <a:lvl2pPr marL="742950" indent="-285750" eaLnBrk="0" hangingPunct="0">
              <a:defRPr sz="1200">
                <a:solidFill>
                  <a:schemeClr val="tx1"/>
                </a:solidFill>
                <a:latin typeface="Arial" charset="0"/>
              </a:defRPr>
            </a:lvl2pPr>
            <a:lvl3pPr marL="1143000" indent="-228600" eaLnBrk="0" hangingPunct="0">
              <a:defRPr sz="1200">
                <a:solidFill>
                  <a:schemeClr val="tx1"/>
                </a:solidFill>
                <a:latin typeface="Arial" charset="0"/>
              </a:defRPr>
            </a:lvl3pPr>
            <a:lvl4pPr marL="1600200" indent="-228600" eaLnBrk="0" hangingPunct="0">
              <a:defRPr sz="1200">
                <a:solidFill>
                  <a:schemeClr val="tx1"/>
                </a:solidFill>
                <a:latin typeface="Arial" charset="0"/>
              </a:defRPr>
            </a:lvl4pPr>
            <a:lvl5pPr marL="2057400" indent="-228600" eaLnBrk="0" hangingPunct="0">
              <a:defRPr sz="1200">
                <a:solidFill>
                  <a:schemeClr val="tx1"/>
                </a:solidFill>
                <a:latin typeface="Arial" charset="0"/>
              </a:defRPr>
            </a:lvl5pPr>
            <a:lvl6pPr marL="2514600" indent="-228600" algn="ctr" eaLnBrk="0" fontAlgn="base" hangingPunct="0">
              <a:spcBef>
                <a:spcPct val="0"/>
              </a:spcBef>
              <a:spcAft>
                <a:spcPct val="0"/>
              </a:spcAft>
              <a:defRPr sz="1200">
                <a:solidFill>
                  <a:schemeClr val="tx1"/>
                </a:solidFill>
                <a:latin typeface="Arial" charset="0"/>
              </a:defRPr>
            </a:lvl6pPr>
            <a:lvl7pPr marL="2971800" indent="-228600" algn="ctr" eaLnBrk="0" fontAlgn="base" hangingPunct="0">
              <a:spcBef>
                <a:spcPct val="0"/>
              </a:spcBef>
              <a:spcAft>
                <a:spcPct val="0"/>
              </a:spcAft>
              <a:defRPr sz="1200">
                <a:solidFill>
                  <a:schemeClr val="tx1"/>
                </a:solidFill>
                <a:latin typeface="Arial" charset="0"/>
              </a:defRPr>
            </a:lvl7pPr>
            <a:lvl8pPr marL="3429000" indent="-228600" algn="ctr" eaLnBrk="0" fontAlgn="base" hangingPunct="0">
              <a:spcBef>
                <a:spcPct val="0"/>
              </a:spcBef>
              <a:spcAft>
                <a:spcPct val="0"/>
              </a:spcAft>
              <a:defRPr sz="1200">
                <a:solidFill>
                  <a:schemeClr val="tx1"/>
                </a:solidFill>
                <a:latin typeface="Arial" charset="0"/>
              </a:defRPr>
            </a:lvl8pPr>
            <a:lvl9pPr marL="3886200" indent="-228600" algn="ctr" eaLnBrk="0" fontAlgn="base" hangingPunct="0">
              <a:spcBef>
                <a:spcPct val="0"/>
              </a:spcBef>
              <a:spcAft>
                <a:spcPct val="0"/>
              </a:spcAft>
              <a:defRPr sz="1200">
                <a:solidFill>
                  <a:schemeClr val="tx1"/>
                </a:solidFill>
                <a:latin typeface="Arial" charset="0"/>
              </a:defRPr>
            </a:lvl9pPr>
          </a:lstStyle>
          <a:p>
            <a:pPr eaLnBrk="1" hangingPunct="1">
              <a:spcBef>
                <a:spcPct val="50000"/>
              </a:spcBef>
            </a:pPr>
            <a:r>
              <a:rPr lang="en-US" sz="2000" dirty="0">
                <a:solidFill>
                  <a:schemeClr val="accent2"/>
                </a:solidFill>
              </a:rPr>
              <a:t>Open a configuration file</a:t>
            </a:r>
          </a:p>
        </p:txBody>
      </p:sp>
      <p:cxnSp>
        <p:nvCxnSpPr>
          <p:cNvPr id="28680" name="AutoShape 26"/>
          <p:cNvCxnSpPr>
            <a:cxnSpLocks noChangeShapeType="1"/>
            <a:stCxn id="28679" idx="3"/>
            <a:endCxn id="28681" idx="2"/>
          </p:cNvCxnSpPr>
          <p:nvPr/>
        </p:nvCxnSpPr>
        <p:spPr bwMode="auto">
          <a:xfrm>
            <a:off x="4572000" y="3835400"/>
            <a:ext cx="1397000" cy="387350"/>
          </a:xfrm>
          <a:prstGeom prst="bentConnector2">
            <a:avLst/>
          </a:prstGeom>
          <a:noFill/>
          <a:ln w="38100">
            <a:solidFill>
              <a:srgbClr val="0066FF"/>
            </a:solidFill>
            <a:miter lim="800000"/>
            <a:headEnd/>
            <a:tailEnd type="triangle" w="med" len="med"/>
          </a:ln>
          <a:extLst>
            <a:ext uri="{909E8E84-426E-40DD-AFC4-6F175D3DCCD1}">
              <a14:hiddenFill xmlns:a14="http://schemas.microsoft.com/office/drawing/2010/main">
                <a:noFill/>
              </a14:hiddenFill>
            </a:ext>
          </a:extLst>
        </p:spPr>
      </p:cxnSp>
      <p:sp>
        <p:nvSpPr>
          <p:cNvPr id="28681" name="Rectangle 27"/>
          <p:cNvSpPr>
            <a:spLocks noChangeArrowheads="1"/>
          </p:cNvSpPr>
          <p:nvPr/>
        </p:nvSpPr>
        <p:spPr bwMode="auto">
          <a:xfrm rot="10800000">
            <a:off x="5816600" y="4222750"/>
            <a:ext cx="304800" cy="273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rot="10800000" anchor="ctr">
            <a:spAutoFit/>
          </a:bodyPr>
          <a:lstStyle/>
          <a:p>
            <a:endParaRPr lang="en-US"/>
          </a:p>
        </p:txBody>
      </p:sp>
      <p:sp>
        <p:nvSpPr>
          <p:cNvPr id="28682" name="Text Box 84"/>
          <p:cNvSpPr txBox="1">
            <a:spLocks noChangeArrowheads="1"/>
          </p:cNvSpPr>
          <p:nvPr/>
        </p:nvSpPr>
        <p:spPr bwMode="auto">
          <a:xfrm>
            <a:off x="10382250" y="12725400"/>
            <a:ext cx="4324350" cy="708025"/>
          </a:xfrm>
          <a:prstGeom prst="rect">
            <a:avLst/>
          </a:prstGeom>
          <a:noFill/>
          <a:ln w="9525" algn="ctr">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eaLnBrk="0" hangingPunct="0">
              <a:defRPr sz="1200">
                <a:solidFill>
                  <a:schemeClr val="tx1"/>
                </a:solidFill>
                <a:latin typeface="Arial" charset="0"/>
              </a:defRPr>
            </a:lvl1pPr>
            <a:lvl2pPr marL="742950" indent="-285750" eaLnBrk="0" hangingPunct="0">
              <a:defRPr sz="1200">
                <a:solidFill>
                  <a:schemeClr val="tx1"/>
                </a:solidFill>
                <a:latin typeface="Arial" charset="0"/>
              </a:defRPr>
            </a:lvl2pPr>
            <a:lvl3pPr marL="1143000" indent="-228600" eaLnBrk="0" hangingPunct="0">
              <a:defRPr sz="1200">
                <a:solidFill>
                  <a:schemeClr val="tx1"/>
                </a:solidFill>
                <a:latin typeface="Arial" charset="0"/>
              </a:defRPr>
            </a:lvl3pPr>
            <a:lvl4pPr marL="1600200" indent="-228600" eaLnBrk="0" hangingPunct="0">
              <a:defRPr sz="1200">
                <a:solidFill>
                  <a:schemeClr val="tx1"/>
                </a:solidFill>
                <a:latin typeface="Arial" charset="0"/>
              </a:defRPr>
            </a:lvl4pPr>
            <a:lvl5pPr marL="2057400" indent="-228600" eaLnBrk="0" hangingPunct="0">
              <a:defRPr sz="1200">
                <a:solidFill>
                  <a:schemeClr val="tx1"/>
                </a:solidFill>
                <a:latin typeface="Arial" charset="0"/>
              </a:defRPr>
            </a:lvl5pPr>
            <a:lvl6pPr marL="2514600" indent="-228600" algn="ctr" eaLnBrk="0" fontAlgn="base" hangingPunct="0">
              <a:spcBef>
                <a:spcPct val="0"/>
              </a:spcBef>
              <a:spcAft>
                <a:spcPct val="0"/>
              </a:spcAft>
              <a:defRPr sz="1200">
                <a:solidFill>
                  <a:schemeClr val="tx1"/>
                </a:solidFill>
                <a:latin typeface="Arial" charset="0"/>
              </a:defRPr>
            </a:lvl6pPr>
            <a:lvl7pPr marL="2971800" indent="-228600" algn="ctr" eaLnBrk="0" fontAlgn="base" hangingPunct="0">
              <a:spcBef>
                <a:spcPct val="0"/>
              </a:spcBef>
              <a:spcAft>
                <a:spcPct val="0"/>
              </a:spcAft>
              <a:defRPr sz="1200">
                <a:solidFill>
                  <a:schemeClr val="tx1"/>
                </a:solidFill>
                <a:latin typeface="Arial" charset="0"/>
              </a:defRPr>
            </a:lvl7pPr>
            <a:lvl8pPr marL="3429000" indent="-228600" algn="ctr" eaLnBrk="0" fontAlgn="base" hangingPunct="0">
              <a:spcBef>
                <a:spcPct val="0"/>
              </a:spcBef>
              <a:spcAft>
                <a:spcPct val="0"/>
              </a:spcAft>
              <a:defRPr sz="1200">
                <a:solidFill>
                  <a:schemeClr val="tx1"/>
                </a:solidFill>
                <a:latin typeface="Arial" charset="0"/>
              </a:defRPr>
            </a:lvl8pPr>
            <a:lvl9pPr marL="3886200" indent="-228600" algn="ctr" eaLnBrk="0" fontAlgn="base" hangingPunct="0">
              <a:spcBef>
                <a:spcPct val="0"/>
              </a:spcBef>
              <a:spcAft>
                <a:spcPct val="0"/>
              </a:spcAft>
              <a:defRPr sz="1200">
                <a:solidFill>
                  <a:schemeClr val="tx1"/>
                </a:solidFill>
                <a:latin typeface="Arial" charset="0"/>
              </a:defRPr>
            </a:lvl9pPr>
          </a:lstStyle>
          <a:p>
            <a:pPr eaLnBrk="1" hangingPunct="1">
              <a:spcBef>
                <a:spcPct val="50000"/>
              </a:spcBef>
            </a:pPr>
            <a:r>
              <a:rPr lang="en-US" sz="2000">
                <a:solidFill>
                  <a:schemeClr val="accent2"/>
                </a:solidFill>
              </a:rPr>
              <a:t>Click one of the labels to change the scales of axes.</a:t>
            </a:r>
          </a:p>
        </p:txBody>
      </p:sp>
      <p:cxnSp>
        <p:nvCxnSpPr>
          <p:cNvPr id="28683" name="AutoShape 85"/>
          <p:cNvCxnSpPr>
            <a:cxnSpLocks noChangeShapeType="1"/>
            <a:stCxn id="28682" idx="0"/>
            <a:endCxn id="28698" idx="6"/>
          </p:cNvCxnSpPr>
          <p:nvPr/>
        </p:nvCxnSpPr>
        <p:spPr bwMode="auto">
          <a:xfrm rot="16200000" flipV="1">
            <a:off x="9838531" y="10019507"/>
            <a:ext cx="4065587" cy="1346200"/>
          </a:xfrm>
          <a:prstGeom prst="bentConnector2">
            <a:avLst/>
          </a:prstGeom>
          <a:noFill/>
          <a:ln w="38100">
            <a:solidFill>
              <a:srgbClr val="CC0000"/>
            </a:solidFill>
            <a:miter lim="800000"/>
            <a:headEnd/>
            <a:tailEnd type="triangle" w="med" len="med"/>
          </a:ln>
          <a:extLst>
            <a:ext uri="{909E8E84-426E-40DD-AFC4-6F175D3DCCD1}">
              <a14:hiddenFill xmlns:a14="http://schemas.microsoft.com/office/drawing/2010/main">
                <a:noFill/>
              </a14:hiddenFill>
            </a:ext>
          </a:extLst>
        </p:spPr>
      </p:cxnSp>
      <p:sp>
        <p:nvSpPr>
          <p:cNvPr id="28684" name="Text Box 87"/>
          <p:cNvSpPr txBox="1">
            <a:spLocks noChangeArrowheads="1"/>
          </p:cNvSpPr>
          <p:nvPr/>
        </p:nvSpPr>
        <p:spPr bwMode="auto">
          <a:xfrm>
            <a:off x="12877800" y="2286000"/>
            <a:ext cx="3124200" cy="711200"/>
          </a:xfrm>
          <a:prstGeom prst="rect">
            <a:avLst/>
          </a:prstGeom>
          <a:noFill/>
          <a:ln w="9525" algn="ctr">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eaLnBrk="0" hangingPunct="0">
              <a:defRPr sz="1200">
                <a:solidFill>
                  <a:schemeClr val="tx1"/>
                </a:solidFill>
                <a:latin typeface="Arial" charset="0"/>
              </a:defRPr>
            </a:lvl1pPr>
            <a:lvl2pPr marL="742950" indent="-285750" eaLnBrk="0" hangingPunct="0">
              <a:defRPr sz="1200">
                <a:solidFill>
                  <a:schemeClr val="tx1"/>
                </a:solidFill>
                <a:latin typeface="Arial" charset="0"/>
              </a:defRPr>
            </a:lvl2pPr>
            <a:lvl3pPr marL="1143000" indent="-228600" eaLnBrk="0" hangingPunct="0">
              <a:defRPr sz="1200">
                <a:solidFill>
                  <a:schemeClr val="tx1"/>
                </a:solidFill>
                <a:latin typeface="Arial" charset="0"/>
              </a:defRPr>
            </a:lvl3pPr>
            <a:lvl4pPr marL="1600200" indent="-228600" eaLnBrk="0" hangingPunct="0">
              <a:defRPr sz="1200">
                <a:solidFill>
                  <a:schemeClr val="tx1"/>
                </a:solidFill>
                <a:latin typeface="Arial" charset="0"/>
              </a:defRPr>
            </a:lvl4pPr>
            <a:lvl5pPr marL="2057400" indent="-228600" eaLnBrk="0" hangingPunct="0">
              <a:defRPr sz="1200">
                <a:solidFill>
                  <a:schemeClr val="tx1"/>
                </a:solidFill>
                <a:latin typeface="Arial" charset="0"/>
              </a:defRPr>
            </a:lvl5pPr>
            <a:lvl6pPr marL="2514600" indent="-228600" algn="ctr" eaLnBrk="0" fontAlgn="base" hangingPunct="0">
              <a:spcBef>
                <a:spcPct val="0"/>
              </a:spcBef>
              <a:spcAft>
                <a:spcPct val="0"/>
              </a:spcAft>
              <a:defRPr sz="1200">
                <a:solidFill>
                  <a:schemeClr val="tx1"/>
                </a:solidFill>
                <a:latin typeface="Arial" charset="0"/>
              </a:defRPr>
            </a:lvl6pPr>
            <a:lvl7pPr marL="2971800" indent="-228600" algn="ctr" eaLnBrk="0" fontAlgn="base" hangingPunct="0">
              <a:spcBef>
                <a:spcPct val="0"/>
              </a:spcBef>
              <a:spcAft>
                <a:spcPct val="0"/>
              </a:spcAft>
              <a:defRPr sz="1200">
                <a:solidFill>
                  <a:schemeClr val="tx1"/>
                </a:solidFill>
                <a:latin typeface="Arial" charset="0"/>
              </a:defRPr>
            </a:lvl7pPr>
            <a:lvl8pPr marL="3429000" indent="-228600" algn="ctr" eaLnBrk="0" fontAlgn="base" hangingPunct="0">
              <a:spcBef>
                <a:spcPct val="0"/>
              </a:spcBef>
              <a:spcAft>
                <a:spcPct val="0"/>
              </a:spcAft>
              <a:defRPr sz="1200">
                <a:solidFill>
                  <a:schemeClr val="tx1"/>
                </a:solidFill>
                <a:latin typeface="Arial" charset="0"/>
              </a:defRPr>
            </a:lvl8pPr>
            <a:lvl9pPr marL="3886200" indent="-228600" algn="ctr" eaLnBrk="0" fontAlgn="base" hangingPunct="0">
              <a:spcBef>
                <a:spcPct val="0"/>
              </a:spcBef>
              <a:spcAft>
                <a:spcPct val="0"/>
              </a:spcAft>
              <a:defRPr sz="1200">
                <a:solidFill>
                  <a:schemeClr val="tx1"/>
                </a:solidFill>
                <a:latin typeface="Arial" charset="0"/>
              </a:defRPr>
            </a:lvl9pPr>
          </a:lstStyle>
          <a:p>
            <a:pPr eaLnBrk="1" hangingPunct="1">
              <a:spcBef>
                <a:spcPct val="50000"/>
              </a:spcBef>
            </a:pPr>
            <a:r>
              <a:rPr lang="en-US" sz="2000">
                <a:solidFill>
                  <a:schemeClr val="accent2"/>
                </a:solidFill>
              </a:rPr>
              <a:t>Click one of these to set the alignment ECode.</a:t>
            </a:r>
          </a:p>
        </p:txBody>
      </p:sp>
      <p:cxnSp>
        <p:nvCxnSpPr>
          <p:cNvPr id="28685" name="AutoShape 88"/>
          <p:cNvCxnSpPr>
            <a:cxnSpLocks noChangeShapeType="1"/>
            <a:stCxn id="28684" idx="2"/>
            <a:endCxn id="28686" idx="0"/>
          </p:cNvCxnSpPr>
          <p:nvPr/>
        </p:nvCxnSpPr>
        <p:spPr bwMode="auto">
          <a:xfrm rot="5400000">
            <a:off x="12621419" y="3607594"/>
            <a:ext cx="2428875" cy="1208087"/>
          </a:xfrm>
          <a:prstGeom prst="bentConnector2">
            <a:avLst/>
          </a:prstGeom>
          <a:noFill/>
          <a:ln w="38100">
            <a:solidFill>
              <a:srgbClr val="CC0000"/>
            </a:solidFill>
            <a:miter lim="800000"/>
            <a:headEnd/>
            <a:tailEnd type="triangle" w="med" len="med"/>
          </a:ln>
          <a:extLst>
            <a:ext uri="{909E8E84-426E-40DD-AFC4-6F175D3DCCD1}">
              <a14:hiddenFill xmlns:a14="http://schemas.microsoft.com/office/drawing/2010/main">
                <a:noFill/>
              </a14:hiddenFill>
            </a:ext>
          </a:extLst>
        </p:spPr>
      </p:cxnSp>
      <p:sp>
        <p:nvSpPr>
          <p:cNvPr id="28686" name="Rectangle 89"/>
          <p:cNvSpPr>
            <a:spLocks noChangeArrowheads="1"/>
          </p:cNvSpPr>
          <p:nvPr/>
        </p:nvSpPr>
        <p:spPr bwMode="auto">
          <a:xfrm rot="5400000">
            <a:off x="13001626" y="5287962"/>
            <a:ext cx="184150"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nchor="ctr">
            <a:spAutoFit/>
          </a:bodyPr>
          <a:lstStyle/>
          <a:p>
            <a:endParaRPr lang="en-US"/>
          </a:p>
        </p:txBody>
      </p:sp>
      <p:sp>
        <p:nvSpPr>
          <p:cNvPr id="28687" name="Text Box 90"/>
          <p:cNvSpPr txBox="1">
            <a:spLocks noChangeArrowheads="1"/>
          </p:cNvSpPr>
          <p:nvPr/>
        </p:nvSpPr>
        <p:spPr bwMode="auto">
          <a:xfrm>
            <a:off x="533400" y="6248400"/>
            <a:ext cx="4394200" cy="1016000"/>
          </a:xfrm>
          <a:prstGeom prst="rect">
            <a:avLst/>
          </a:prstGeom>
          <a:noFill/>
          <a:ln w="9525" algn="ctr">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eaLnBrk="0" hangingPunct="0">
              <a:defRPr sz="1200">
                <a:solidFill>
                  <a:schemeClr val="tx1"/>
                </a:solidFill>
                <a:latin typeface="Arial" charset="0"/>
              </a:defRPr>
            </a:lvl1pPr>
            <a:lvl2pPr marL="742950" indent="-285750" eaLnBrk="0" hangingPunct="0">
              <a:defRPr sz="1200">
                <a:solidFill>
                  <a:schemeClr val="tx1"/>
                </a:solidFill>
                <a:latin typeface="Arial" charset="0"/>
              </a:defRPr>
            </a:lvl2pPr>
            <a:lvl3pPr marL="1143000" indent="-228600" eaLnBrk="0" hangingPunct="0">
              <a:defRPr sz="1200">
                <a:solidFill>
                  <a:schemeClr val="tx1"/>
                </a:solidFill>
                <a:latin typeface="Arial" charset="0"/>
              </a:defRPr>
            </a:lvl3pPr>
            <a:lvl4pPr marL="1600200" indent="-228600" eaLnBrk="0" hangingPunct="0">
              <a:defRPr sz="1200">
                <a:solidFill>
                  <a:schemeClr val="tx1"/>
                </a:solidFill>
                <a:latin typeface="Arial" charset="0"/>
              </a:defRPr>
            </a:lvl4pPr>
            <a:lvl5pPr marL="2057400" indent="-228600" eaLnBrk="0" hangingPunct="0">
              <a:defRPr sz="1200">
                <a:solidFill>
                  <a:schemeClr val="tx1"/>
                </a:solidFill>
                <a:latin typeface="Arial" charset="0"/>
              </a:defRPr>
            </a:lvl5pPr>
            <a:lvl6pPr marL="2514600" indent="-228600" algn="ctr" eaLnBrk="0" fontAlgn="base" hangingPunct="0">
              <a:spcBef>
                <a:spcPct val="0"/>
              </a:spcBef>
              <a:spcAft>
                <a:spcPct val="0"/>
              </a:spcAft>
              <a:defRPr sz="1200">
                <a:solidFill>
                  <a:schemeClr val="tx1"/>
                </a:solidFill>
                <a:latin typeface="Arial" charset="0"/>
              </a:defRPr>
            </a:lvl6pPr>
            <a:lvl7pPr marL="2971800" indent="-228600" algn="ctr" eaLnBrk="0" fontAlgn="base" hangingPunct="0">
              <a:spcBef>
                <a:spcPct val="0"/>
              </a:spcBef>
              <a:spcAft>
                <a:spcPct val="0"/>
              </a:spcAft>
              <a:defRPr sz="1200">
                <a:solidFill>
                  <a:schemeClr val="tx1"/>
                </a:solidFill>
                <a:latin typeface="Arial" charset="0"/>
              </a:defRPr>
            </a:lvl7pPr>
            <a:lvl8pPr marL="3429000" indent="-228600" algn="ctr" eaLnBrk="0" fontAlgn="base" hangingPunct="0">
              <a:spcBef>
                <a:spcPct val="0"/>
              </a:spcBef>
              <a:spcAft>
                <a:spcPct val="0"/>
              </a:spcAft>
              <a:defRPr sz="1200">
                <a:solidFill>
                  <a:schemeClr val="tx1"/>
                </a:solidFill>
                <a:latin typeface="Arial" charset="0"/>
              </a:defRPr>
            </a:lvl8pPr>
            <a:lvl9pPr marL="3886200" indent="-228600" algn="ctr" eaLnBrk="0" fontAlgn="base" hangingPunct="0">
              <a:spcBef>
                <a:spcPct val="0"/>
              </a:spcBef>
              <a:spcAft>
                <a:spcPct val="0"/>
              </a:spcAft>
              <a:defRPr sz="1200">
                <a:solidFill>
                  <a:schemeClr val="tx1"/>
                </a:solidFill>
                <a:latin typeface="Arial" charset="0"/>
              </a:defRPr>
            </a:lvl9pPr>
          </a:lstStyle>
          <a:p>
            <a:pPr eaLnBrk="1" hangingPunct="1">
              <a:spcBef>
                <a:spcPct val="50000"/>
              </a:spcBef>
            </a:pPr>
            <a:r>
              <a:rPr lang="en-US" sz="2000">
                <a:solidFill>
                  <a:schemeClr val="accent2"/>
                </a:solidFill>
              </a:rPr>
              <a:t>Click the label to 1) change the name of the figure, 2) set the trial type (e.g., 3010; 12)</a:t>
            </a:r>
          </a:p>
        </p:txBody>
      </p:sp>
      <p:cxnSp>
        <p:nvCxnSpPr>
          <p:cNvPr id="28688" name="AutoShape 91"/>
          <p:cNvCxnSpPr>
            <a:cxnSpLocks noChangeShapeType="1"/>
            <a:stCxn id="28687" idx="3"/>
            <a:endCxn id="28689" idx="2"/>
          </p:cNvCxnSpPr>
          <p:nvPr/>
        </p:nvCxnSpPr>
        <p:spPr bwMode="auto">
          <a:xfrm flipV="1">
            <a:off x="4927600" y="5226050"/>
            <a:ext cx="3165475" cy="1530350"/>
          </a:xfrm>
          <a:prstGeom prst="bentConnector2">
            <a:avLst/>
          </a:prstGeom>
          <a:noFill/>
          <a:ln w="38100">
            <a:solidFill>
              <a:srgbClr val="CC0000"/>
            </a:solidFill>
            <a:miter lim="800000"/>
            <a:headEnd/>
            <a:tailEnd type="triangle" w="med" len="med"/>
          </a:ln>
          <a:extLst>
            <a:ext uri="{909E8E84-426E-40DD-AFC4-6F175D3DCCD1}">
              <a14:hiddenFill xmlns:a14="http://schemas.microsoft.com/office/drawing/2010/main">
                <a:noFill/>
              </a14:hiddenFill>
            </a:ext>
          </a:extLst>
        </p:spPr>
      </p:cxnSp>
      <p:sp>
        <p:nvSpPr>
          <p:cNvPr id="28689" name="Rectangle 92"/>
          <p:cNvSpPr>
            <a:spLocks noChangeArrowheads="1"/>
          </p:cNvSpPr>
          <p:nvPr/>
        </p:nvSpPr>
        <p:spPr bwMode="auto">
          <a:xfrm>
            <a:off x="8001000" y="4953000"/>
            <a:ext cx="184150" cy="273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nchor="ctr">
            <a:spAutoFit/>
          </a:bodyPr>
          <a:lstStyle/>
          <a:p>
            <a:endParaRPr lang="en-US"/>
          </a:p>
        </p:txBody>
      </p:sp>
      <p:sp>
        <p:nvSpPr>
          <p:cNvPr id="28690" name="Text Box 93"/>
          <p:cNvSpPr txBox="1">
            <a:spLocks noChangeArrowheads="1"/>
          </p:cNvSpPr>
          <p:nvPr/>
        </p:nvSpPr>
        <p:spPr bwMode="auto">
          <a:xfrm>
            <a:off x="1058863" y="7748588"/>
            <a:ext cx="3063875" cy="1016000"/>
          </a:xfrm>
          <a:prstGeom prst="rect">
            <a:avLst/>
          </a:prstGeom>
          <a:noFill/>
          <a:ln w="9525" algn="ctr">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eaLnBrk="0" hangingPunct="0">
              <a:defRPr sz="1200">
                <a:solidFill>
                  <a:schemeClr val="tx1"/>
                </a:solidFill>
                <a:latin typeface="Arial" charset="0"/>
              </a:defRPr>
            </a:lvl1pPr>
            <a:lvl2pPr marL="742950" indent="-285750" eaLnBrk="0" hangingPunct="0">
              <a:defRPr sz="1200">
                <a:solidFill>
                  <a:schemeClr val="tx1"/>
                </a:solidFill>
                <a:latin typeface="Arial" charset="0"/>
              </a:defRPr>
            </a:lvl2pPr>
            <a:lvl3pPr marL="1143000" indent="-228600" eaLnBrk="0" hangingPunct="0">
              <a:defRPr sz="1200">
                <a:solidFill>
                  <a:schemeClr val="tx1"/>
                </a:solidFill>
                <a:latin typeface="Arial" charset="0"/>
              </a:defRPr>
            </a:lvl3pPr>
            <a:lvl4pPr marL="1600200" indent="-228600" eaLnBrk="0" hangingPunct="0">
              <a:defRPr sz="1200">
                <a:solidFill>
                  <a:schemeClr val="tx1"/>
                </a:solidFill>
                <a:latin typeface="Arial" charset="0"/>
              </a:defRPr>
            </a:lvl4pPr>
            <a:lvl5pPr marL="2057400" indent="-228600" eaLnBrk="0" hangingPunct="0">
              <a:defRPr sz="1200">
                <a:solidFill>
                  <a:schemeClr val="tx1"/>
                </a:solidFill>
                <a:latin typeface="Arial" charset="0"/>
              </a:defRPr>
            </a:lvl5pPr>
            <a:lvl6pPr marL="2514600" indent="-228600" algn="ctr" eaLnBrk="0" fontAlgn="base" hangingPunct="0">
              <a:spcBef>
                <a:spcPct val="0"/>
              </a:spcBef>
              <a:spcAft>
                <a:spcPct val="0"/>
              </a:spcAft>
              <a:defRPr sz="1200">
                <a:solidFill>
                  <a:schemeClr val="tx1"/>
                </a:solidFill>
                <a:latin typeface="Arial" charset="0"/>
              </a:defRPr>
            </a:lvl6pPr>
            <a:lvl7pPr marL="2971800" indent="-228600" algn="ctr" eaLnBrk="0" fontAlgn="base" hangingPunct="0">
              <a:spcBef>
                <a:spcPct val="0"/>
              </a:spcBef>
              <a:spcAft>
                <a:spcPct val="0"/>
              </a:spcAft>
              <a:defRPr sz="1200">
                <a:solidFill>
                  <a:schemeClr val="tx1"/>
                </a:solidFill>
                <a:latin typeface="Arial" charset="0"/>
              </a:defRPr>
            </a:lvl7pPr>
            <a:lvl8pPr marL="3429000" indent="-228600" algn="ctr" eaLnBrk="0" fontAlgn="base" hangingPunct="0">
              <a:spcBef>
                <a:spcPct val="0"/>
              </a:spcBef>
              <a:spcAft>
                <a:spcPct val="0"/>
              </a:spcAft>
              <a:defRPr sz="1200">
                <a:solidFill>
                  <a:schemeClr val="tx1"/>
                </a:solidFill>
                <a:latin typeface="Arial" charset="0"/>
              </a:defRPr>
            </a:lvl8pPr>
            <a:lvl9pPr marL="3886200" indent="-228600" algn="ctr" eaLnBrk="0" fontAlgn="base" hangingPunct="0">
              <a:spcBef>
                <a:spcPct val="0"/>
              </a:spcBef>
              <a:spcAft>
                <a:spcPct val="0"/>
              </a:spcAft>
              <a:defRPr sz="1200">
                <a:solidFill>
                  <a:schemeClr val="tx1"/>
                </a:solidFill>
                <a:latin typeface="Arial" charset="0"/>
              </a:defRPr>
            </a:lvl9pPr>
          </a:lstStyle>
          <a:p>
            <a:pPr eaLnBrk="1" hangingPunct="1">
              <a:spcBef>
                <a:spcPct val="50000"/>
              </a:spcBef>
            </a:pPr>
            <a:r>
              <a:rPr lang="en-US" sz="2000">
                <a:solidFill>
                  <a:schemeClr val="accent2"/>
                </a:solidFill>
              </a:rPr>
              <a:t>Click here to change the channel ID and neuron ID to record from</a:t>
            </a:r>
          </a:p>
        </p:txBody>
      </p:sp>
      <p:cxnSp>
        <p:nvCxnSpPr>
          <p:cNvPr id="28691" name="AutoShape 94"/>
          <p:cNvCxnSpPr>
            <a:cxnSpLocks noChangeShapeType="1"/>
            <a:stCxn id="28690" idx="3"/>
            <a:endCxn id="28692" idx="2"/>
          </p:cNvCxnSpPr>
          <p:nvPr/>
        </p:nvCxnSpPr>
        <p:spPr bwMode="auto">
          <a:xfrm>
            <a:off x="4122738" y="8256588"/>
            <a:ext cx="2049462" cy="293687"/>
          </a:xfrm>
          <a:prstGeom prst="bentConnector3">
            <a:avLst>
              <a:gd name="adj1" fmla="val 50000"/>
            </a:avLst>
          </a:prstGeom>
          <a:noFill/>
          <a:ln w="38100">
            <a:solidFill>
              <a:srgbClr val="CC0000"/>
            </a:solidFill>
            <a:miter lim="800000"/>
            <a:headEnd/>
            <a:tailEnd type="triangle" w="med" len="med"/>
          </a:ln>
          <a:extLst>
            <a:ext uri="{909E8E84-426E-40DD-AFC4-6F175D3DCCD1}">
              <a14:hiddenFill xmlns:a14="http://schemas.microsoft.com/office/drawing/2010/main">
                <a:noFill/>
              </a14:hiddenFill>
            </a:ext>
          </a:extLst>
        </p:spPr>
      </p:cxnSp>
      <p:sp>
        <p:nvSpPr>
          <p:cNvPr id="28692" name="Rectangle 97"/>
          <p:cNvSpPr>
            <a:spLocks noChangeArrowheads="1"/>
          </p:cNvSpPr>
          <p:nvPr/>
        </p:nvSpPr>
        <p:spPr bwMode="auto">
          <a:xfrm rot="5400000">
            <a:off x="6156325" y="8413750"/>
            <a:ext cx="304800" cy="273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ctr">
            <a:spAutoFit/>
          </a:bodyPr>
          <a:lstStyle/>
          <a:p>
            <a:endParaRPr lang="en-US"/>
          </a:p>
        </p:txBody>
      </p:sp>
      <p:sp>
        <p:nvSpPr>
          <p:cNvPr id="28693" name="Text Box 99"/>
          <p:cNvSpPr txBox="1">
            <a:spLocks noChangeArrowheads="1"/>
          </p:cNvSpPr>
          <p:nvPr/>
        </p:nvSpPr>
        <p:spPr bwMode="auto">
          <a:xfrm>
            <a:off x="238125" y="1676400"/>
            <a:ext cx="4343400" cy="406400"/>
          </a:xfrm>
          <a:prstGeom prst="rect">
            <a:avLst/>
          </a:prstGeom>
          <a:noFill/>
          <a:ln w="9525" algn="ctr">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eaLnBrk="0" hangingPunct="0">
              <a:defRPr sz="1200">
                <a:solidFill>
                  <a:schemeClr val="tx1"/>
                </a:solidFill>
                <a:latin typeface="Arial" charset="0"/>
              </a:defRPr>
            </a:lvl1pPr>
            <a:lvl2pPr marL="742950" indent="-285750" eaLnBrk="0" hangingPunct="0">
              <a:defRPr sz="1200">
                <a:solidFill>
                  <a:schemeClr val="tx1"/>
                </a:solidFill>
                <a:latin typeface="Arial" charset="0"/>
              </a:defRPr>
            </a:lvl2pPr>
            <a:lvl3pPr marL="1143000" indent="-228600" eaLnBrk="0" hangingPunct="0">
              <a:defRPr sz="1200">
                <a:solidFill>
                  <a:schemeClr val="tx1"/>
                </a:solidFill>
                <a:latin typeface="Arial" charset="0"/>
              </a:defRPr>
            </a:lvl3pPr>
            <a:lvl4pPr marL="1600200" indent="-228600" eaLnBrk="0" hangingPunct="0">
              <a:defRPr sz="1200">
                <a:solidFill>
                  <a:schemeClr val="tx1"/>
                </a:solidFill>
                <a:latin typeface="Arial" charset="0"/>
              </a:defRPr>
            </a:lvl4pPr>
            <a:lvl5pPr marL="2057400" indent="-228600" eaLnBrk="0" hangingPunct="0">
              <a:defRPr sz="1200">
                <a:solidFill>
                  <a:schemeClr val="tx1"/>
                </a:solidFill>
                <a:latin typeface="Arial" charset="0"/>
              </a:defRPr>
            </a:lvl5pPr>
            <a:lvl6pPr marL="2514600" indent="-228600" algn="ctr" eaLnBrk="0" fontAlgn="base" hangingPunct="0">
              <a:spcBef>
                <a:spcPct val="0"/>
              </a:spcBef>
              <a:spcAft>
                <a:spcPct val="0"/>
              </a:spcAft>
              <a:defRPr sz="1200">
                <a:solidFill>
                  <a:schemeClr val="tx1"/>
                </a:solidFill>
                <a:latin typeface="Arial" charset="0"/>
              </a:defRPr>
            </a:lvl6pPr>
            <a:lvl7pPr marL="2971800" indent="-228600" algn="ctr" eaLnBrk="0" fontAlgn="base" hangingPunct="0">
              <a:spcBef>
                <a:spcPct val="0"/>
              </a:spcBef>
              <a:spcAft>
                <a:spcPct val="0"/>
              </a:spcAft>
              <a:defRPr sz="1200">
                <a:solidFill>
                  <a:schemeClr val="tx1"/>
                </a:solidFill>
                <a:latin typeface="Arial" charset="0"/>
              </a:defRPr>
            </a:lvl7pPr>
            <a:lvl8pPr marL="3429000" indent="-228600" algn="ctr" eaLnBrk="0" fontAlgn="base" hangingPunct="0">
              <a:spcBef>
                <a:spcPct val="0"/>
              </a:spcBef>
              <a:spcAft>
                <a:spcPct val="0"/>
              </a:spcAft>
              <a:defRPr sz="1200">
                <a:solidFill>
                  <a:schemeClr val="tx1"/>
                </a:solidFill>
                <a:latin typeface="Arial" charset="0"/>
              </a:defRPr>
            </a:lvl8pPr>
            <a:lvl9pPr marL="3886200" indent="-228600" algn="ctr" eaLnBrk="0" fontAlgn="base" hangingPunct="0">
              <a:spcBef>
                <a:spcPct val="0"/>
              </a:spcBef>
              <a:spcAft>
                <a:spcPct val="0"/>
              </a:spcAft>
              <a:defRPr sz="1200">
                <a:solidFill>
                  <a:schemeClr val="tx1"/>
                </a:solidFill>
                <a:latin typeface="Arial" charset="0"/>
              </a:defRPr>
            </a:lvl9pPr>
          </a:lstStyle>
          <a:p>
            <a:pPr eaLnBrk="1" hangingPunct="1">
              <a:spcBef>
                <a:spcPct val="50000"/>
              </a:spcBef>
            </a:pPr>
            <a:r>
              <a:rPr lang="en-US" sz="2000">
                <a:solidFill>
                  <a:schemeClr val="accent2"/>
                </a:solidFill>
              </a:rPr>
              <a:t>Show/hide the event mark</a:t>
            </a:r>
          </a:p>
        </p:txBody>
      </p:sp>
      <p:cxnSp>
        <p:nvCxnSpPr>
          <p:cNvPr id="28694" name="AutoShape 104"/>
          <p:cNvCxnSpPr>
            <a:cxnSpLocks noChangeShapeType="1"/>
            <a:stCxn id="28684" idx="2"/>
            <a:endCxn id="28695" idx="3"/>
          </p:cNvCxnSpPr>
          <p:nvPr/>
        </p:nvCxnSpPr>
        <p:spPr bwMode="auto">
          <a:xfrm rot="16200000" flipH="1">
            <a:off x="13466763" y="3970337"/>
            <a:ext cx="2076450" cy="130175"/>
          </a:xfrm>
          <a:prstGeom prst="bentConnector3">
            <a:avLst>
              <a:gd name="adj1" fmla="val 50000"/>
            </a:avLst>
          </a:prstGeom>
          <a:noFill/>
          <a:ln w="38100">
            <a:solidFill>
              <a:srgbClr val="CC0000"/>
            </a:solidFill>
            <a:miter lim="800000"/>
            <a:headEnd/>
            <a:tailEnd type="triangle" w="med" len="med"/>
          </a:ln>
          <a:extLst>
            <a:ext uri="{909E8E84-426E-40DD-AFC4-6F175D3DCCD1}">
              <a14:hiddenFill xmlns:a14="http://schemas.microsoft.com/office/drawing/2010/main">
                <a:noFill/>
              </a14:hiddenFill>
            </a:ext>
          </a:extLst>
        </p:spPr>
      </p:cxnSp>
      <p:sp>
        <p:nvSpPr>
          <p:cNvPr id="28695" name="Rectangle 105"/>
          <p:cNvSpPr>
            <a:spLocks noChangeArrowheads="1"/>
          </p:cNvSpPr>
          <p:nvPr/>
        </p:nvSpPr>
        <p:spPr bwMode="auto">
          <a:xfrm rot="-5400000">
            <a:off x="14478000" y="5029200"/>
            <a:ext cx="184150" cy="273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nchor="ctr">
            <a:spAutoFit/>
          </a:bodyPr>
          <a:lstStyle/>
          <a:p>
            <a:endParaRPr lang="en-US"/>
          </a:p>
        </p:txBody>
      </p:sp>
      <p:sp>
        <p:nvSpPr>
          <p:cNvPr id="28696" name="Oval 106"/>
          <p:cNvSpPr>
            <a:spLocks noChangeArrowheads="1"/>
          </p:cNvSpPr>
          <p:nvPr/>
        </p:nvSpPr>
        <p:spPr bwMode="auto">
          <a:xfrm>
            <a:off x="10934700" y="11320463"/>
            <a:ext cx="454025" cy="358775"/>
          </a:xfrm>
          <a:prstGeom prst="ellipse">
            <a:avLst/>
          </a:prstGeom>
          <a:noFill/>
          <a:ln w="9525" algn="ctr">
            <a:solidFill>
              <a:srgbClr val="CC0000"/>
            </a:solidFill>
            <a:round/>
            <a:headEnd/>
            <a:tailEnd/>
          </a:ln>
          <a:extLst>
            <a:ext uri="{909E8E84-426E-40DD-AFC4-6F175D3DCCD1}">
              <a14:hiddenFill xmlns:a14="http://schemas.microsoft.com/office/drawing/2010/main">
                <a:solidFill>
                  <a:srgbClr val="FFFFFF"/>
                </a:solidFill>
              </a14:hiddenFill>
            </a:ext>
          </a:extLst>
        </p:spPr>
        <p:txBody>
          <a:bodyPr anchor="ctr"/>
          <a:lstStyle/>
          <a:p>
            <a:endParaRPr lang="en-US"/>
          </a:p>
        </p:txBody>
      </p:sp>
      <p:sp>
        <p:nvSpPr>
          <p:cNvPr id="28697" name="Oval 107"/>
          <p:cNvSpPr>
            <a:spLocks noChangeArrowheads="1"/>
          </p:cNvSpPr>
          <p:nvPr/>
        </p:nvSpPr>
        <p:spPr bwMode="auto">
          <a:xfrm>
            <a:off x="10566400" y="11231563"/>
            <a:ext cx="454025" cy="358775"/>
          </a:xfrm>
          <a:prstGeom prst="ellipse">
            <a:avLst/>
          </a:prstGeom>
          <a:noFill/>
          <a:ln w="9525" algn="ctr">
            <a:solidFill>
              <a:srgbClr val="CC0000"/>
            </a:solidFill>
            <a:round/>
            <a:headEnd/>
            <a:tailEnd/>
          </a:ln>
          <a:extLst>
            <a:ext uri="{909E8E84-426E-40DD-AFC4-6F175D3DCCD1}">
              <a14:hiddenFill xmlns:a14="http://schemas.microsoft.com/office/drawing/2010/main">
                <a:solidFill>
                  <a:srgbClr val="FFFFFF"/>
                </a:solidFill>
              </a14:hiddenFill>
            </a:ext>
          </a:extLst>
        </p:spPr>
        <p:txBody>
          <a:bodyPr anchor="ctr"/>
          <a:lstStyle/>
          <a:p>
            <a:endParaRPr lang="en-US"/>
          </a:p>
        </p:txBody>
      </p:sp>
      <p:sp>
        <p:nvSpPr>
          <p:cNvPr id="28698" name="Oval 108"/>
          <p:cNvSpPr>
            <a:spLocks noChangeArrowheads="1"/>
          </p:cNvSpPr>
          <p:nvPr/>
        </p:nvSpPr>
        <p:spPr bwMode="auto">
          <a:xfrm>
            <a:off x="10744200" y="8480425"/>
            <a:ext cx="454025" cy="358775"/>
          </a:xfrm>
          <a:prstGeom prst="ellipse">
            <a:avLst/>
          </a:prstGeom>
          <a:noFill/>
          <a:ln w="9525" algn="ctr">
            <a:solidFill>
              <a:srgbClr val="CC0000"/>
            </a:solidFill>
            <a:round/>
            <a:headEnd/>
            <a:tailEnd/>
          </a:ln>
          <a:extLst>
            <a:ext uri="{909E8E84-426E-40DD-AFC4-6F175D3DCCD1}">
              <a14:hiddenFill xmlns:a14="http://schemas.microsoft.com/office/drawing/2010/main">
                <a:solidFill>
                  <a:srgbClr val="FFFFFF"/>
                </a:solidFill>
              </a14:hiddenFill>
            </a:ext>
          </a:extLst>
        </p:spPr>
        <p:txBody>
          <a:bodyPr anchor="ctr"/>
          <a:lstStyle/>
          <a:p>
            <a:endParaRPr lang="en-US"/>
          </a:p>
        </p:txBody>
      </p:sp>
      <p:sp>
        <p:nvSpPr>
          <p:cNvPr id="28699" name="Oval 109"/>
          <p:cNvSpPr>
            <a:spLocks noChangeArrowheads="1"/>
          </p:cNvSpPr>
          <p:nvPr/>
        </p:nvSpPr>
        <p:spPr bwMode="auto">
          <a:xfrm>
            <a:off x="15122525" y="11329988"/>
            <a:ext cx="454025" cy="358775"/>
          </a:xfrm>
          <a:prstGeom prst="ellipse">
            <a:avLst/>
          </a:prstGeom>
          <a:noFill/>
          <a:ln w="9525" algn="ctr">
            <a:solidFill>
              <a:srgbClr val="CC0000"/>
            </a:solidFill>
            <a:round/>
            <a:headEnd/>
            <a:tailEnd/>
          </a:ln>
          <a:extLst>
            <a:ext uri="{909E8E84-426E-40DD-AFC4-6F175D3DCCD1}">
              <a14:hiddenFill xmlns:a14="http://schemas.microsoft.com/office/drawing/2010/main">
                <a:solidFill>
                  <a:srgbClr val="FFFFFF"/>
                </a:solidFill>
              </a14:hiddenFill>
            </a:ext>
          </a:extLst>
        </p:spPr>
        <p:txBody>
          <a:bodyPr anchor="ctr"/>
          <a:lstStyle/>
          <a:p>
            <a:endParaRPr lang="en-US"/>
          </a:p>
        </p:txBody>
      </p:sp>
      <p:cxnSp>
        <p:nvCxnSpPr>
          <p:cNvPr id="28700" name="AutoShape 110"/>
          <p:cNvCxnSpPr>
            <a:cxnSpLocks noChangeShapeType="1"/>
            <a:stCxn id="28682" idx="0"/>
            <a:endCxn id="28697" idx="4"/>
          </p:cNvCxnSpPr>
          <p:nvPr/>
        </p:nvCxnSpPr>
        <p:spPr bwMode="auto">
          <a:xfrm rot="16200000" flipV="1">
            <a:off x="11101388" y="11282363"/>
            <a:ext cx="1135062" cy="1751012"/>
          </a:xfrm>
          <a:prstGeom prst="bentConnector3">
            <a:avLst>
              <a:gd name="adj1" fmla="val 50000"/>
            </a:avLst>
          </a:prstGeom>
          <a:noFill/>
          <a:ln w="38100">
            <a:solidFill>
              <a:srgbClr val="CC0000"/>
            </a:solidFill>
            <a:miter lim="800000"/>
            <a:headEnd/>
            <a:tailEnd type="triangle" w="med" len="med"/>
          </a:ln>
          <a:extLst>
            <a:ext uri="{909E8E84-426E-40DD-AFC4-6F175D3DCCD1}">
              <a14:hiddenFill xmlns:a14="http://schemas.microsoft.com/office/drawing/2010/main">
                <a:noFill/>
              </a14:hiddenFill>
            </a:ext>
          </a:extLst>
        </p:spPr>
      </p:cxnSp>
      <p:cxnSp>
        <p:nvCxnSpPr>
          <p:cNvPr id="28701" name="AutoShape 111"/>
          <p:cNvCxnSpPr>
            <a:cxnSpLocks noChangeShapeType="1"/>
            <a:stCxn id="28682" idx="0"/>
            <a:endCxn id="28696" idx="4"/>
          </p:cNvCxnSpPr>
          <p:nvPr/>
        </p:nvCxnSpPr>
        <p:spPr bwMode="auto">
          <a:xfrm rot="16200000" flipV="1">
            <a:off x="11329988" y="11510963"/>
            <a:ext cx="1046162" cy="1382712"/>
          </a:xfrm>
          <a:prstGeom prst="bentConnector3">
            <a:avLst>
              <a:gd name="adj1" fmla="val 50000"/>
            </a:avLst>
          </a:prstGeom>
          <a:noFill/>
          <a:ln w="38100">
            <a:solidFill>
              <a:srgbClr val="CC0000"/>
            </a:solidFill>
            <a:miter lim="800000"/>
            <a:headEnd/>
            <a:tailEnd type="triangle" w="med" len="med"/>
          </a:ln>
          <a:extLst>
            <a:ext uri="{909E8E84-426E-40DD-AFC4-6F175D3DCCD1}">
              <a14:hiddenFill xmlns:a14="http://schemas.microsoft.com/office/drawing/2010/main">
                <a:noFill/>
              </a14:hiddenFill>
            </a:ext>
          </a:extLst>
        </p:spPr>
      </p:cxnSp>
      <p:cxnSp>
        <p:nvCxnSpPr>
          <p:cNvPr id="28702" name="AutoShape 112"/>
          <p:cNvCxnSpPr>
            <a:cxnSpLocks noChangeShapeType="1"/>
            <a:stCxn id="28682" idx="0"/>
            <a:endCxn id="28699" idx="4"/>
          </p:cNvCxnSpPr>
          <p:nvPr/>
        </p:nvCxnSpPr>
        <p:spPr bwMode="auto">
          <a:xfrm rot="5400000" flipH="1" flipV="1">
            <a:off x="13428663" y="10804525"/>
            <a:ext cx="1036637" cy="2805113"/>
          </a:xfrm>
          <a:prstGeom prst="bentConnector3">
            <a:avLst>
              <a:gd name="adj1" fmla="val 50000"/>
            </a:avLst>
          </a:prstGeom>
          <a:noFill/>
          <a:ln w="38100">
            <a:solidFill>
              <a:srgbClr val="CC0000"/>
            </a:solidFill>
            <a:miter lim="800000"/>
            <a:headEnd/>
            <a:tailEnd type="triangle" w="med" len="med"/>
          </a:ln>
          <a:extLst>
            <a:ext uri="{909E8E84-426E-40DD-AFC4-6F175D3DCCD1}">
              <a14:hiddenFill xmlns:a14="http://schemas.microsoft.com/office/drawing/2010/main">
                <a:noFill/>
              </a14:hiddenFill>
            </a:ext>
          </a:extLst>
        </p:spPr>
      </p:cxnSp>
      <p:sp>
        <p:nvSpPr>
          <p:cNvPr id="28703" name="Text Box 113"/>
          <p:cNvSpPr txBox="1">
            <a:spLocks noChangeArrowheads="1"/>
          </p:cNvSpPr>
          <p:nvPr/>
        </p:nvSpPr>
        <p:spPr bwMode="auto">
          <a:xfrm>
            <a:off x="2438400" y="2159000"/>
            <a:ext cx="2159000" cy="406400"/>
          </a:xfrm>
          <a:prstGeom prst="rect">
            <a:avLst/>
          </a:prstGeom>
          <a:noFill/>
          <a:ln w="9525" algn="ctr">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eaLnBrk="0" hangingPunct="0">
              <a:defRPr sz="1200">
                <a:solidFill>
                  <a:schemeClr val="tx1"/>
                </a:solidFill>
                <a:latin typeface="Arial" charset="0"/>
              </a:defRPr>
            </a:lvl1pPr>
            <a:lvl2pPr marL="742950" indent="-285750" eaLnBrk="0" hangingPunct="0">
              <a:defRPr sz="1200">
                <a:solidFill>
                  <a:schemeClr val="tx1"/>
                </a:solidFill>
                <a:latin typeface="Arial" charset="0"/>
              </a:defRPr>
            </a:lvl2pPr>
            <a:lvl3pPr marL="1143000" indent="-228600" eaLnBrk="0" hangingPunct="0">
              <a:defRPr sz="1200">
                <a:solidFill>
                  <a:schemeClr val="tx1"/>
                </a:solidFill>
                <a:latin typeface="Arial" charset="0"/>
              </a:defRPr>
            </a:lvl3pPr>
            <a:lvl4pPr marL="1600200" indent="-228600" eaLnBrk="0" hangingPunct="0">
              <a:defRPr sz="1200">
                <a:solidFill>
                  <a:schemeClr val="tx1"/>
                </a:solidFill>
                <a:latin typeface="Arial" charset="0"/>
              </a:defRPr>
            </a:lvl4pPr>
            <a:lvl5pPr marL="2057400" indent="-228600" eaLnBrk="0" hangingPunct="0">
              <a:defRPr sz="1200">
                <a:solidFill>
                  <a:schemeClr val="tx1"/>
                </a:solidFill>
                <a:latin typeface="Arial" charset="0"/>
              </a:defRPr>
            </a:lvl5pPr>
            <a:lvl6pPr marL="2514600" indent="-228600" algn="ctr" eaLnBrk="0" fontAlgn="base" hangingPunct="0">
              <a:spcBef>
                <a:spcPct val="0"/>
              </a:spcBef>
              <a:spcAft>
                <a:spcPct val="0"/>
              </a:spcAft>
              <a:defRPr sz="1200">
                <a:solidFill>
                  <a:schemeClr val="tx1"/>
                </a:solidFill>
                <a:latin typeface="Arial" charset="0"/>
              </a:defRPr>
            </a:lvl6pPr>
            <a:lvl7pPr marL="2971800" indent="-228600" algn="ctr" eaLnBrk="0" fontAlgn="base" hangingPunct="0">
              <a:spcBef>
                <a:spcPct val="0"/>
              </a:spcBef>
              <a:spcAft>
                <a:spcPct val="0"/>
              </a:spcAft>
              <a:defRPr sz="1200">
                <a:solidFill>
                  <a:schemeClr val="tx1"/>
                </a:solidFill>
                <a:latin typeface="Arial" charset="0"/>
              </a:defRPr>
            </a:lvl7pPr>
            <a:lvl8pPr marL="3429000" indent="-228600" algn="ctr" eaLnBrk="0" fontAlgn="base" hangingPunct="0">
              <a:spcBef>
                <a:spcPct val="0"/>
              </a:spcBef>
              <a:spcAft>
                <a:spcPct val="0"/>
              </a:spcAft>
              <a:defRPr sz="1200">
                <a:solidFill>
                  <a:schemeClr val="tx1"/>
                </a:solidFill>
                <a:latin typeface="Arial" charset="0"/>
              </a:defRPr>
            </a:lvl8pPr>
            <a:lvl9pPr marL="3886200" indent="-228600" algn="ctr" eaLnBrk="0" fontAlgn="base" hangingPunct="0">
              <a:spcBef>
                <a:spcPct val="0"/>
              </a:spcBef>
              <a:spcAft>
                <a:spcPct val="0"/>
              </a:spcAft>
              <a:defRPr sz="1200">
                <a:solidFill>
                  <a:schemeClr val="tx1"/>
                </a:solidFill>
                <a:latin typeface="Arial" charset="0"/>
              </a:defRPr>
            </a:lvl9pPr>
          </a:lstStyle>
          <a:p>
            <a:pPr eaLnBrk="1" hangingPunct="1">
              <a:spcBef>
                <a:spcPct val="50000"/>
              </a:spcBef>
            </a:pPr>
            <a:r>
              <a:rPr lang="en-US" sz="2000">
                <a:solidFill>
                  <a:schemeClr val="accent2"/>
                </a:solidFill>
              </a:rPr>
              <a:t>Stop/Pause</a:t>
            </a:r>
          </a:p>
        </p:txBody>
      </p:sp>
      <p:cxnSp>
        <p:nvCxnSpPr>
          <p:cNvPr id="28704" name="AutoShape 114"/>
          <p:cNvCxnSpPr>
            <a:cxnSpLocks noChangeShapeType="1"/>
            <a:stCxn id="28703" idx="3"/>
            <a:endCxn id="28705" idx="0"/>
          </p:cNvCxnSpPr>
          <p:nvPr/>
        </p:nvCxnSpPr>
        <p:spPr bwMode="auto">
          <a:xfrm>
            <a:off x="4597400" y="2362200"/>
            <a:ext cx="2547938" cy="1879600"/>
          </a:xfrm>
          <a:prstGeom prst="bentConnector2">
            <a:avLst/>
          </a:prstGeom>
          <a:noFill/>
          <a:ln w="38100">
            <a:solidFill>
              <a:srgbClr val="FFC000"/>
            </a:solidFill>
            <a:miter lim="800000"/>
            <a:headEnd/>
            <a:tailEnd type="triangle" w="med" len="med"/>
          </a:ln>
          <a:extLst>
            <a:ext uri="{909E8E84-426E-40DD-AFC4-6F175D3DCCD1}">
              <a14:hiddenFill xmlns:a14="http://schemas.microsoft.com/office/drawing/2010/main">
                <a:noFill/>
              </a14:hiddenFill>
            </a:ext>
          </a:extLst>
        </p:spPr>
      </p:cxnSp>
      <p:sp>
        <p:nvSpPr>
          <p:cNvPr id="28705" name="Rectangle 115"/>
          <p:cNvSpPr>
            <a:spLocks noChangeArrowheads="1"/>
          </p:cNvSpPr>
          <p:nvPr/>
        </p:nvSpPr>
        <p:spPr bwMode="auto">
          <a:xfrm>
            <a:off x="7053263" y="4241800"/>
            <a:ext cx="184150" cy="273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nchor="ctr">
            <a:spAutoFit/>
          </a:bodyPr>
          <a:lstStyle/>
          <a:p>
            <a:endParaRPr lang="en-US"/>
          </a:p>
        </p:txBody>
      </p:sp>
      <p:sp>
        <p:nvSpPr>
          <p:cNvPr id="28706" name="Text Box 116"/>
          <p:cNvSpPr txBox="1">
            <a:spLocks noChangeArrowheads="1"/>
          </p:cNvSpPr>
          <p:nvPr/>
        </p:nvSpPr>
        <p:spPr bwMode="auto">
          <a:xfrm>
            <a:off x="2438400" y="2679700"/>
            <a:ext cx="2159000" cy="406400"/>
          </a:xfrm>
          <a:prstGeom prst="rect">
            <a:avLst/>
          </a:prstGeom>
          <a:noFill/>
          <a:ln w="9525" algn="ctr">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eaLnBrk="0" hangingPunct="0">
              <a:defRPr sz="1200">
                <a:solidFill>
                  <a:schemeClr val="tx1"/>
                </a:solidFill>
                <a:latin typeface="Arial" charset="0"/>
              </a:defRPr>
            </a:lvl1pPr>
            <a:lvl2pPr marL="742950" indent="-285750" eaLnBrk="0" hangingPunct="0">
              <a:defRPr sz="1200">
                <a:solidFill>
                  <a:schemeClr val="tx1"/>
                </a:solidFill>
                <a:latin typeface="Arial" charset="0"/>
              </a:defRPr>
            </a:lvl2pPr>
            <a:lvl3pPr marL="1143000" indent="-228600" eaLnBrk="0" hangingPunct="0">
              <a:defRPr sz="1200">
                <a:solidFill>
                  <a:schemeClr val="tx1"/>
                </a:solidFill>
                <a:latin typeface="Arial" charset="0"/>
              </a:defRPr>
            </a:lvl3pPr>
            <a:lvl4pPr marL="1600200" indent="-228600" eaLnBrk="0" hangingPunct="0">
              <a:defRPr sz="1200">
                <a:solidFill>
                  <a:schemeClr val="tx1"/>
                </a:solidFill>
                <a:latin typeface="Arial" charset="0"/>
              </a:defRPr>
            </a:lvl4pPr>
            <a:lvl5pPr marL="2057400" indent="-228600" eaLnBrk="0" hangingPunct="0">
              <a:defRPr sz="1200">
                <a:solidFill>
                  <a:schemeClr val="tx1"/>
                </a:solidFill>
                <a:latin typeface="Arial" charset="0"/>
              </a:defRPr>
            </a:lvl5pPr>
            <a:lvl6pPr marL="2514600" indent="-228600" algn="ctr" eaLnBrk="0" fontAlgn="base" hangingPunct="0">
              <a:spcBef>
                <a:spcPct val="0"/>
              </a:spcBef>
              <a:spcAft>
                <a:spcPct val="0"/>
              </a:spcAft>
              <a:defRPr sz="1200">
                <a:solidFill>
                  <a:schemeClr val="tx1"/>
                </a:solidFill>
                <a:latin typeface="Arial" charset="0"/>
              </a:defRPr>
            </a:lvl6pPr>
            <a:lvl7pPr marL="2971800" indent="-228600" algn="ctr" eaLnBrk="0" fontAlgn="base" hangingPunct="0">
              <a:spcBef>
                <a:spcPct val="0"/>
              </a:spcBef>
              <a:spcAft>
                <a:spcPct val="0"/>
              </a:spcAft>
              <a:defRPr sz="1200">
                <a:solidFill>
                  <a:schemeClr val="tx1"/>
                </a:solidFill>
                <a:latin typeface="Arial" charset="0"/>
              </a:defRPr>
            </a:lvl7pPr>
            <a:lvl8pPr marL="3429000" indent="-228600" algn="ctr" eaLnBrk="0" fontAlgn="base" hangingPunct="0">
              <a:spcBef>
                <a:spcPct val="0"/>
              </a:spcBef>
              <a:spcAft>
                <a:spcPct val="0"/>
              </a:spcAft>
              <a:defRPr sz="1200">
                <a:solidFill>
                  <a:schemeClr val="tx1"/>
                </a:solidFill>
                <a:latin typeface="Arial" charset="0"/>
              </a:defRPr>
            </a:lvl8pPr>
            <a:lvl9pPr marL="3886200" indent="-228600" algn="ctr" eaLnBrk="0" fontAlgn="base" hangingPunct="0">
              <a:spcBef>
                <a:spcPct val="0"/>
              </a:spcBef>
              <a:spcAft>
                <a:spcPct val="0"/>
              </a:spcAft>
              <a:defRPr sz="1200">
                <a:solidFill>
                  <a:schemeClr val="tx1"/>
                </a:solidFill>
                <a:latin typeface="Arial" charset="0"/>
              </a:defRPr>
            </a:lvl9pPr>
          </a:lstStyle>
          <a:p>
            <a:pPr eaLnBrk="1" hangingPunct="1">
              <a:spcBef>
                <a:spcPct val="50000"/>
              </a:spcBef>
            </a:pPr>
            <a:r>
              <a:rPr lang="en-US" sz="2000">
                <a:solidFill>
                  <a:schemeClr val="accent2"/>
                </a:solidFill>
              </a:rPr>
              <a:t>Start</a:t>
            </a:r>
          </a:p>
        </p:txBody>
      </p:sp>
      <p:cxnSp>
        <p:nvCxnSpPr>
          <p:cNvPr id="28707" name="AutoShape 117"/>
          <p:cNvCxnSpPr>
            <a:cxnSpLocks noChangeShapeType="1"/>
            <a:stCxn id="28706" idx="3"/>
            <a:endCxn id="28708" idx="0"/>
          </p:cNvCxnSpPr>
          <p:nvPr/>
        </p:nvCxnSpPr>
        <p:spPr bwMode="auto">
          <a:xfrm>
            <a:off x="4597400" y="2882900"/>
            <a:ext cx="2190750" cy="1333500"/>
          </a:xfrm>
          <a:prstGeom prst="bentConnector2">
            <a:avLst/>
          </a:prstGeom>
          <a:noFill/>
          <a:ln w="38100">
            <a:solidFill>
              <a:srgbClr val="00B050"/>
            </a:solidFill>
            <a:miter lim="800000"/>
            <a:headEnd/>
            <a:tailEnd type="triangle" w="med" len="med"/>
          </a:ln>
          <a:extLst>
            <a:ext uri="{909E8E84-426E-40DD-AFC4-6F175D3DCCD1}">
              <a14:hiddenFill xmlns:a14="http://schemas.microsoft.com/office/drawing/2010/main">
                <a:noFill/>
              </a14:hiddenFill>
            </a:ext>
          </a:extLst>
        </p:spPr>
      </p:cxnSp>
      <p:sp>
        <p:nvSpPr>
          <p:cNvPr id="28708" name="Rectangle 118"/>
          <p:cNvSpPr>
            <a:spLocks noChangeArrowheads="1"/>
          </p:cNvSpPr>
          <p:nvPr/>
        </p:nvSpPr>
        <p:spPr bwMode="auto">
          <a:xfrm>
            <a:off x="6696075" y="4216400"/>
            <a:ext cx="184150" cy="273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nchor="ctr">
            <a:spAutoFit/>
          </a:bodyPr>
          <a:lstStyle/>
          <a:p>
            <a:endParaRPr lang="en-US"/>
          </a:p>
        </p:txBody>
      </p:sp>
      <p:sp>
        <p:nvSpPr>
          <p:cNvPr id="28709" name="Text Box 119"/>
          <p:cNvSpPr txBox="1">
            <a:spLocks noChangeArrowheads="1"/>
          </p:cNvSpPr>
          <p:nvPr/>
        </p:nvSpPr>
        <p:spPr bwMode="auto">
          <a:xfrm>
            <a:off x="2438400" y="3175000"/>
            <a:ext cx="2159000" cy="406400"/>
          </a:xfrm>
          <a:prstGeom prst="rect">
            <a:avLst/>
          </a:prstGeom>
          <a:noFill/>
          <a:ln w="9525" algn="ctr">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eaLnBrk="0" hangingPunct="0">
              <a:defRPr sz="1200">
                <a:solidFill>
                  <a:schemeClr val="tx1"/>
                </a:solidFill>
                <a:latin typeface="Arial" charset="0"/>
              </a:defRPr>
            </a:lvl1pPr>
            <a:lvl2pPr marL="742950" indent="-285750" eaLnBrk="0" hangingPunct="0">
              <a:defRPr sz="1200">
                <a:solidFill>
                  <a:schemeClr val="tx1"/>
                </a:solidFill>
                <a:latin typeface="Arial" charset="0"/>
              </a:defRPr>
            </a:lvl2pPr>
            <a:lvl3pPr marL="1143000" indent="-228600" eaLnBrk="0" hangingPunct="0">
              <a:defRPr sz="1200">
                <a:solidFill>
                  <a:schemeClr val="tx1"/>
                </a:solidFill>
                <a:latin typeface="Arial" charset="0"/>
              </a:defRPr>
            </a:lvl3pPr>
            <a:lvl4pPr marL="1600200" indent="-228600" eaLnBrk="0" hangingPunct="0">
              <a:defRPr sz="1200">
                <a:solidFill>
                  <a:schemeClr val="tx1"/>
                </a:solidFill>
                <a:latin typeface="Arial" charset="0"/>
              </a:defRPr>
            </a:lvl4pPr>
            <a:lvl5pPr marL="2057400" indent="-228600" eaLnBrk="0" hangingPunct="0">
              <a:defRPr sz="1200">
                <a:solidFill>
                  <a:schemeClr val="tx1"/>
                </a:solidFill>
                <a:latin typeface="Arial" charset="0"/>
              </a:defRPr>
            </a:lvl5pPr>
            <a:lvl6pPr marL="2514600" indent="-228600" algn="ctr" eaLnBrk="0" fontAlgn="base" hangingPunct="0">
              <a:spcBef>
                <a:spcPct val="0"/>
              </a:spcBef>
              <a:spcAft>
                <a:spcPct val="0"/>
              </a:spcAft>
              <a:defRPr sz="1200">
                <a:solidFill>
                  <a:schemeClr val="tx1"/>
                </a:solidFill>
                <a:latin typeface="Arial" charset="0"/>
              </a:defRPr>
            </a:lvl6pPr>
            <a:lvl7pPr marL="2971800" indent="-228600" algn="ctr" eaLnBrk="0" fontAlgn="base" hangingPunct="0">
              <a:spcBef>
                <a:spcPct val="0"/>
              </a:spcBef>
              <a:spcAft>
                <a:spcPct val="0"/>
              </a:spcAft>
              <a:defRPr sz="1200">
                <a:solidFill>
                  <a:schemeClr val="tx1"/>
                </a:solidFill>
                <a:latin typeface="Arial" charset="0"/>
              </a:defRPr>
            </a:lvl7pPr>
            <a:lvl8pPr marL="3429000" indent="-228600" algn="ctr" eaLnBrk="0" fontAlgn="base" hangingPunct="0">
              <a:spcBef>
                <a:spcPct val="0"/>
              </a:spcBef>
              <a:spcAft>
                <a:spcPct val="0"/>
              </a:spcAft>
              <a:defRPr sz="1200">
                <a:solidFill>
                  <a:schemeClr val="tx1"/>
                </a:solidFill>
                <a:latin typeface="Arial" charset="0"/>
              </a:defRPr>
            </a:lvl8pPr>
            <a:lvl9pPr marL="3886200" indent="-228600" algn="ctr" eaLnBrk="0" fontAlgn="base" hangingPunct="0">
              <a:spcBef>
                <a:spcPct val="0"/>
              </a:spcBef>
              <a:spcAft>
                <a:spcPct val="0"/>
              </a:spcAft>
              <a:defRPr sz="1200">
                <a:solidFill>
                  <a:schemeClr val="tx1"/>
                </a:solidFill>
                <a:latin typeface="Arial" charset="0"/>
              </a:defRPr>
            </a:lvl9pPr>
          </a:lstStyle>
          <a:p>
            <a:pPr eaLnBrk="1" hangingPunct="1">
              <a:spcBef>
                <a:spcPct val="50000"/>
              </a:spcBef>
            </a:pPr>
            <a:r>
              <a:rPr lang="en-US" sz="2000">
                <a:solidFill>
                  <a:schemeClr val="accent2"/>
                </a:solidFill>
              </a:rPr>
              <a:t>Start afresh</a:t>
            </a:r>
          </a:p>
        </p:txBody>
      </p:sp>
      <p:cxnSp>
        <p:nvCxnSpPr>
          <p:cNvPr id="24617" name="AutoShape 120"/>
          <p:cNvCxnSpPr>
            <a:cxnSpLocks noChangeShapeType="1"/>
            <a:stCxn id="28709" idx="3"/>
            <a:endCxn id="28711" idx="0"/>
          </p:cNvCxnSpPr>
          <p:nvPr/>
        </p:nvCxnSpPr>
        <p:spPr bwMode="auto">
          <a:xfrm>
            <a:off x="4597400" y="3378200"/>
            <a:ext cx="1865313" cy="855663"/>
          </a:xfrm>
          <a:prstGeom prst="bentConnector2">
            <a:avLst/>
          </a:prstGeom>
          <a:noFill/>
          <a:ln w="38100">
            <a:solidFill>
              <a:schemeClr val="accent1">
                <a:lumMod val="75000"/>
              </a:schemeClr>
            </a:solidFill>
            <a:miter lim="800000"/>
            <a:headEnd/>
            <a:tailEnd type="triangle" w="med" len="med"/>
          </a:ln>
          <a:extLst/>
        </p:spPr>
      </p:cxnSp>
      <p:sp>
        <p:nvSpPr>
          <p:cNvPr id="28711" name="Rectangle 121"/>
          <p:cNvSpPr>
            <a:spLocks noChangeArrowheads="1"/>
          </p:cNvSpPr>
          <p:nvPr/>
        </p:nvSpPr>
        <p:spPr bwMode="auto">
          <a:xfrm>
            <a:off x="6370638" y="4233863"/>
            <a:ext cx="184150" cy="273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nchor="ctr">
            <a:spAutoFit/>
          </a:bodyPr>
          <a:lstStyle/>
          <a:p>
            <a:endParaRPr lang="en-US"/>
          </a:p>
        </p:txBody>
      </p:sp>
      <p:cxnSp>
        <p:nvCxnSpPr>
          <p:cNvPr id="28712" name="AutoShape 114"/>
          <p:cNvCxnSpPr>
            <a:cxnSpLocks noChangeShapeType="1"/>
            <a:stCxn id="28693" idx="3"/>
            <a:endCxn id="28713" idx="0"/>
          </p:cNvCxnSpPr>
          <p:nvPr/>
        </p:nvCxnSpPr>
        <p:spPr bwMode="auto">
          <a:xfrm>
            <a:off x="4581525" y="1879600"/>
            <a:ext cx="2941638" cy="2343150"/>
          </a:xfrm>
          <a:prstGeom prst="bentConnector2">
            <a:avLst/>
          </a:prstGeom>
          <a:noFill/>
          <a:ln w="38100">
            <a:solidFill>
              <a:srgbClr val="FF6600"/>
            </a:solidFill>
            <a:miter lim="800000"/>
            <a:headEnd/>
            <a:tailEnd type="triangle" w="med" len="med"/>
          </a:ln>
          <a:extLst>
            <a:ext uri="{909E8E84-426E-40DD-AFC4-6F175D3DCCD1}">
              <a14:hiddenFill xmlns:a14="http://schemas.microsoft.com/office/drawing/2010/main">
                <a:noFill/>
              </a14:hiddenFill>
            </a:ext>
          </a:extLst>
        </p:spPr>
      </p:cxnSp>
      <p:sp>
        <p:nvSpPr>
          <p:cNvPr id="28713" name="Rectangle 24"/>
          <p:cNvSpPr>
            <a:spLocks noChangeArrowheads="1"/>
          </p:cNvSpPr>
          <p:nvPr/>
        </p:nvSpPr>
        <p:spPr bwMode="auto">
          <a:xfrm>
            <a:off x="7431088" y="4222750"/>
            <a:ext cx="184150" cy="273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nchor="ctr">
            <a:spAutoFit/>
          </a:bodyPr>
          <a:lstStyle/>
          <a:p>
            <a:endParaRPr lang="en-US"/>
          </a:p>
        </p:txBody>
      </p:sp>
      <p:sp>
        <p:nvSpPr>
          <p:cNvPr id="28714" name="Text Box 22"/>
          <p:cNvSpPr txBox="1">
            <a:spLocks noChangeArrowheads="1"/>
          </p:cNvSpPr>
          <p:nvPr/>
        </p:nvSpPr>
        <p:spPr bwMode="auto">
          <a:xfrm>
            <a:off x="228600" y="5232400"/>
            <a:ext cx="4343400" cy="406400"/>
          </a:xfrm>
          <a:prstGeom prst="rect">
            <a:avLst/>
          </a:prstGeom>
          <a:noFill/>
          <a:ln w="9525" algn="ctr">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eaLnBrk="0" hangingPunct="0">
              <a:defRPr sz="1200">
                <a:solidFill>
                  <a:schemeClr val="tx1"/>
                </a:solidFill>
                <a:latin typeface="Arial" charset="0"/>
              </a:defRPr>
            </a:lvl1pPr>
            <a:lvl2pPr marL="742950" indent="-285750" eaLnBrk="0" hangingPunct="0">
              <a:defRPr sz="1200">
                <a:solidFill>
                  <a:schemeClr val="tx1"/>
                </a:solidFill>
                <a:latin typeface="Arial" charset="0"/>
              </a:defRPr>
            </a:lvl2pPr>
            <a:lvl3pPr marL="1143000" indent="-228600" eaLnBrk="0" hangingPunct="0">
              <a:defRPr sz="1200">
                <a:solidFill>
                  <a:schemeClr val="tx1"/>
                </a:solidFill>
                <a:latin typeface="Arial" charset="0"/>
              </a:defRPr>
            </a:lvl3pPr>
            <a:lvl4pPr marL="1600200" indent="-228600" eaLnBrk="0" hangingPunct="0">
              <a:defRPr sz="1200">
                <a:solidFill>
                  <a:schemeClr val="tx1"/>
                </a:solidFill>
                <a:latin typeface="Arial" charset="0"/>
              </a:defRPr>
            </a:lvl4pPr>
            <a:lvl5pPr marL="2057400" indent="-228600" eaLnBrk="0" hangingPunct="0">
              <a:defRPr sz="1200">
                <a:solidFill>
                  <a:schemeClr val="tx1"/>
                </a:solidFill>
                <a:latin typeface="Arial" charset="0"/>
              </a:defRPr>
            </a:lvl5pPr>
            <a:lvl6pPr marL="2514600" indent="-228600" algn="ctr" eaLnBrk="0" fontAlgn="base" hangingPunct="0">
              <a:spcBef>
                <a:spcPct val="0"/>
              </a:spcBef>
              <a:spcAft>
                <a:spcPct val="0"/>
              </a:spcAft>
              <a:defRPr sz="1200">
                <a:solidFill>
                  <a:schemeClr val="tx1"/>
                </a:solidFill>
                <a:latin typeface="Arial" charset="0"/>
              </a:defRPr>
            </a:lvl6pPr>
            <a:lvl7pPr marL="2971800" indent="-228600" algn="ctr" eaLnBrk="0" fontAlgn="base" hangingPunct="0">
              <a:spcBef>
                <a:spcPct val="0"/>
              </a:spcBef>
              <a:spcAft>
                <a:spcPct val="0"/>
              </a:spcAft>
              <a:defRPr sz="1200">
                <a:solidFill>
                  <a:schemeClr val="tx1"/>
                </a:solidFill>
                <a:latin typeface="Arial" charset="0"/>
              </a:defRPr>
            </a:lvl7pPr>
            <a:lvl8pPr marL="3429000" indent="-228600" algn="ctr" eaLnBrk="0" fontAlgn="base" hangingPunct="0">
              <a:spcBef>
                <a:spcPct val="0"/>
              </a:spcBef>
              <a:spcAft>
                <a:spcPct val="0"/>
              </a:spcAft>
              <a:defRPr sz="1200">
                <a:solidFill>
                  <a:schemeClr val="tx1"/>
                </a:solidFill>
                <a:latin typeface="Arial" charset="0"/>
              </a:defRPr>
            </a:lvl8pPr>
            <a:lvl9pPr marL="3886200" indent="-228600" algn="ctr" eaLnBrk="0" fontAlgn="base" hangingPunct="0">
              <a:spcBef>
                <a:spcPct val="0"/>
              </a:spcBef>
              <a:spcAft>
                <a:spcPct val="0"/>
              </a:spcAft>
              <a:defRPr sz="1200">
                <a:solidFill>
                  <a:schemeClr val="tx1"/>
                </a:solidFill>
                <a:latin typeface="Arial" charset="0"/>
              </a:defRPr>
            </a:lvl9pPr>
          </a:lstStyle>
          <a:p>
            <a:pPr eaLnBrk="1" hangingPunct="1">
              <a:spcBef>
                <a:spcPct val="50000"/>
              </a:spcBef>
            </a:pPr>
            <a:r>
              <a:rPr lang="en-US" sz="2000">
                <a:solidFill>
                  <a:schemeClr val="accent2"/>
                </a:solidFill>
              </a:rPr>
              <a:t>Click to set the Ecode to mark</a:t>
            </a:r>
          </a:p>
        </p:txBody>
      </p:sp>
      <p:cxnSp>
        <p:nvCxnSpPr>
          <p:cNvPr id="28715" name="AutoShape 23"/>
          <p:cNvCxnSpPr>
            <a:cxnSpLocks noChangeShapeType="1"/>
            <a:stCxn id="28714" idx="3"/>
            <a:endCxn id="28716" idx="1"/>
          </p:cNvCxnSpPr>
          <p:nvPr/>
        </p:nvCxnSpPr>
        <p:spPr bwMode="auto">
          <a:xfrm flipV="1">
            <a:off x="4572000" y="5219700"/>
            <a:ext cx="2906713" cy="215900"/>
          </a:xfrm>
          <a:prstGeom prst="bentConnector2">
            <a:avLst/>
          </a:prstGeom>
          <a:noFill/>
          <a:ln w="38100">
            <a:solidFill>
              <a:srgbClr val="9933FF"/>
            </a:solidFill>
            <a:round/>
            <a:headEnd/>
            <a:tailEnd type="triangle" w="med" len="med"/>
          </a:ln>
          <a:extLst>
            <a:ext uri="{909E8E84-426E-40DD-AFC4-6F175D3DCCD1}">
              <a14:hiddenFill xmlns:a14="http://schemas.microsoft.com/office/drawing/2010/main">
                <a:noFill/>
              </a14:hiddenFill>
            </a:ext>
          </a:extLst>
        </p:spPr>
      </p:cxnSp>
      <p:sp>
        <p:nvSpPr>
          <p:cNvPr id="28716" name="Rectangle 24"/>
          <p:cNvSpPr>
            <a:spLocks noChangeArrowheads="1"/>
          </p:cNvSpPr>
          <p:nvPr/>
        </p:nvSpPr>
        <p:spPr bwMode="auto">
          <a:xfrm rot="-5400000">
            <a:off x="7386638" y="4991100"/>
            <a:ext cx="184150" cy="273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nchor="ctr">
            <a:spAutoFit/>
          </a:bodyPr>
          <a:lstStyle/>
          <a:p>
            <a:endParaRPr lang="en-US"/>
          </a:p>
        </p:txBody>
      </p:sp>
      <p:sp>
        <p:nvSpPr>
          <p:cNvPr id="28717" name="Text Box 90"/>
          <p:cNvSpPr txBox="1">
            <a:spLocks noChangeArrowheads="1"/>
          </p:cNvSpPr>
          <p:nvPr/>
        </p:nvSpPr>
        <p:spPr bwMode="auto">
          <a:xfrm>
            <a:off x="8229600" y="1447800"/>
            <a:ext cx="4394200" cy="708025"/>
          </a:xfrm>
          <a:prstGeom prst="rect">
            <a:avLst/>
          </a:prstGeom>
          <a:noFill/>
          <a:ln w="9525" algn="ctr">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eaLnBrk="0" hangingPunct="0">
              <a:defRPr sz="1200">
                <a:solidFill>
                  <a:schemeClr val="tx1"/>
                </a:solidFill>
                <a:latin typeface="Arial" charset="0"/>
              </a:defRPr>
            </a:lvl1pPr>
            <a:lvl2pPr marL="742950" indent="-285750" eaLnBrk="0" hangingPunct="0">
              <a:defRPr sz="1200">
                <a:solidFill>
                  <a:schemeClr val="tx1"/>
                </a:solidFill>
                <a:latin typeface="Arial" charset="0"/>
              </a:defRPr>
            </a:lvl2pPr>
            <a:lvl3pPr marL="1143000" indent="-228600" eaLnBrk="0" hangingPunct="0">
              <a:defRPr sz="1200">
                <a:solidFill>
                  <a:schemeClr val="tx1"/>
                </a:solidFill>
                <a:latin typeface="Arial" charset="0"/>
              </a:defRPr>
            </a:lvl3pPr>
            <a:lvl4pPr marL="1600200" indent="-228600" eaLnBrk="0" hangingPunct="0">
              <a:defRPr sz="1200">
                <a:solidFill>
                  <a:schemeClr val="tx1"/>
                </a:solidFill>
                <a:latin typeface="Arial" charset="0"/>
              </a:defRPr>
            </a:lvl4pPr>
            <a:lvl5pPr marL="2057400" indent="-228600" eaLnBrk="0" hangingPunct="0">
              <a:defRPr sz="1200">
                <a:solidFill>
                  <a:schemeClr val="tx1"/>
                </a:solidFill>
                <a:latin typeface="Arial" charset="0"/>
              </a:defRPr>
            </a:lvl5pPr>
            <a:lvl6pPr marL="2514600" indent="-228600" algn="ctr" eaLnBrk="0" fontAlgn="base" hangingPunct="0">
              <a:spcBef>
                <a:spcPct val="0"/>
              </a:spcBef>
              <a:spcAft>
                <a:spcPct val="0"/>
              </a:spcAft>
              <a:defRPr sz="1200">
                <a:solidFill>
                  <a:schemeClr val="tx1"/>
                </a:solidFill>
                <a:latin typeface="Arial" charset="0"/>
              </a:defRPr>
            </a:lvl6pPr>
            <a:lvl7pPr marL="2971800" indent="-228600" algn="ctr" eaLnBrk="0" fontAlgn="base" hangingPunct="0">
              <a:spcBef>
                <a:spcPct val="0"/>
              </a:spcBef>
              <a:spcAft>
                <a:spcPct val="0"/>
              </a:spcAft>
              <a:defRPr sz="1200">
                <a:solidFill>
                  <a:schemeClr val="tx1"/>
                </a:solidFill>
                <a:latin typeface="Arial" charset="0"/>
              </a:defRPr>
            </a:lvl7pPr>
            <a:lvl8pPr marL="3429000" indent="-228600" algn="ctr" eaLnBrk="0" fontAlgn="base" hangingPunct="0">
              <a:spcBef>
                <a:spcPct val="0"/>
              </a:spcBef>
              <a:spcAft>
                <a:spcPct val="0"/>
              </a:spcAft>
              <a:defRPr sz="1200">
                <a:solidFill>
                  <a:schemeClr val="tx1"/>
                </a:solidFill>
                <a:latin typeface="Arial" charset="0"/>
              </a:defRPr>
            </a:lvl8pPr>
            <a:lvl9pPr marL="3886200" indent="-228600" algn="ctr" eaLnBrk="0" fontAlgn="base" hangingPunct="0">
              <a:spcBef>
                <a:spcPct val="0"/>
              </a:spcBef>
              <a:spcAft>
                <a:spcPct val="0"/>
              </a:spcAft>
              <a:defRPr sz="1200">
                <a:solidFill>
                  <a:schemeClr val="tx1"/>
                </a:solidFill>
                <a:latin typeface="Arial" charset="0"/>
              </a:defRPr>
            </a:lvl9pPr>
          </a:lstStyle>
          <a:p>
            <a:pPr eaLnBrk="1" hangingPunct="1">
              <a:spcBef>
                <a:spcPct val="50000"/>
              </a:spcBef>
            </a:pPr>
            <a:r>
              <a:rPr lang="en-US" sz="2000">
                <a:solidFill>
                  <a:schemeClr val="accent2"/>
                </a:solidFill>
              </a:rPr>
              <a:t>Click the label to 1) change the name of the whole figures.</a:t>
            </a:r>
          </a:p>
        </p:txBody>
      </p:sp>
      <p:cxnSp>
        <p:nvCxnSpPr>
          <p:cNvPr id="28718" name="AutoShape 91"/>
          <p:cNvCxnSpPr>
            <a:cxnSpLocks noChangeShapeType="1"/>
            <a:stCxn id="28717" idx="2"/>
            <a:endCxn id="28719" idx="0"/>
          </p:cNvCxnSpPr>
          <p:nvPr/>
        </p:nvCxnSpPr>
        <p:spPr bwMode="auto">
          <a:xfrm rot="16200000" flipH="1">
            <a:off x="9390856" y="3191669"/>
            <a:ext cx="2405063" cy="333375"/>
          </a:xfrm>
          <a:prstGeom prst="bentConnector3">
            <a:avLst>
              <a:gd name="adj1" fmla="val 50000"/>
            </a:avLst>
          </a:prstGeom>
          <a:noFill/>
          <a:ln w="38100">
            <a:solidFill>
              <a:srgbClr val="CC0000"/>
            </a:solidFill>
            <a:miter lim="800000"/>
            <a:headEnd/>
            <a:tailEnd type="triangle" w="med" len="med"/>
          </a:ln>
          <a:extLst>
            <a:ext uri="{909E8E84-426E-40DD-AFC4-6F175D3DCCD1}">
              <a14:hiddenFill xmlns:a14="http://schemas.microsoft.com/office/drawing/2010/main">
                <a:noFill/>
              </a14:hiddenFill>
            </a:ext>
          </a:extLst>
        </p:spPr>
      </p:cxnSp>
      <p:sp>
        <p:nvSpPr>
          <p:cNvPr id="28719" name="Rectangle 92"/>
          <p:cNvSpPr>
            <a:spLocks noChangeArrowheads="1"/>
          </p:cNvSpPr>
          <p:nvPr/>
        </p:nvSpPr>
        <p:spPr bwMode="auto">
          <a:xfrm>
            <a:off x="10668000" y="4560888"/>
            <a:ext cx="184150" cy="273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nchor="ctr">
            <a:spAutoFit/>
          </a:bodyPr>
          <a:lstStyle/>
          <a:p>
            <a:endParaRPr lang="en-US"/>
          </a:p>
        </p:txBody>
      </p:sp>
      <p:sp>
        <p:nvSpPr>
          <p:cNvPr id="28720" name="Rectangle 24"/>
          <p:cNvSpPr>
            <a:spLocks noChangeArrowheads="1"/>
          </p:cNvSpPr>
          <p:nvPr/>
        </p:nvSpPr>
        <p:spPr bwMode="auto">
          <a:xfrm>
            <a:off x="7816850" y="4270375"/>
            <a:ext cx="184150" cy="273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nchor="ctr">
            <a:spAutoFit/>
          </a:bodyPr>
          <a:lstStyle/>
          <a:p>
            <a:endParaRPr lang="en-US"/>
          </a:p>
        </p:txBody>
      </p:sp>
      <p:sp>
        <p:nvSpPr>
          <p:cNvPr id="28721" name="Text Box 99"/>
          <p:cNvSpPr txBox="1">
            <a:spLocks noChangeArrowheads="1"/>
          </p:cNvSpPr>
          <p:nvPr/>
        </p:nvSpPr>
        <p:spPr bwMode="auto">
          <a:xfrm>
            <a:off x="266700" y="1079500"/>
            <a:ext cx="4343400" cy="406400"/>
          </a:xfrm>
          <a:prstGeom prst="rect">
            <a:avLst/>
          </a:prstGeom>
          <a:noFill/>
          <a:ln w="9525" algn="ctr">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eaLnBrk="0" hangingPunct="0">
              <a:defRPr sz="1200">
                <a:solidFill>
                  <a:schemeClr val="tx1"/>
                </a:solidFill>
                <a:latin typeface="Arial" charset="0"/>
              </a:defRPr>
            </a:lvl1pPr>
            <a:lvl2pPr marL="742950" indent="-285750" eaLnBrk="0" hangingPunct="0">
              <a:defRPr sz="1200">
                <a:solidFill>
                  <a:schemeClr val="tx1"/>
                </a:solidFill>
                <a:latin typeface="Arial" charset="0"/>
              </a:defRPr>
            </a:lvl2pPr>
            <a:lvl3pPr marL="1143000" indent="-228600" eaLnBrk="0" hangingPunct="0">
              <a:defRPr sz="1200">
                <a:solidFill>
                  <a:schemeClr val="tx1"/>
                </a:solidFill>
                <a:latin typeface="Arial" charset="0"/>
              </a:defRPr>
            </a:lvl3pPr>
            <a:lvl4pPr marL="1600200" indent="-228600" eaLnBrk="0" hangingPunct="0">
              <a:defRPr sz="1200">
                <a:solidFill>
                  <a:schemeClr val="tx1"/>
                </a:solidFill>
                <a:latin typeface="Arial" charset="0"/>
              </a:defRPr>
            </a:lvl4pPr>
            <a:lvl5pPr marL="2057400" indent="-228600" eaLnBrk="0" hangingPunct="0">
              <a:defRPr sz="1200">
                <a:solidFill>
                  <a:schemeClr val="tx1"/>
                </a:solidFill>
                <a:latin typeface="Arial" charset="0"/>
              </a:defRPr>
            </a:lvl5pPr>
            <a:lvl6pPr marL="2514600" indent="-228600" algn="ctr" eaLnBrk="0" fontAlgn="base" hangingPunct="0">
              <a:spcBef>
                <a:spcPct val="0"/>
              </a:spcBef>
              <a:spcAft>
                <a:spcPct val="0"/>
              </a:spcAft>
              <a:defRPr sz="1200">
                <a:solidFill>
                  <a:schemeClr val="tx1"/>
                </a:solidFill>
                <a:latin typeface="Arial" charset="0"/>
              </a:defRPr>
            </a:lvl6pPr>
            <a:lvl7pPr marL="2971800" indent="-228600" algn="ctr" eaLnBrk="0" fontAlgn="base" hangingPunct="0">
              <a:spcBef>
                <a:spcPct val="0"/>
              </a:spcBef>
              <a:spcAft>
                <a:spcPct val="0"/>
              </a:spcAft>
              <a:defRPr sz="1200">
                <a:solidFill>
                  <a:schemeClr val="tx1"/>
                </a:solidFill>
                <a:latin typeface="Arial" charset="0"/>
              </a:defRPr>
            </a:lvl7pPr>
            <a:lvl8pPr marL="3429000" indent="-228600" algn="ctr" eaLnBrk="0" fontAlgn="base" hangingPunct="0">
              <a:spcBef>
                <a:spcPct val="0"/>
              </a:spcBef>
              <a:spcAft>
                <a:spcPct val="0"/>
              </a:spcAft>
              <a:defRPr sz="1200">
                <a:solidFill>
                  <a:schemeClr val="tx1"/>
                </a:solidFill>
                <a:latin typeface="Arial" charset="0"/>
              </a:defRPr>
            </a:lvl8pPr>
            <a:lvl9pPr marL="3886200" indent="-228600" algn="ctr" eaLnBrk="0" fontAlgn="base" hangingPunct="0">
              <a:spcBef>
                <a:spcPct val="0"/>
              </a:spcBef>
              <a:spcAft>
                <a:spcPct val="0"/>
              </a:spcAft>
              <a:defRPr sz="1200">
                <a:solidFill>
                  <a:schemeClr val="tx1"/>
                </a:solidFill>
                <a:latin typeface="Arial" charset="0"/>
              </a:defRPr>
            </a:lvl9pPr>
          </a:lstStyle>
          <a:p>
            <a:pPr eaLnBrk="1" hangingPunct="1">
              <a:spcBef>
                <a:spcPct val="50000"/>
              </a:spcBef>
            </a:pPr>
            <a:r>
              <a:rPr lang="en-US" sz="2000" dirty="0">
                <a:solidFill>
                  <a:schemeClr val="accent2"/>
                </a:solidFill>
              </a:rPr>
              <a:t>Display previously stored “.</a:t>
            </a:r>
            <a:r>
              <a:rPr lang="en-US" sz="2000" dirty="0" err="1">
                <a:solidFill>
                  <a:schemeClr val="accent2"/>
                </a:solidFill>
              </a:rPr>
              <a:t>rst</a:t>
            </a:r>
            <a:r>
              <a:rPr lang="en-US" sz="2000" dirty="0">
                <a:solidFill>
                  <a:schemeClr val="accent2"/>
                </a:solidFill>
              </a:rPr>
              <a:t>” file</a:t>
            </a:r>
          </a:p>
        </p:txBody>
      </p:sp>
      <p:cxnSp>
        <p:nvCxnSpPr>
          <p:cNvPr id="28722" name="AutoShape 114"/>
          <p:cNvCxnSpPr>
            <a:cxnSpLocks noChangeShapeType="1"/>
            <a:stCxn id="28721" idx="3"/>
            <a:endCxn id="28720" idx="0"/>
          </p:cNvCxnSpPr>
          <p:nvPr/>
        </p:nvCxnSpPr>
        <p:spPr bwMode="auto">
          <a:xfrm>
            <a:off x="4610100" y="1282700"/>
            <a:ext cx="3298825" cy="2987675"/>
          </a:xfrm>
          <a:prstGeom prst="bentConnector2">
            <a:avLst/>
          </a:prstGeom>
          <a:noFill/>
          <a:ln w="38100">
            <a:solidFill>
              <a:srgbClr val="CC0000"/>
            </a:solidFill>
            <a:miter lim="800000"/>
            <a:headEnd/>
            <a:tailEnd type="triangle" w="med" len="med"/>
          </a:ln>
          <a:extLst>
            <a:ext uri="{909E8E84-426E-40DD-AFC4-6F175D3DCCD1}">
              <a14:hiddenFill xmlns:a14="http://schemas.microsoft.com/office/drawing/2010/main">
                <a:noFill/>
              </a14:hiddenFill>
            </a:ext>
          </a:extLst>
        </p:spPr>
      </p:cxn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698" name="Picture 4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200775" y="4876800"/>
            <a:ext cx="10058400" cy="7288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29699" name="Rectangle 3"/>
          <p:cNvSpPr>
            <a:spLocks noChangeArrowheads="1"/>
          </p:cNvSpPr>
          <p:nvPr/>
        </p:nvSpPr>
        <p:spPr bwMode="auto">
          <a:xfrm>
            <a:off x="0" y="0"/>
            <a:ext cx="18288000" cy="990600"/>
          </a:xfrm>
          <a:prstGeom prst="rect">
            <a:avLst/>
          </a:prstGeom>
          <a:gradFill rotWithShape="1">
            <a:gsLst>
              <a:gs pos="0">
                <a:srgbClr val="CACACA"/>
              </a:gs>
              <a:gs pos="50000">
                <a:srgbClr val="EAEAEA"/>
              </a:gs>
              <a:gs pos="100000">
                <a:srgbClr val="CACACA"/>
              </a:gs>
            </a:gsLst>
            <a:lin ang="5400000" scaled="1"/>
          </a:gradFill>
          <a:ln>
            <a:noFill/>
          </a:ln>
          <a:extLst>
            <a:ext uri="{91240B29-F687-4F45-9708-019B960494DF}">
              <a14:hiddenLine xmlns:a14="http://schemas.microsoft.com/office/drawing/2010/main" w="9525" algn="ctr">
                <a:solidFill>
                  <a:srgbClr val="000000"/>
                </a:solidFill>
                <a:miter lim="800000"/>
                <a:headEnd/>
                <a:tailEnd/>
              </a14:hiddenLine>
            </a:ext>
          </a:extLst>
        </p:spPr>
        <p:txBody>
          <a:bodyPr lIns="182880" tIns="91440" rIns="182880" bIns="91440" anchor="ctr"/>
          <a:lstStyle/>
          <a:p>
            <a:pPr defTabSz="1828800"/>
            <a:r>
              <a:rPr lang="en-US" sz="3600" b="1">
                <a:solidFill>
                  <a:srgbClr val="A50021"/>
                </a:solidFill>
              </a:rPr>
              <a:t>ANTS (ANTidromic Stimulator)</a:t>
            </a:r>
          </a:p>
        </p:txBody>
      </p:sp>
      <p:sp>
        <p:nvSpPr>
          <p:cNvPr id="29700" name="Text Box 4"/>
          <p:cNvSpPr txBox="1">
            <a:spLocks noChangeArrowheads="1"/>
          </p:cNvSpPr>
          <p:nvPr/>
        </p:nvSpPr>
        <p:spPr bwMode="auto">
          <a:xfrm>
            <a:off x="1382713" y="5791200"/>
            <a:ext cx="3937000" cy="406400"/>
          </a:xfrm>
          <a:prstGeom prst="rect">
            <a:avLst/>
          </a:prstGeom>
          <a:noFill/>
          <a:ln w="9525" algn="ctr">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eaLnBrk="0" hangingPunct="0">
              <a:defRPr sz="1200">
                <a:solidFill>
                  <a:schemeClr val="tx1"/>
                </a:solidFill>
                <a:latin typeface="Arial" charset="0"/>
              </a:defRPr>
            </a:lvl1pPr>
            <a:lvl2pPr marL="742950" indent="-285750" eaLnBrk="0" hangingPunct="0">
              <a:defRPr sz="1200">
                <a:solidFill>
                  <a:schemeClr val="tx1"/>
                </a:solidFill>
                <a:latin typeface="Arial" charset="0"/>
              </a:defRPr>
            </a:lvl2pPr>
            <a:lvl3pPr marL="1143000" indent="-228600" eaLnBrk="0" hangingPunct="0">
              <a:defRPr sz="1200">
                <a:solidFill>
                  <a:schemeClr val="tx1"/>
                </a:solidFill>
                <a:latin typeface="Arial" charset="0"/>
              </a:defRPr>
            </a:lvl3pPr>
            <a:lvl4pPr marL="1600200" indent="-228600" eaLnBrk="0" hangingPunct="0">
              <a:defRPr sz="1200">
                <a:solidFill>
                  <a:schemeClr val="tx1"/>
                </a:solidFill>
                <a:latin typeface="Arial" charset="0"/>
              </a:defRPr>
            </a:lvl4pPr>
            <a:lvl5pPr marL="2057400" indent="-228600" eaLnBrk="0" hangingPunct="0">
              <a:defRPr sz="1200">
                <a:solidFill>
                  <a:schemeClr val="tx1"/>
                </a:solidFill>
                <a:latin typeface="Arial" charset="0"/>
              </a:defRPr>
            </a:lvl5pPr>
            <a:lvl6pPr marL="2514600" indent="-228600" algn="ctr" eaLnBrk="0" fontAlgn="base" hangingPunct="0">
              <a:spcBef>
                <a:spcPct val="0"/>
              </a:spcBef>
              <a:spcAft>
                <a:spcPct val="0"/>
              </a:spcAft>
              <a:defRPr sz="1200">
                <a:solidFill>
                  <a:schemeClr val="tx1"/>
                </a:solidFill>
                <a:latin typeface="Arial" charset="0"/>
              </a:defRPr>
            </a:lvl6pPr>
            <a:lvl7pPr marL="2971800" indent="-228600" algn="ctr" eaLnBrk="0" fontAlgn="base" hangingPunct="0">
              <a:spcBef>
                <a:spcPct val="0"/>
              </a:spcBef>
              <a:spcAft>
                <a:spcPct val="0"/>
              </a:spcAft>
              <a:defRPr sz="1200">
                <a:solidFill>
                  <a:schemeClr val="tx1"/>
                </a:solidFill>
                <a:latin typeface="Arial" charset="0"/>
              </a:defRPr>
            </a:lvl7pPr>
            <a:lvl8pPr marL="3429000" indent="-228600" algn="ctr" eaLnBrk="0" fontAlgn="base" hangingPunct="0">
              <a:spcBef>
                <a:spcPct val="0"/>
              </a:spcBef>
              <a:spcAft>
                <a:spcPct val="0"/>
              </a:spcAft>
              <a:defRPr sz="1200">
                <a:solidFill>
                  <a:schemeClr val="tx1"/>
                </a:solidFill>
                <a:latin typeface="Arial" charset="0"/>
              </a:defRPr>
            </a:lvl8pPr>
            <a:lvl9pPr marL="3886200" indent="-228600" algn="ctr" eaLnBrk="0" fontAlgn="base" hangingPunct="0">
              <a:spcBef>
                <a:spcPct val="0"/>
              </a:spcBef>
              <a:spcAft>
                <a:spcPct val="0"/>
              </a:spcAft>
              <a:defRPr sz="1200">
                <a:solidFill>
                  <a:schemeClr val="tx1"/>
                </a:solidFill>
                <a:latin typeface="Arial" charset="0"/>
              </a:defRPr>
            </a:lvl9pPr>
          </a:lstStyle>
          <a:p>
            <a:pPr eaLnBrk="1" hangingPunct="1">
              <a:spcBef>
                <a:spcPct val="50000"/>
              </a:spcBef>
            </a:pPr>
            <a:r>
              <a:rPr lang="en-US" sz="2000" dirty="0">
                <a:solidFill>
                  <a:schemeClr val="accent2"/>
                </a:solidFill>
              </a:rPr>
              <a:t>File name to save</a:t>
            </a:r>
          </a:p>
        </p:txBody>
      </p:sp>
      <p:cxnSp>
        <p:nvCxnSpPr>
          <p:cNvPr id="29701" name="AutoShape 5"/>
          <p:cNvCxnSpPr>
            <a:cxnSpLocks noChangeShapeType="1"/>
            <a:stCxn id="29700" idx="3"/>
            <a:endCxn id="29702" idx="1"/>
          </p:cNvCxnSpPr>
          <p:nvPr/>
        </p:nvCxnSpPr>
        <p:spPr bwMode="auto">
          <a:xfrm>
            <a:off x="5319713" y="5994400"/>
            <a:ext cx="1049337" cy="0"/>
          </a:xfrm>
          <a:prstGeom prst="straightConnector1">
            <a:avLst/>
          </a:prstGeom>
          <a:noFill/>
          <a:ln w="38100">
            <a:solidFill>
              <a:srgbClr val="FF0000"/>
            </a:solidFill>
            <a:round/>
            <a:headEnd/>
            <a:tailEnd type="triangle" w="med" len="med"/>
          </a:ln>
          <a:extLst>
            <a:ext uri="{909E8E84-426E-40DD-AFC4-6F175D3DCCD1}">
              <a14:hiddenFill xmlns:a14="http://schemas.microsoft.com/office/drawing/2010/main">
                <a:noFill/>
              </a14:hiddenFill>
            </a:ext>
          </a:extLst>
        </p:spPr>
      </p:cxnSp>
      <p:sp>
        <p:nvSpPr>
          <p:cNvPr id="29702" name="Rectangle 6"/>
          <p:cNvSpPr>
            <a:spLocks noChangeArrowheads="1"/>
          </p:cNvSpPr>
          <p:nvPr/>
        </p:nvSpPr>
        <p:spPr bwMode="auto">
          <a:xfrm>
            <a:off x="6369050" y="5857875"/>
            <a:ext cx="184150" cy="273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nchor="ctr">
            <a:spAutoFit/>
          </a:bodyPr>
          <a:lstStyle/>
          <a:p>
            <a:endParaRPr lang="en-US"/>
          </a:p>
        </p:txBody>
      </p:sp>
      <p:sp>
        <p:nvSpPr>
          <p:cNvPr id="29703" name="Text Box 11"/>
          <p:cNvSpPr txBox="1">
            <a:spLocks noChangeArrowheads="1"/>
          </p:cNvSpPr>
          <p:nvPr/>
        </p:nvSpPr>
        <p:spPr bwMode="auto">
          <a:xfrm>
            <a:off x="800100" y="10249042"/>
            <a:ext cx="3124200" cy="711200"/>
          </a:xfrm>
          <a:prstGeom prst="rect">
            <a:avLst/>
          </a:prstGeom>
          <a:noFill/>
          <a:ln w="9525" algn="ctr">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eaLnBrk="0" hangingPunct="0">
              <a:defRPr sz="1200">
                <a:solidFill>
                  <a:schemeClr val="tx1"/>
                </a:solidFill>
                <a:latin typeface="Arial" charset="0"/>
              </a:defRPr>
            </a:lvl1pPr>
            <a:lvl2pPr marL="742950" indent="-285750" eaLnBrk="0" hangingPunct="0">
              <a:defRPr sz="1200">
                <a:solidFill>
                  <a:schemeClr val="tx1"/>
                </a:solidFill>
                <a:latin typeface="Arial" charset="0"/>
              </a:defRPr>
            </a:lvl2pPr>
            <a:lvl3pPr marL="1143000" indent="-228600" eaLnBrk="0" hangingPunct="0">
              <a:defRPr sz="1200">
                <a:solidFill>
                  <a:schemeClr val="tx1"/>
                </a:solidFill>
                <a:latin typeface="Arial" charset="0"/>
              </a:defRPr>
            </a:lvl3pPr>
            <a:lvl4pPr marL="1600200" indent="-228600" eaLnBrk="0" hangingPunct="0">
              <a:defRPr sz="1200">
                <a:solidFill>
                  <a:schemeClr val="tx1"/>
                </a:solidFill>
                <a:latin typeface="Arial" charset="0"/>
              </a:defRPr>
            </a:lvl4pPr>
            <a:lvl5pPr marL="2057400" indent="-228600" eaLnBrk="0" hangingPunct="0">
              <a:defRPr sz="1200">
                <a:solidFill>
                  <a:schemeClr val="tx1"/>
                </a:solidFill>
                <a:latin typeface="Arial" charset="0"/>
              </a:defRPr>
            </a:lvl5pPr>
            <a:lvl6pPr marL="2514600" indent="-228600" algn="ctr" eaLnBrk="0" fontAlgn="base" hangingPunct="0">
              <a:spcBef>
                <a:spcPct val="0"/>
              </a:spcBef>
              <a:spcAft>
                <a:spcPct val="0"/>
              </a:spcAft>
              <a:defRPr sz="1200">
                <a:solidFill>
                  <a:schemeClr val="tx1"/>
                </a:solidFill>
                <a:latin typeface="Arial" charset="0"/>
              </a:defRPr>
            </a:lvl6pPr>
            <a:lvl7pPr marL="2971800" indent="-228600" algn="ctr" eaLnBrk="0" fontAlgn="base" hangingPunct="0">
              <a:spcBef>
                <a:spcPct val="0"/>
              </a:spcBef>
              <a:spcAft>
                <a:spcPct val="0"/>
              </a:spcAft>
              <a:defRPr sz="1200">
                <a:solidFill>
                  <a:schemeClr val="tx1"/>
                </a:solidFill>
                <a:latin typeface="Arial" charset="0"/>
              </a:defRPr>
            </a:lvl7pPr>
            <a:lvl8pPr marL="3429000" indent="-228600" algn="ctr" eaLnBrk="0" fontAlgn="base" hangingPunct="0">
              <a:spcBef>
                <a:spcPct val="0"/>
              </a:spcBef>
              <a:spcAft>
                <a:spcPct val="0"/>
              </a:spcAft>
              <a:defRPr sz="1200">
                <a:solidFill>
                  <a:schemeClr val="tx1"/>
                </a:solidFill>
                <a:latin typeface="Arial" charset="0"/>
              </a:defRPr>
            </a:lvl8pPr>
            <a:lvl9pPr marL="3886200" indent="-228600" algn="ctr" eaLnBrk="0" fontAlgn="base" hangingPunct="0">
              <a:spcBef>
                <a:spcPct val="0"/>
              </a:spcBef>
              <a:spcAft>
                <a:spcPct val="0"/>
              </a:spcAft>
              <a:defRPr sz="1200">
                <a:solidFill>
                  <a:schemeClr val="tx1"/>
                </a:solidFill>
                <a:latin typeface="Arial" charset="0"/>
              </a:defRPr>
            </a:lvl9pPr>
          </a:lstStyle>
          <a:p>
            <a:pPr eaLnBrk="1" hangingPunct="1">
              <a:spcBef>
                <a:spcPct val="50000"/>
              </a:spcBef>
            </a:pPr>
            <a:r>
              <a:rPr lang="en-US" sz="2000">
                <a:solidFill>
                  <a:schemeClr val="accent2"/>
                </a:solidFill>
              </a:rPr>
              <a:t>Click the labels to change the scales of axes.</a:t>
            </a:r>
          </a:p>
        </p:txBody>
      </p:sp>
      <p:sp>
        <p:nvSpPr>
          <p:cNvPr id="29704" name="Text Box 16"/>
          <p:cNvSpPr txBox="1">
            <a:spLocks noChangeArrowheads="1"/>
          </p:cNvSpPr>
          <p:nvPr/>
        </p:nvSpPr>
        <p:spPr bwMode="auto">
          <a:xfrm>
            <a:off x="8305800" y="1828800"/>
            <a:ext cx="4394200" cy="406400"/>
          </a:xfrm>
          <a:prstGeom prst="rect">
            <a:avLst/>
          </a:prstGeom>
          <a:noFill/>
          <a:ln w="9525" algn="ctr">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eaLnBrk="0" hangingPunct="0">
              <a:defRPr sz="1200">
                <a:solidFill>
                  <a:schemeClr val="tx1"/>
                </a:solidFill>
                <a:latin typeface="Arial" charset="0"/>
              </a:defRPr>
            </a:lvl1pPr>
            <a:lvl2pPr marL="742950" indent="-285750" eaLnBrk="0" hangingPunct="0">
              <a:defRPr sz="1200">
                <a:solidFill>
                  <a:schemeClr val="tx1"/>
                </a:solidFill>
                <a:latin typeface="Arial" charset="0"/>
              </a:defRPr>
            </a:lvl2pPr>
            <a:lvl3pPr marL="1143000" indent="-228600" eaLnBrk="0" hangingPunct="0">
              <a:defRPr sz="1200">
                <a:solidFill>
                  <a:schemeClr val="tx1"/>
                </a:solidFill>
                <a:latin typeface="Arial" charset="0"/>
              </a:defRPr>
            </a:lvl3pPr>
            <a:lvl4pPr marL="1600200" indent="-228600" eaLnBrk="0" hangingPunct="0">
              <a:defRPr sz="1200">
                <a:solidFill>
                  <a:schemeClr val="tx1"/>
                </a:solidFill>
                <a:latin typeface="Arial" charset="0"/>
              </a:defRPr>
            </a:lvl4pPr>
            <a:lvl5pPr marL="2057400" indent="-228600" eaLnBrk="0" hangingPunct="0">
              <a:defRPr sz="1200">
                <a:solidFill>
                  <a:schemeClr val="tx1"/>
                </a:solidFill>
                <a:latin typeface="Arial" charset="0"/>
              </a:defRPr>
            </a:lvl5pPr>
            <a:lvl6pPr marL="2514600" indent="-228600" algn="ctr" eaLnBrk="0" fontAlgn="base" hangingPunct="0">
              <a:spcBef>
                <a:spcPct val="0"/>
              </a:spcBef>
              <a:spcAft>
                <a:spcPct val="0"/>
              </a:spcAft>
              <a:defRPr sz="1200">
                <a:solidFill>
                  <a:schemeClr val="tx1"/>
                </a:solidFill>
                <a:latin typeface="Arial" charset="0"/>
              </a:defRPr>
            </a:lvl6pPr>
            <a:lvl7pPr marL="2971800" indent="-228600" algn="ctr" eaLnBrk="0" fontAlgn="base" hangingPunct="0">
              <a:spcBef>
                <a:spcPct val="0"/>
              </a:spcBef>
              <a:spcAft>
                <a:spcPct val="0"/>
              </a:spcAft>
              <a:defRPr sz="1200">
                <a:solidFill>
                  <a:schemeClr val="tx1"/>
                </a:solidFill>
                <a:latin typeface="Arial" charset="0"/>
              </a:defRPr>
            </a:lvl7pPr>
            <a:lvl8pPr marL="3429000" indent="-228600" algn="ctr" eaLnBrk="0" fontAlgn="base" hangingPunct="0">
              <a:spcBef>
                <a:spcPct val="0"/>
              </a:spcBef>
              <a:spcAft>
                <a:spcPct val="0"/>
              </a:spcAft>
              <a:defRPr sz="1200">
                <a:solidFill>
                  <a:schemeClr val="tx1"/>
                </a:solidFill>
                <a:latin typeface="Arial" charset="0"/>
              </a:defRPr>
            </a:lvl8pPr>
            <a:lvl9pPr marL="3886200" indent="-228600" algn="ctr" eaLnBrk="0" fontAlgn="base" hangingPunct="0">
              <a:spcBef>
                <a:spcPct val="0"/>
              </a:spcBef>
              <a:spcAft>
                <a:spcPct val="0"/>
              </a:spcAft>
              <a:defRPr sz="1200">
                <a:solidFill>
                  <a:schemeClr val="tx1"/>
                </a:solidFill>
                <a:latin typeface="Arial" charset="0"/>
              </a:defRPr>
            </a:lvl9pPr>
          </a:lstStyle>
          <a:p>
            <a:pPr eaLnBrk="1" hangingPunct="1">
              <a:spcBef>
                <a:spcPct val="50000"/>
              </a:spcBef>
            </a:pPr>
            <a:r>
              <a:rPr lang="en-US" sz="2000" dirty="0">
                <a:solidFill>
                  <a:schemeClr val="accent2"/>
                </a:solidFill>
              </a:rPr>
              <a:t>Orthodromic stimulation</a:t>
            </a:r>
          </a:p>
        </p:txBody>
      </p:sp>
      <p:cxnSp>
        <p:nvCxnSpPr>
          <p:cNvPr id="29705" name="AutoShape 17"/>
          <p:cNvCxnSpPr>
            <a:cxnSpLocks noChangeShapeType="1"/>
            <a:stCxn id="29704" idx="1"/>
            <a:endCxn id="29706" idx="0"/>
          </p:cNvCxnSpPr>
          <p:nvPr/>
        </p:nvCxnSpPr>
        <p:spPr bwMode="auto">
          <a:xfrm rot="10800000" flipV="1">
            <a:off x="7850188" y="2032000"/>
            <a:ext cx="455612" cy="3530600"/>
          </a:xfrm>
          <a:prstGeom prst="bentConnector2">
            <a:avLst/>
          </a:prstGeom>
          <a:noFill/>
          <a:ln w="38100">
            <a:solidFill>
              <a:schemeClr val="hlink"/>
            </a:solidFill>
            <a:miter lim="800000"/>
            <a:headEnd/>
            <a:tailEnd type="triangle" w="med" len="med"/>
          </a:ln>
          <a:extLst>
            <a:ext uri="{909E8E84-426E-40DD-AFC4-6F175D3DCCD1}">
              <a14:hiddenFill xmlns:a14="http://schemas.microsoft.com/office/drawing/2010/main">
                <a:noFill/>
              </a14:hiddenFill>
            </a:ext>
          </a:extLst>
        </p:spPr>
      </p:cxnSp>
      <p:sp>
        <p:nvSpPr>
          <p:cNvPr id="29706" name="Rectangle 18"/>
          <p:cNvSpPr>
            <a:spLocks noChangeArrowheads="1"/>
          </p:cNvSpPr>
          <p:nvPr/>
        </p:nvSpPr>
        <p:spPr bwMode="auto">
          <a:xfrm>
            <a:off x="7758113" y="5562600"/>
            <a:ext cx="184150" cy="273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nchor="ctr">
            <a:spAutoFit/>
          </a:bodyPr>
          <a:lstStyle/>
          <a:p>
            <a:endParaRPr lang="en-US"/>
          </a:p>
        </p:txBody>
      </p:sp>
      <p:sp>
        <p:nvSpPr>
          <p:cNvPr id="29707" name="Text Box 19"/>
          <p:cNvSpPr txBox="1">
            <a:spLocks noChangeArrowheads="1"/>
          </p:cNvSpPr>
          <p:nvPr/>
        </p:nvSpPr>
        <p:spPr bwMode="auto">
          <a:xfrm>
            <a:off x="2929882" y="12324994"/>
            <a:ext cx="9566918" cy="1323439"/>
          </a:xfrm>
          <a:prstGeom prst="rect">
            <a:avLst/>
          </a:prstGeom>
          <a:noFill/>
          <a:ln w="9525" algn="ctr">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square">
            <a:spAutoFit/>
          </a:bodyPr>
          <a:lstStyle>
            <a:lvl1pPr eaLnBrk="0" hangingPunct="0">
              <a:defRPr sz="1200">
                <a:solidFill>
                  <a:schemeClr val="tx1"/>
                </a:solidFill>
                <a:latin typeface="Arial" charset="0"/>
              </a:defRPr>
            </a:lvl1pPr>
            <a:lvl2pPr marL="742950" indent="-285750" eaLnBrk="0" hangingPunct="0">
              <a:defRPr sz="1200">
                <a:solidFill>
                  <a:schemeClr val="tx1"/>
                </a:solidFill>
                <a:latin typeface="Arial" charset="0"/>
              </a:defRPr>
            </a:lvl2pPr>
            <a:lvl3pPr marL="1143000" indent="-228600" eaLnBrk="0" hangingPunct="0">
              <a:defRPr sz="1200">
                <a:solidFill>
                  <a:schemeClr val="tx1"/>
                </a:solidFill>
                <a:latin typeface="Arial" charset="0"/>
              </a:defRPr>
            </a:lvl3pPr>
            <a:lvl4pPr marL="1600200" indent="-228600" eaLnBrk="0" hangingPunct="0">
              <a:defRPr sz="1200">
                <a:solidFill>
                  <a:schemeClr val="tx1"/>
                </a:solidFill>
                <a:latin typeface="Arial" charset="0"/>
              </a:defRPr>
            </a:lvl4pPr>
            <a:lvl5pPr marL="2057400" indent="-228600" eaLnBrk="0" hangingPunct="0">
              <a:defRPr sz="1200">
                <a:solidFill>
                  <a:schemeClr val="tx1"/>
                </a:solidFill>
                <a:latin typeface="Arial" charset="0"/>
              </a:defRPr>
            </a:lvl5pPr>
            <a:lvl6pPr marL="2514600" indent="-228600" algn="ctr" eaLnBrk="0" fontAlgn="base" hangingPunct="0">
              <a:spcBef>
                <a:spcPct val="0"/>
              </a:spcBef>
              <a:spcAft>
                <a:spcPct val="0"/>
              </a:spcAft>
              <a:defRPr sz="1200">
                <a:solidFill>
                  <a:schemeClr val="tx1"/>
                </a:solidFill>
                <a:latin typeface="Arial" charset="0"/>
              </a:defRPr>
            </a:lvl6pPr>
            <a:lvl7pPr marL="2971800" indent="-228600" algn="ctr" eaLnBrk="0" fontAlgn="base" hangingPunct="0">
              <a:spcBef>
                <a:spcPct val="0"/>
              </a:spcBef>
              <a:spcAft>
                <a:spcPct val="0"/>
              </a:spcAft>
              <a:defRPr sz="1200">
                <a:solidFill>
                  <a:schemeClr val="tx1"/>
                </a:solidFill>
                <a:latin typeface="Arial" charset="0"/>
              </a:defRPr>
            </a:lvl7pPr>
            <a:lvl8pPr marL="3429000" indent="-228600" algn="ctr" eaLnBrk="0" fontAlgn="base" hangingPunct="0">
              <a:spcBef>
                <a:spcPct val="0"/>
              </a:spcBef>
              <a:spcAft>
                <a:spcPct val="0"/>
              </a:spcAft>
              <a:defRPr sz="1200">
                <a:solidFill>
                  <a:schemeClr val="tx1"/>
                </a:solidFill>
                <a:latin typeface="Arial" charset="0"/>
              </a:defRPr>
            </a:lvl8pPr>
            <a:lvl9pPr marL="3886200" indent="-228600" algn="ctr" eaLnBrk="0" fontAlgn="base" hangingPunct="0">
              <a:spcBef>
                <a:spcPct val="0"/>
              </a:spcBef>
              <a:spcAft>
                <a:spcPct val="0"/>
              </a:spcAft>
              <a:defRPr sz="1200">
                <a:solidFill>
                  <a:schemeClr val="tx1"/>
                </a:solidFill>
                <a:latin typeface="Arial" charset="0"/>
              </a:defRPr>
            </a:lvl9pPr>
          </a:lstStyle>
          <a:p>
            <a:pPr eaLnBrk="1" hangingPunct="1">
              <a:spcBef>
                <a:spcPct val="50000"/>
              </a:spcBef>
            </a:pPr>
            <a:r>
              <a:rPr lang="en-US" sz="2000" dirty="0">
                <a:solidFill>
                  <a:schemeClr val="accent2"/>
                </a:solidFill>
              </a:rPr>
              <a:t>Measuring bar that can be mouse-dragged to position at different time points. In the case of antidromic stimulation, this also sets the stimulation latency</a:t>
            </a:r>
            <a:r>
              <a:rPr lang="en-US" sz="2000" dirty="0" smtClean="0">
                <a:solidFill>
                  <a:schemeClr val="accent2"/>
                </a:solidFill>
              </a:rPr>
              <a:t>. Remember that the stimulation is triggered by the threshold crossing of the spike (you can see it by inspecting the point when the spike aligns with the measuring bar).</a:t>
            </a:r>
            <a:endParaRPr lang="en-US" sz="2000" dirty="0">
              <a:solidFill>
                <a:schemeClr val="accent2"/>
              </a:solidFill>
            </a:endParaRPr>
          </a:p>
        </p:txBody>
      </p:sp>
      <p:cxnSp>
        <p:nvCxnSpPr>
          <p:cNvPr id="29708" name="AutoShape 20"/>
          <p:cNvCxnSpPr>
            <a:cxnSpLocks noChangeShapeType="1"/>
            <a:stCxn id="29707" idx="0"/>
            <a:endCxn id="29709" idx="2"/>
          </p:cNvCxnSpPr>
          <p:nvPr/>
        </p:nvCxnSpPr>
        <p:spPr bwMode="auto">
          <a:xfrm rot="5400000" flipH="1" flipV="1">
            <a:off x="7954026" y="10870245"/>
            <a:ext cx="1214064" cy="1695435"/>
          </a:xfrm>
          <a:prstGeom prst="bentConnector2">
            <a:avLst/>
          </a:prstGeom>
          <a:noFill/>
          <a:ln w="38100">
            <a:solidFill>
              <a:srgbClr val="CC0000"/>
            </a:solidFill>
            <a:miter lim="800000"/>
            <a:headEnd/>
            <a:tailEnd type="triangle" w="med" len="med"/>
          </a:ln>
          <a:extLst>
            <a:ext uri="{909E8E84-426E-40DD-AFC4-6F175D3DCCD1}">
              <a14:hiddenFill xmlns:a14="http://schemas.microsoft.com/office/drawing/2010/main">
                <a:noFill/>
              </a14:hiddenFill>
            </a:ext>
          </a:extLst>
        </p:spPr>
      </p:cxnSp>
      <p:sp>
        <p:nvSpPr>
          <p:cNvPr id="29709" name="Rectangle 21"/>
          <p:cNvSpPr>
            <a:spLocks noChangeArrowheads="1"/>
          </p:cNvSpPr>
          <p:nvPr/>
        </p:nvSpPr>
        <p:spPr bwMode="auto">
          <a:xfrm rot="5400000">
            <a:off x="9394488" y="10972817"/>
            <a:ext cx="304800"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rot="10800000" anchor="ctr">
            <a:spAutoFit/>
          </a:bodyPr>
          <a:lstStyle/>
          <a:p>
            <a:endParaRPr lang="en-US"/>
          </a:p>
        </p:txBody>
      </p:sp>
      <p:cxnSp>
        <p:nvCxnSpPr>
          <p:cNvPr id="29710" name="AutoShape 23"/>
          <p:cNvCxnSpPr>
            <a:cxnSpLocks noChangeShapeType="1"/>
            <a:stCxn id="29726" idx="3"/>
            <a:endCxn id="29711" idx="2"/>
          </p:cNvCxnSpPr>
          <p:nvPr/>
        </p:nvCxnSpPr>
        <p:spPr bwMode="auto">
          <a:xfrm>
            <a:off x="6400800" y="3632200"/>
            <a:ext cx="131763" cy="1941513"/>
          </a:xfrm>
          <a:prstGeom prst="bentConnector2">
            <a:avLst/>
          </a:prstGeom>
          <a:noFill/>
          <a:ln w="38100">
            <a:solidFill>
              <a:srgbClr val="0066FF"/>
            </a:solidFill>
            <a:miter lim="800000"/>
            <a:headEnd/>
            <a:tailEnd type="triangle" w="med" len="med"/>
          </a:ln>
          <a:extLst>
            <a:ext uri="{909E8E84-426E-40DD-AFC4-6F175D3DCCD1}">
              <a14:hiddenFill xmlns:a14="http://schemas.microsoft.com/office/drawing/2010/main">
                <a:noFill/>
              </a14:hiddenFill>
            </a:ext>
          </a:extLst>
        </p:spPr>
      </p:cxnSp>
      <p:sp>
        <p:nvSpPr>
          <p:cNvPr id="29711" name="Rectangle 24"/>
          <p:cNvSpPr>
            <a:spLocks noChangeArrowheads="1"/>
          </p:cNvSpPr>
          <p:nvPr/>
        </p:nvSpPr>
        <p:spPr bwMode="auto">
          <a:xfrm rot="10800000">
            <a:off x="6380163" y="5573713"/>
            <a:ext cx="304800" cy="273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rot="10800000" anchor="ctr">
            <a:spAutoFit/>
          </a:bodyPr>
          <a:lstStyle/>
          <a:p>
            <a:endParaRPr lang="en-US"/>
          </a:p>
        </p:txBody>
      </p:sp>
      <p:sp>
        <p:nvSpPr>
          <p:cNvPr id="29712" name="Oval 30"/>
          <p:cNvSpPr>
            <a:spLocks noChangeArrowheads="1"/>
          </p:cNvSpPr>
          <p:nvPr/>
        </p:nvSpPr>
        <p:spPr bwMode="auto">
          <a:xfrm>
            <a:off x="6308725" y="11604625"/>
            <a:ext cx="454025" cy="358775"/>
          </a:xfrm>
          <a:prstGeom prst="ellipse">
            <a:avLst/>
          </a:prstGeom>
          <a:noFill/>
          <a:ln w="9525" algn="ctr">
            <a:solidFill>
              <a:srgbClr val="CC0000"/>
            </a:solidFill>
            <a:round/>
            <a:headEnd/>
            <a:tailEnd/>
          </a:ln>
          <a:extLst>
            <a:ext uri="{909E8E84-426E-40DD-AFC4-6F175D3DCCD1}">
              <a14:hiddenFill xmlns:a14="http://schemas.microsoft.com/office/drawing/2010/main">
                <a:solidFill>
                  <a:srgbClr val="FFFFFF"/>
                </a:solidFill>
              </a14:hiddenFill>
            </a:ext>
          </a:extLst>
        </p:spPr>
        <p:txBody>
          <a:bodyPr anchor="ctr"/>
          <a:lstStyle/>
          <a:p>
            <a:endParaRPr lang="en-US"/>
          </a:p>
        </p:txBody>
      </p:sp>
      <p:cxnSp>
        <p:nvCxnSpPr>
          <p:cNvPr id="29713" name="AutoShape 33"/>
          <p:cNvCxnSpPr>
            <a:cxnSpLocks noChangeShapeType="1"/>
            <a:stCxn id="29703" idx="2"/>
            <a:endCxn id="29712" idx="2"/>
          </p:cNvCxnSpPr>
          <p:nvPr/>
        </p:nvCxnSpPr>
        <p:spPr bwMode="auto">
          <a:xfrm rot="16200000" flipH="1">
            <a:off x="3923577" y="9398864"/>
            <a:ext cx="823771" cy="3946525"/>
          </a:xfrm>
          <a:prstGeom prst="bentConnector2">
            <a:avLst/>
          </a:prstGeom>
          <a:noFill/>
          <a:ln w="38100">
            <a:solidFill>
              <a:srgbClr val="CC0000"/>
            </a:solidFill>
            <a:miter lim="800000"/>
            <a:headEnd/>
            <a:tailEnd type="triangle" w="med" len="med"/>
          </a:ln>
          <a:extLst>
            <a:ext uri="{909E8E84-426E-40DD-AFC4-6F175D3DCCD1}">
              <a14:hiddenFill xmlns:a14="http://schemas.microsoft.com/office/drawing/2010/main">
                <a:noFill/>
              </a14:hiddenFill>
            </a:ext>
          </a:extLst>
        </p:spPr>
      </p:cxnSp>
      <p:sp>
        <p:nvSpPr>
          <p:cNvPr id="29714" name="Text Box 37"/>
          <p:cNvSpPr txBox="1">
            <a:spLocks noChangeArrowheads="1"/>
          </p:cNvSpPr>
          <p:nvPr/>
        </p:nvSpPr>
        <p:spPr bwMode="auto">
          <a:xfrm>
            <a:off x="2057400" y="2743200"/>
            <a:ext cx="4495800" cy="406400"/>
          </a:xfrm>
          <a:prstGeom prst="rect">
            <a:avLst/>
          </a:prstGeom>
          <a:noFill/>
          <a:ln w="9525" algn="ctr">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eaLnBrk="0" hangingPunct="0">
              <a:defRPr sz="1200">
                <a:solidFill>
                  <a:schemeClr val="tx1"/>
                </a:solidFill>
                <a:latin typeface="Arial" charset="0"/>
              </a:defRPr>
            </a:lvl1pPr>
            <a:lvl2pPr marL="742950" indent="-285750" eaLnBrk="0" hangingPunct="0">
              <a:defRPr sz="1200">
                <a:solidFill>
                  <a:schemeClr val="tx1"/>
                </a:solidFill>
                <a:latin typeface="Arial" charset="0"/>
              </a:defRPr>
            </a:lvl2pPr>
            <a:lvl3pPr marL="1143000" indent="-228600" eaLnBrk="0" hangingPunct="0">
              <a:defRPr sz="1200">
                <a:solidFill>
                  <a:schemeClr val="tx1"/>
                </a:solidFill>
                <a:latin typeface="Arial" charset="0"/>
              </a:defRPr>
            </a:lvl3pPr>
            <a:lvl4pPr marL="1600200" indent="-228600" eaLnBrk="0" hangingPunct="0">
              <a:defRPr sz="1200">
                <a:solidFill>
                  <a:schemeClr val="tx1"/>
                </a:solidFill>
                <a:latin typeface="Arial" charset="0"/>
              </a:defRPr>
            </a:lvl4pPr>
            <a:lvl5pPr marL="2057400" indent="-228600" eaLnBrk="0" hangingPunct="0">
              <a:defRPr sz="1200">
                <a:solidFill>
                  <a:schemeClr val="tx1"/>
                </a:solidFill>
                <a:latin typeface="Arial" charset="0"/>
              </a:defRPr>
            </a:lvl5pPr>
            <a:lvl6pPr marL="2514600" indent="-228600" algn="ctr" eaLnBrk="0" fontAlgn="base" hangingPunct="0">
              <a:spcBef>
                <a:spcPct val="0"/>
              </a:spcBef>
              <a:spcAft>
                <a:spcPct val="0"/>
              </a:spcAft>
              <a:defRPr sz="1200">
                <a:solidFill>
                  <a:schemeClr val="tx1"/>
                </a:solidFill>
                <a:latin typeface="Arial" charset="0"/>
              </a:defRPr>
            </a:lvl6pPr>
            <a:lvl7pPr marL="2971800" indent="-228600" algn="ctr" eaLnBrk="0" fontAlgn="base" hangingPunct="0">
              <a:spcBef>
                <a:spcPct val="0"/>
              </a:spcBef>
              <a:spcAft>
                <a:spcPct val="0"/>
              </a:spcAft>
              <a:defRPr sz="1200">
                <a:solidFill>
                  <a:schemeClr val="tx1"/>
                </a:solidFill>
                <a:latin typeface="Arial" charset="0"/>
              </a:defRPr>
            </a:lvl7pPr>
            <a:lvl8pPr marL="3429000" indent="-228600" algn="ctr" eaLnBrk="0" fontAlgn="base" hangingPunct="0">
              <a:spcBef>
                <a:spcPct val="0"/>
              </a:spcBef>
              <a:spcAft>
                <a:spcPct val="0"/>
              </a:spcAft>
              <a:defRPr sz="1200">
                <a:solidFill>
                  <a:schemeClr val="tx1"/>
                </a:solidFill>
                <a:latin typeface="Arial" charset="0"/>
              </a:defRPr>
            </a:lvl8pPr>
            <a:lvl9pPr marL="3886200" indent="-228600" algn="ctr" eaLnBrk="0" fontAlgn="base" hangingPunct="0">
              <a:spcBef>
                <a:spcPct val="0"/>
              </a:spcBef>
              <a:spcAft>
                <a:spcPct val="0"/>
              </a:spcAft>
              <a:defRPr sz="1200">
                <a:solidFill>
                  <a:schemeClr val="tx1"/>
                </a:solidFill>
                <a:latin typeface="Arial" charset="0"/>
              </a:defRPr>
            </a:lvl9pPr>
          </a:lstStyle>
          <a:p>
            <a:pPr eaLnBrk="1" hangingPunct="1">
              <a:spcBef>
                <a:spcPct val="50000"/>
              </a:spcBef>
            </a:pPr>
            <a:r>
              <a:rPr lang="en-US" sz="2000">
                <a:solidFill>
                  <a:schemeClr val="accent2"/>
                </a:solidFill>
              </a:rPr>
              <a:t>Periodic automatic stimulation mode</a:t>
            </a:r>
          </a:p>
        </p:txBody>
      </p:sp>
      <p:cxnSp>
        <p:nvCxnSpPr>
          <p:cNvPr id="29715" name="AutoShape 38"/>
          <p:cNvCxnSpPr>
            <a:cxnSpLocks noChangeShapeType="1"/>
            <a:stCxn id="29714" idx="3"/>
            <a:endCxn id="29716" idx="0"/>
          </p:cNvCxnSpPr>
          <p:nvPr/>
        </p:nvCxnSpPr>
        <p:spPr bwMode="auto">
          <a:xfrm>
            <a:off x="6553200" y="2946400"/>
            <a:ext cx="396875" cy="2630488"/>
          </a:xfrm>
          <a:prstGeom prst="bentConnector2">
            <a:avLst/>
          </a:prstGeom>
          <a:noFill/>
          <a:ln w="38100">
            <a:solidFill>
              <a:srgbClr val="CC0000"/>
            </a:solidFill>
            <a:miter lim="800000"/>
            <a:headEnd/>
            <a:tailEnd type="triangle" w="med" len="med"/>
          </a:ln>
          <a:extLst>
            <a:ext uri="{909E8E84-426E-40DD-AFC4-6F175D3DCCD1}">
              <a14:hiddenFill xmlns:a14="http://schemas.microsoft.com/office/drawing/2010/main">
                <a:noFill/>
              </a14:hiddenFill>
            </a:ext>
          </a:extLst>
        </p:spPr>
      </p:cxnSp>
      <p:sp>
        <p:nvSpPr>
          <p:cNvPr id="29716" name="Rectangle 39"/>
          <p:cNvSpPr>
            <a:spLocks noChangeArrowheads="1"/>
          </p:cNvSpPr>
          <p:nvPr/>
        </p:nvSpPr>
        <p:spPr bwMode="auto">
          <a:xfrm>
            <a:off x="6858000" y="5576888"/>
            <a:ext cx="184150" cy="273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nchor="ctr">
            <a:spAutoFit/>
          </a:bodyPr>
          <a:lstStyle/>
          <a:p>
            <a:endParaRPr lang="en-US"/>
          </a:p>
        </p:txBody>
      </p:sp>
      <p:sp>
        <p:nvSpPr>
          <p:cNvPr id="29717" name="Text Box 52"/>
          <p:cNvSpPr txBox="1">
            <a:spLocks noChangeArrowheads="1"/>
          </p:cNvSpPr>
          <p:nvPr/>
        </p:nvSpPr>
        <p:spPr bwMode="auto">
          <a:xfrm>
            <a:off x="11734800" y="3937000"/>
            <a:ext cx="5867400" cy="708025"/>
          </a:xfrm>
          <a:prstGeom prst="rect">
            <a:avLst/>
          </a:prstGeom>
          <a:noFill/>
          <a:ln w="9525" algn="ctr">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eaLnBrk="0" hangingPunct="0">
              <a:defRPr sz="1200">
                <a:solidFill>
                  <a:schemeClr val="tx1"/>
                </a:solidFill>
                <a:latin typeface="Arial" charset="0"/>
              </a:defRPr>
            </a:lvl1pPr>
            <a:lvl2pPr marL="742950" indent="-285750" eaLnBrk="0" hangingPunct="0">
              <a:defRPr sz="1200">
                <a:solidFill>
                  <a:schemeClr val="tx1"/>
                </a:solidFill>
                <a:latin typeface="Arial" charset="0"/>
              </a:defRPr>
            </a:lvl2pPr>
            <a:lvl3pPr marL="1143000" indent="-228600" eaLnBrk="0" hangingPunct="0">
              <a:defRPr sz="1200">
                <a:solidFill>
                  <a:schemeClr val="tx1"/>
                </a:solidFill>
                <a:latin typeface="Arial" charset="0"/>
              </a:defRPr>
            </a:lvl3pPr>
            <a:lvl4pPr marL="1600200" indent="-228600" eaLnBrk="0" hangingPunct="0">
              <a:defRPr sz="1200">
                <a:solidFill>
                  <a:schemeClr val="tx1"/>
                </a:solidFill>
                <a:latin typeface="Arial" charset="0"/>
              </a:defRPr>
            </a:lvl4pPr>
            <a:lvl5pPr marL="2057400" indent="-228600" eaLnBrk="0" hangingPunct="0">
              <a:defRPr sz="1200">
                <a:solidFill>
                  <a:schemeClr val="tx1"/>
                </a:solidFill>
                <a:latin typeface="Arial" charset="0"/>
              </a:defRPr>
            </a:lvl5pPr>
            <a:lvl6pPr marL="2514600" indent="-228600" algn="ctr" eaLnBrk="0" fontAlgn="base" hangingPunct="0">
              <a:spcBef>
                <a:spcPct val="0"/>
              </a:spcBef>
              <a:spcAft>
                <a:spcPct val="0"/>
              </a:spcAft>
              <a:defRPr sz="1200">
                <a:solidFill>
                  <a:schemeClr val="tx1"/>
                </a:solidFill>
                <a:latin typeface="Arial" charset="0"/>
              </a:defRPr>
            </a:lvl6pPr>
            <a:lvl7pPr marL="2971800" indent="-228600" algn="ctr" eaLnBrk="0" fontAlgn="base" hangingPunct="0">
              <a:spcBef>
                <a:spcPct val="0"/>
              </a:spcBef>
              <a:spcAft>
                <a:spcPct val="0"/>
              </a:spcAft>
              <a:defRPr sz="1200">
                <a:solidFill>
                  <a:schemeClr val="tx1"/>
                </a:solidFill>
                <a:latin typeface="Arial" charset="0"/>
              </a:defRPr>
            </a:lvl7pPr>
            <a:lvl8pPr marL="3429000" indent="-228600" algn="ctr" eaLnBrk="0" fontAlgn="base" hangingPunct="0">
              <a:spcBef>
                <a:spcPct val="0"/>
              </a:spcBef>
              <a:spcAft>
                <a:spcPct val="0"/>
              </a:spcAft>
              <a:defRPr sz="1200">
                <a:solidFill>
                  <a:schemeClr val="tx1"/>
                </a:solidFill>
                <a:latin typeface="Arial" charset="0"/>
              </a:defRPr>
            </a:lvl8pPr>
            <a:lvl9pPr marL="3886200" indent="-228600" algn="ctr" eaLnBrk="0" fontAlgn="base" hangingPunct="0">
              <a:spcBef>
                <a:spcPct val="0"/>
              </a:spcBef>
              <a:spcAft>
                <a:spcPct val="0"/>
              </a:spcAft>
              <a:defRPr sz="1200">
                <a:solidFill>
                  <a:schemeClr val="tx1"/>
                </a:solidFill>
                <a:latin typeface="Arial" charset="0"/>
              </a:defRPr>
            </a:lvl9pPr>
          </a:lstStyle>
          <a:p>
            <a:pPr eaLnBrk="1" hangingPunct="1">
              <a:spcBef>
                <a:spcPct val="50000"/>
              </a:spcBef>
            </a:pPr>
            <a:r>
              <a:rPr lang="en-US" sz="2000">
                <a:solidFill>
                  <a:schemeClr val="accent2"/>
                </a:solidFill>
              </a:rPr>
              <a:t>Click this to set the channel to record from, and the channel that is being stimulated</a:t>
            </a:r>
          </a:p>
        </p:txBody>
      </p:sp>
      <p:cxnSp>
        <p:nvCxnSpPr>
          <p:cNvPr id="29718" name="AutoShape 53"/>
          <p:cNvCxnSpPr>
            <a:cxnSpLocks noChangeShapeType="1"/>
            <a:stCxn id="29717" idx="1"/>
            <a:endCxn id="29719" idx="0"/>
          </p:cNvCxnSpPr>
          <p:nvPr/>
        </p:nvCxnSpPr>
        <p:spPr bwMode="auto">
          <a:xfrm rot="10800000" flipV="1">
            <a:off x="11350625" y="4291013"/>
            <a:ext cx="384175" cy="1912937"/>
          </a:xfrm>
          <a:prstGeom prst="bentConnector2">
            <a:avLst/>
          </a:prstGeom>
          <a:noFill/>
          <a:ln w="38100">
            <a:solidFill>
              <a:srgbClr val="CC0000"/>
            </a:solidFill>
            <a:miter lim="800000"/>
            <a:headEnd/>
            <a:tailEnd type="triangle" w="med" len="med"/>
          </a:ln>
          <a:extLst>
            <a:ext uri="{909E8E84-426E-40DD-AFC4-6F175D3DCCD1}">
              <a14:hiddenFill xmlns:a14="http://schemas.microsoft.com/office/drawing/2010/main">
                <a:noFill/>
              </a14:hiddenFill>
            </a:ext>
          </a:extLst>
        </p:spPr>
      </p:cxnSp>
      <p:sp>
        <p:nvSpPr>
          <p:cNvPr id="29719" name="Rectangle 54"/>
          <p:cNvSpPr>
            <a:spLocks noChangeArrowheads="1"/>
          </p:cNvSpPr>
          <p:nvPr/>
        </p:nvSpPr>
        <p:spPr bwMode="auto">
          <a:xfrm>
            <a:off x="11258550" y="6203950"/>
            <a:ext cx="184150" cy="273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nchor="ctr">
            <a:spAutoFit/>
          </a:bodyPr>
          <a:lstStyle/>
          <a:p>
            <a:endParaRPr lang="en-US"/>
          </a:p>
        </p:txBody>
      </p:sp>
      <p:sp>
        <p:nvSpPr>
          <p:cNvPr id="29720" name="Rectangle 57"/>
          <p:cNvSpPr>
            <a:spLocks noChangeArrowheads="1"/>
          </p:cNvSpPr>
          <p:nvPr/>
        </p:nvSpPr>
        <p:spPr bwMode="auto">
          <a:xfrm rot="5400000">
            <a:off x="7331076" y="5530850"/>
            <a:ext cx="184150"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nchor="ctr">
            <a:spAutoFit/>
          </a:bodyPr>
          <a:lstStyle/>
          <a:p>
            <a:endParaRPr lang="en-US"/>
          </a:p>
        </p:txBody>
      </p:sp>
      <p:sp>
        <p:nvSpPr>
          <p:cNvPr id="29721" name="AutoShape 59"/>
          <p:cNvSpPr>
            <a:spLocks/>
          </p:cNvSpPr>
          <p:nvPr/>
        </p:nvSpPr>
        <p:spPr bwMode="auto">
          <a:xfrm>
            <a:off x="1676400" y="1981200"/>
            <a:ext cx="228600" cy="1981200"/>
          </a:xfrm>
          <a:prstGeom prst="leftBrace">
            <a:avLst>
              <a:gd name="adj1" fmla="val 12157"/>
              <a:gd name="adj2" fmla="val 50000"/>
            </a:avLst>
          </a:prstGeom>
          <a:noFill/>
          <a:ln w="28575">
            <a:solidFill>
              <a:srgbClr val="CC0000"/>
            </a:solidFill>
            <a:round/>
            <a:headEnd/>
            <a:tailEnd/>
          </a:ln>
          <a:extLst>
            <a:ext uri="{909E8E84-426E-40DD-AFC4-6F175D3DCCD1}">
              <a14:hiddenFill xmlns:a14="http://schemas.microsoft.com/office/drawing/2010/main">
                <a:solidFill>
                  <a:srgbClr val="FFFFFF"/>
                </a:solidFill>
              </a14:hiddenFill>
            </a:ext>
          </a:extLst>
        </p:spPr>
        <p:txBody>
          <a:bodyPr anchor="ctr"/>
          <a:lstStyle/>
          <a:p>
            <a:endParaRPr lang="en-US"/>
          </a:p>
        </p:txBody>
      </p:sp>
      <p:sp>
        <p:nvSpPr>
          <p:cNvPr id="29722" name="Text Box 60"/>
          <p:cNvSpPr txBox="1">
            <a:spLocks noChangeArrowheads="1"/>
          </p:cNvSpPr>
          <p:nvPr/>
        </p:nvSpPr>
        <p:spPr bwMode="auto">
          <a:xfrm rot="-5400000">
            <a:off x="342900" y="2628900"/>
            <a:ext cx="2276475"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eaLnBrk="0" hangingPunct="0">
              <a:defRPr sz="1200">
                <a:solidFill>
                  <a:schemeClr val="tx1"/>
                </a:solidFill>
                <a:latin typeface="Arial" charset="0"/>
              </a:defRPr>
            </a:lvl1pPr>
            <a:lvl2pPr marL="742950" indent="-285750" eaLnBrk="0" hangingPunct="0">
              <a:defRPr sz="1200">
                <a:solidFill>
                  <a:schemeClr val="tx1"/>
                </a:solidFill>
                <a:latin typeface="Arial" charset="0"/>
              </a:defRPr>
            </a:lvl2pPr>
            <a:lvl3pPr marL="1143000" indent="-228600" eaLnBrk="0" hangingPunct="0">
              <a:defRPr sz="1200">
                <a:solidFill>
                  <a:schemeClr val="tx1"/>
                </a:solidFill>
                <a:latin typeface="Arial" charset="0"/>
              </a:defRPr>
            </a:lvl3pPr>
            <a:lvl4pPr marL="1600200" indent="-228600" eaLnBrk="0" hangingPunct="0">
              <a:defRPr sz="1200">
                <a:solidFill>
                  <a:schemeClr val="tx1"/>
                </a:solidFill>
                <a:latin typeface="Arial" charset="0"/>
              </a:defRPr>
            </a:lvl4pPr>
            <a:lvl5pPr marL="2057400" indent="-228600" eaLnBrk="0" hangingPunct="0">
              <a:defRPr sz="1200">
                <a:solidFill>
                  <a:schemeClr val="tx1"/>
                </a:solidFill>
                <a:latin typeface="Arial" charset="0"/>
              </a:defRPr>
            </a:lvl5pPr>
            <a:lvl6pPr marL="2514600" indent="-228600" algn="ctr" eaLnBrk="0" fontAlgn="base" hangingPunct="0">
              <a:spcBef>
                <a:spcPct val="0"/>
              </a:spcBef>
              <a:spcAft>
                <a:spcPct val="0"/>
              </a:spcAft>
              <a:defRPr sz="1200">
                <a:solidFill>
                  <a:schemeClr val="tx1"/>
                </a:solidFill>
                <a:latin typeface="Arial" charset="0"/>
              </a:defRPr>
            </a:lvl6pPr>
            <a:lvl7pPr marL="2971800" indent="-228600" algn="ctr" eaLnBrk="0" fontAlgn="base" hangingPunct="0">
              <a:spcBef>
                <a:spcPct val="0"/>
              </a:spcBef>
              <a:spcAft>
                <a:spcPct val="0"/>
              </a:spcAft>
              <a:defRPr sz="1200">
                <a:solidFill>
                  <a:schemeClr val="tx1"/>
                </a:solidFill>
                <a:latin typeface="Arial" charset="0"/>
              </a:defRPr>
            </a:lvl7pPr>
            <a:lvl8pPr marL="3429000" indent="-228600" algn="ctr" eaLnBrk="0" fontAlgn="base" hangingPunct="0">
              <a:spcBef>
                <a:spcPct val="0"/>
              </a:spcBef>
              <a:spcAft>
                <a:spcPct val="0"/>
              </a:spcAft>
              <a:defRPr sz="1200">
                <a:solidFill>
                  <a:schemeClr val="tx1"/>
                </a:solidFill>
                <a:latin typeface="Arial" charset="0"/>
              </a:defRPr>
            </a:lvl8pPr>
            <a:lvl9pPr marL="3886200" indent="-228600" algn="ctr" eaLnBrk="0" fontAlgn="base" hangingPunct="0">
              <a:spcBef>
                <a:spcPct val="0"/>
              </a:spcBef>
              <a:spcAft>
                <a:spcPct val="0"/>
              </a:spcAft>
              <a:defRPr sz="1200">
                <a:solidFill>
                  <a:schemeClr val="tx1"/>
                </a:solidFill>
                <a:latin typeface="Arial" charset="0"/>
              </a:defRPr>
            </a:lvl9pPr>
          </a:lstStyle>
          <a:p>
            <a:pPr eaLnBrk="1" hangingPunct="1">
              <a:spcBef>
                <a:spcPct val="50000"/>
              </a:spcBef>
            </a:pPr>
            <a:r>
              <a:rPr lang="en-US" sz="1400">
                <a:solidFill>
                  <a:schemeClr val="accent2"/>
                </a:solidFill>
              </a:rPr>
              <a:t>Only for Antidromic Stimulation</a:t>
            </a:r>
          </a:p>
        </p:txBody>
      </p:sp>
      <p:sp>
        <p:nvSpPr>
          <p:cNvPr id="29723" name="Text Box 61"/>
          <p:cNvSpPr txBox="1">
            <a:spLocks noChangeArrowheads="1"/>
          </p:cNvSpPr>
          <p:nvPr/>
        </p:nvSpPr>
        <p:spPr bwMode="auto">
          <a:xfrm>
            <a:off x="13590643" y="12324993"/>
            <a:ext cx="2117725" cy="406400"/>
          </a:xfrm>
          <a:prstGeom prst="rect">
            <a:avLst/>
          </a:prstGeom>
          <a:noFill/>
          <a:ln w="9525" algn="ctr">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eaLnBrk="0" hangingPunct="0">
              <a:defRPr sz="1200">
                <a:solidFill>
                  <a:schemeClr val="tx1"/>
                </a:solidFill>
                <a:latin typeface="Arial" charset="0"/>
              </a:defRPr>
            </a:lvl1pPr>
            <a:lvl2pPr marL="742950" indent="-285750" eaLnBrk="0" hangingPunct="0">
              <a:defRPr sz="1200">
                <a:solidFill>
                  <a:schemeClr val="tx1"/>
                </a:solidFill>
                <a:latin typeface="Arial" charset="0"/>
              </a:defRPr>
            </a:lvl2pPr>
            <a:lvl3pPr marL="1143000" indent="-228600" eaLnBrk="0" hangingPunct="0">
              <a:defRPr sz="1200">
                <a:solidFill>
                  <a:schemeClr val="tx1"/>
                </a:solidFill>
                <a:latin typeface="Arial" charset="0"/>
              </a:defRPr>
            </a:lvl3pPr>
            <a:lvl4pPr marL="1600200" indent="-228600" eaLnBrk="0" hangingPunct="0">
              <a:defRPr sz="1200">
                <a:solidFill>
                  <a:schemeClr val="tx1"/>
                </a:solidFill>
                <a:latin typeface="Arial" charset="0"/>
              </a:defRPr>
            </a:lvl4pPr>
            <a:lvl5pPr marL="2057400" indent="-228600" eaLnBrk="0" hangingPunct="0">
              <a:defRPr sz="1200">
                <a:solidFill>
                  <a:schemeClr val="tx1"/>
                </a:solidFill>
                <a:latin typeface="Arial" charset="0"/>
              </a:defRPr>
            </a:lvl5pPr>
            <a:lvl6pPr marL="2514600" indent="-228600" algn="ctr" eaLnBrk="0" fontAlgn="base" hangingPunct="0">
              <a:spcBef>
                <a:spcPct val="0"/>
              </a:spcBef>
              <a:spcAft>
                <a:spcPct val="0"/>
              </a:spcAft>
              <a:defRPr sz="1200">
                <a:solidFill>
                  <a:schemeClr val="tx1"/>
                </a:solidFill>
                <a:latin typeface="Arial" charset="0"/>
              </a:defRPr>
            </a:lvl6pPr>
            <a:lvl7pPr marL="2971800" indent="-228600" algn="ctr" eaLnBrk="0" fontAlgn="base" hangingPunct="0">
              <a:spcBef>
                <a:spcPct val="0"/>
              </a:spcBef>
              <a:spcAft>
                <a:spcPct val="0"/>
              </a:spcAft>
              <a:defRPr sz="1200">
                <a:solidFill>
                  <a:schemeClr val="tx1"/>
                </a:solidFill>
                <a:latin typeface="Arial" charset="0"/>
              </a:defRPr>
            </a:lvl7pPr>
            <a:lvl8pPr marL="3429000" indent="-228600" algn="ctr" eaLnBrk="0" fontAlgn="base" hangingPunct="0">
              <a:spcBef>
                <a:spcPct val="0"/>
              </a:spcBef>
              <a:spcAft>
                <a:spcPct val="0"/>
              </a:spcAft>
              <a:defRPr sz="1200">
                <a:solidFill>
                  <a:schemeClr val="tx1"/>
                </a:solidFill>
                <a:latin typeface="Arial" charset="0"/>
              </a:defRPr>
            </a:lvl8pPr>
            <a:lvl9pPr marL="3886200" indent="-228600" algn="ctr" eaLnBrk="0" fontAlgn="base" hangingPunct="0">
              <a:spcBef>
                <a:spcPct val="0"/>
              </a:spcBef>
              <a:spcAft>
                <a:spcPct val="0"/>
              </a:spcAft>
              <a:defRPr sz="1200">
                <a:solidFill>
                  <a:schemeClr val="tx1"/>
                </a:solidFill>
                <a:latin typeface="Arial" charset="0"/>
              </a:defRPr>
            </a:lvl9pPr>
          </a:lstStyle>
          <a:p>
            <a:pPr eaLnBrk="1" hangingPunct="1">
              <a:spcBef>
                <a:spcPct val="50000"/>
              </a:spcBef>
            </a:pPr>
            <a:r>
              <a:rPr lang="en-US" sz="2000">
                <a:solidFill>
                  <a:schemeClr val="accent2"/>
                </a:solidFill>
              </a:rPr>
              <a:t>Stimulation</a:t>
            </a:r>
          </a:p>
        </p:txBody>
      </p:sp>
      <p:cxnSp>
        <p:nvCxnSpPr>
          <p:cNvPr id="29724" name="AutoShape 62"/>
          <p:cNvCxnSpPr>
            <a:cxnSpLocks noChangeShapeType="1"/>
            <a:stCxn id="29723" idx="0"/>
            <a:endCxn id="29725" idx="2"/>
          </p:cNvCxnSpPr>
          <p:nvPr/>
        </p:nvCxnSpPr>
        <p:spPr bwMode="auto">
          <a:xfrm rot="16200000" flipV="1">
            <a:off x="11904870" y="9580357"/>
            <a:ext cx="2876193" cy="2613080"/>
          </a:xfrm>
          <a:prstGeom prst="bentConnector2">
            <a:avLst/>
          </a:prstGeom>
          <a:noFill/>
          <a:ln w="38100">
            <a:solidFill>
              <a:srgbClr val="CC0000"/>
            </a:solidFill>
            <a:miter lim="800000"/>
            <a:headEnd/>
            <a:tailEnd type="triangle" w="med" len="med"/>
          </a:ln>
          <a:extLst>
            <a:ext uri="{909E8E84-426E-40DD-AFC4-6F175D3DCCD1}">
              <a14:hiddenFill xmlns:a14="http://schemas.microsoft.com/office/drawing/2010/main">
                <a:noFill/>
              </a14:hiddenFill>
            </a:ext>
          </a:extLst>
        </p:spPr>
      </p:cxnSp>
      <p:sp>
        <p:nvSpPr>
          <p:cNvPr id="29725" name="Rectangle 63"/>
          <p:cNvSpPr>
            <a:spLocks noChangeArrowheads="1"/>
          </p:cNvSpPr>
          <p:nvPr/>
        </p:nvSpPr>
        <p:spPr bwMode="auto">
          <a:xfrm rot="-5400000">
            <a:off x="11745913" y="9310687"/>
            <a:ext cx="304800"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rot="10800000" anchor="ctr">
            <a:spAutoFit/>
          </a:bodyPr>
          <a:lstStyle/>
          <a:p>
            <a:endParaRPr lang="en-US"/>
          </a:p>
        </p:txBody>
      </p:sp>
      <p:sp>
        <p:nvSpPr>
          <p:cNvPr id="29726" name="Text Box 40"/>
          <p:cNvSpPr txBox="1">
            <a:spLocks noChangeArrowheads="1"/>
          </p:cNvSpPr>
          <p:nvPr/>
        </p:nvSpPr>
        <p:spPr bwMode="auto">
          <a:xfrm>
            <a:off x="1905000" y="3429000"/>
            <a:ext cx="4495800" cy="406400"/>
          </a:xfrm>
          <a:prstGeom prst="rect">
            <a:avLst/>
          </a:prstGeom>
          <a:noFill/>
          <a:ln w="9525" algn="ctr">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eaLnBrk="0" hangingPunct="0">
              <a:defRPr sz="1200">
                <a:solidFill>
                  <a:schemeClr val="tx1"/>
                </a:solidFill>
                <a:latin typeface="Arial" charset="0"/>
              </a:defRPr>
            </a:lvl1pPr>
            <a:lvl2pPr marL="742950" indent="-285750" eaLnBrk="0" hangingPunct="0">
              <a:defRPr sz="1200">
                <a:solidFill>
                  <a:schemeClr val="tx1"/>
                </a:solidFill>
                <a:latin typeface="Arial" charset="0"/>
              </a:defRPr>
            </a:lvl2pPr>
            <a:lvl3pPr marL="1143000" indent="-228600" eaLnBrk="0" hangingPunct="0">
              <a:defRPr sz="1200">
                <a:solidFill>
                  <a:schemeClr val="tx1"/>
                </a:solidFill>
                <a:latin typeface="Arial" charset="0"/>
              </a:defRPr>
            </a:lvl3pPr>
            <a:lvl4pPr marL="1600200" indent="-228600" eaLnBrk="0" hangingPunct="0">
              <a:defRPr sz="1200">
                <a:solidFill>
                  <a:schemeClr val="tx1"/>
                </a:solidFill>
                <a:latin typeface="Arial" charset="0"/>
              </a:defRPr>
            </a:lvl4pPr>
            <a:lvl5pPr marL="2057400" indent="-228600" eaLnBrk="0" hangingPunct="0">
              <a:defRPr sz="1200">
                <a:solidFill>
                  <a:schemeClr val="tx1"/>
                </a:solidFill>
                <a:latin typeface="Arial" charset="0"/>
              </a:defRPr>
            </a:lvl5pPr>
            <a:lvl6pPr marL="2514600" indent="-228600" algn="ctr" eaLnBrk="0" fontAlgn="base" hangingPunct="0">
              <a:spcBef>
                <a:spcPct val="0"/>
              </a:spcBef>
              <a:spcAft>
                <a:spcPct val="0"/>
              </a:spcAft>
              <a:defRPr sz="1200">
                <a:solidFill>
                  <a:schemeClr val="tx1"/>
                </a:solidFill>
                <a:latin typeface="Arial" charset="0"/>
              </a:defRPr>
            </a:lvl6pPr>
            <a:lvl7pPr marL="2971800" indent="-228600" algn="ctr" eaLnBrk="0" fontAlgn="base" hangingPunct="0">
              <a:spcBef>
                <a:spcPct val="0"/>
              </a:spcBef>
              <a:spcAft>
                <a:spcPct val="0"/>
              </a:spcAft>
              <a:defRPr sz="1200">
                <a:solidFill>
                  <a:schemeClr val="tx1"/>
                </a:solidFill>
                <a:latin typeface="Arial" charset="0"/>
              </a:defRPr>
            </a:lvl7pPr>
            <a:lvl8pPr marL="3429000" indent="-228600" algn="ctr" eaLnBrk="0" fontAlgn="base" hangingPunct="0">
              <a:spcBef>
                <a:spcPct val="0"/>
              </a:spcBef>
              <a:spcAft>
                <a:spcPct val="0"/>
              </a:spcAft>
              <a:defRPr sz="1200">
                <a:solidFill>
                  <a:schemeClr val="tx1"/>
                </a:solidFill>
                <a:latin typeface="Arial" charset="0"/>
              </a:defRPr>
            </a:lvl8pPr>
            <a:lvl9pPr marL="3886200" indent="-228600" algn="ctr" eaLnBrk="0" fontAlgn="base" hangingPunct="0">
              <a:spcBef>
                <a:spcPct val="0"/>
              </a:spcBef>
              <a:spcAft>
                <a:spcPct val="0"/>
              </a:spcAft>
              <a:defRPr sz="1200">
                <a:solidFill>
                  <a:schemeClr val="tx1"/>
                </a:solidFill>
                <a:latin typeface="Arial" charset="0"/>
              </a:defRPr>
            </a:lvl9pPr>
          </a:lstStyle>
          <a:p>
            <a:pPr eaLnBrk="1" hangingPunct="1">
              <a:spcBef>
                <a:spcPct val="50000"/>
              </a:spcBef>
            </a:pPr>
            <a:r>
              <a:rPr lang="en-US" sz="2000">
                <a:solidFill>
                  <a:schemeClr val="accent2"/>
                </a:solidFill>
              </a:rPr>
              <a:t>Start Antidromic Stimulation</a:t>
            </a:r>
          </a:p>
        </p:txBody>
      </p:sp>
      <p:cxnSp>
        <p:nvCxnSpPr>
          <p:cNvPr id="29727" name="AutoShape 5"/>
          <p:cNvCxnSpPr>
            <a:cxnSpLocks noChangeShapeType="1"/>
            <a:stCxn id="29728" idx="3"/>
            <a:endCxn id="29720" idx="1"/>
          </p:cNvCxnSpPr>
          <p:nvPr/>
        </p:nvCxnSpPr>
        <p:spPr bwMode="auto">
          <a:xfrm>
            <a:off x="6477000" y="2260600"/>
            <a:ext cx="946150" cy="3316288"/>
          </a:xfrm>
          <a:prstGeom prst="bentConnector2">
            <a:avLst/>
          </a:prstGeom>
          <a:noFill/>
          <a:ln w="38100">
            <a:solidFill>
              <a:srgbClr val="9933FF"/>
            </a:solidFill>
            <a:round/>
            <a:headEnd/>
            <a:tailEnd type="triangle" w="med" len="med"/>
          </a:ln>
          <a:extLst>
            <a:ext uri="{909E8E84-426E-40DD-AFC4-6F175D3DCCD1}">
              <a14:hiddenFill xmlns:a14="http://schemas.microsoft.com/office/drawing/2010/main">
                <a:noFill/>
              </a14:hiddenFill>
            </a:ext>
          </a:extLst>
        </p:spPr>
      </p:cxnSp>
      <p:sp>
        <p:nvSpPr>
          <p:cNvPr id="29728" name="Text Box 37"/>
          <p:cNvSpPr txBox="1">
            <a:spLocks noChangeArrowheads="1"/>
          </p:cNvSpPr>
          <p:nvPr/>
        </p:nvSpPr>
        <p:spPr bwMode="auto">
          <a:xfrm>
            <a:off x="1981200" y="2057400"/>
            <a:ext cx="4495800" cy="406400"/>
          </a:xfrm>
          <a:prstGeom prst="rect">
            <a:avLst/>
          </a:prstGeom>
          <a:noFill/>
          <a:ln w="9525" algn="ctr">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eaLnBrk="0" hangingPunct="0">
              <a:defRPr sz="1200">
                <a:solidFill>
                  <a:schemeClr val="tx1"/>
                </a:solidFill>
                <a:latin typeface="Arial" charset="0"/>
              </a:defRPr>
            </a:lvl1pPr>
            <a:lvl2pPr marL="742950" indent="-285750" eaLnBrk="0" hangingPunct="0">
              <a:defRPr sz="1200">
                <a:solidFill>
                  <a:schemeClr val="tx1"/>
                </a:solidFill>
                <a:latin typeface="Arial" charset="0"/>
              </a:defRPr>
            </a:lvl2pPr>
            <a:lvl3pPr marL="1143000" indent="-228600" eaLnBrk="0" hangingPunct="0">
              <a:defRPr sz="1200">
                <a:solidFill>
                  <a:schemeClr val="tx1"/>
                </a:solidFill>
                <a:latin typeface="Arial" charset="0"/>
              </a:defRPr>
            </a:lvl3pPr>
            <a:lvl4pPr marL="1600200" indent="-228600" eaLnBrk="0" hangingPunct="0">
              <a:defRPr sz="1200">
                <a:solidFill>
                  <a:schemeClr val="tx1"/>
                </a:solidFill>
                <a:latin typeface="Arial" charset="0"/>
              </a:defRPr>
            </a:lvl4pPr>
            <a:lvl5pPr marL="2057400" indent="-228600" eaLnBrk="0" hangingPunct="0">
              <a:defRPr sz="1200">
                <a:solidFill>
                  <a:schemeClr val="tx1"/>
                </a:solidFill>
                <a:latin typeface="Arial" charset="0"/>
              </a:defRPr>
            </a:lvl5pPr>
            <a:lvl6pPr marL="2514600" indent="-228600" algn="ctr" eaLnBrk="0" fontAlgn="base" hangingPunct="0">
              <a:spcBef>
                <a:spcPct val="0"/>
              </a:spcBef>
              <a:spcAft>
                <a:spcPct val="0"/>
              </a:spcAft>
              <a:defRPr sz="1200">
                <a:solidFill>
                  <a:schemeClr val="tx1"/>
                </a:solidFill>
                <a:latin typeface="Arial" charset="0"/>
              </a:defRPr>
            </a:lvl6pPr>
            <a:lvl7pPr marL="2971800" indent="-228600" algn="ctr" eaLnBrk="0" fontAlgn="base" hangingPunct="0">
              <a:spcBef>
                <a:spcPct val="0"/>
              </a:spcBef>
              <a:spcAft>
                <a:spcPct val="0"/>
              </a:spcAft>
              <a:defRPr sz="1200">
                <a:solidFill>
                  <a:schemeClr val="tx1"/>
                </a:solidFill>
                <a:latin typeface="Arial" charset="0"/>
              </a:defRPr>
            </a:lvl7pPr>
            <a:lvl8pPr marL="3429000" indent="-228600" algn="ctr" eaLnBrk="0" fontAlgn="base" hangingPunct="0">
              <a:spcBef>
                <a:spcPct val="0"/>
              </a:spcBef>
              <a:spcAft>
                <a:spcPct val="0"/>
              </a:spcAft>
              <a:defRPr sz="1200">
                <a:solidFill>
                  <a:schemeClr val="tx1"/>
                </a:solidFill>
                <a:latin typeface="Arial" charset="0"/>
              </a:defRPr>
            </a:lvl8pPr>
            <a:lvl9pPr marL="3886200" indent="-228600" algn="ctr" eaLnBrk="0" fontAlgn="base" hangingPunct="0">
              <a:spcBef>
                <a:spcPct val="0"/>
              </a:spcBef>
              <a:spcAft>
                <a:spcPct val="0"/>
              </a:spcAft>
              <a:defRPr sz="1200">
                <a:solidFill>
                  <a:schemeClr val="tx1"/>
                </a:solidFill>
                <a:latin typeface="Arial" charset="0"/>
              </a:defRPr>
            </a:lvl9pPr>
          </a:lstStyle>
          <a:p>
            <a:pPr eaLnBrk="1" hangingPunct="1">
              <a:spcBef>
                <a:spcPct val="50000"/>
              </a:spcBef>
            </a:pPr>
            <a:r>
              <a:rPr lang="en-US" sz="2000">
                <a:solidFill>
                  <a:schemeClr val="accent2"/>
                </a:solidFill>
              </a:rPr>
              <a:t>Faster pace stimulation</a:t>
            </a:r>
          </a:p>
        </p:txBody>
      </p:sp>
      <p:sp>
        <p:nvSpPr>
          <p:cNvPr id="29729" name="Text Box 4"/>
          <p:cNvSpPr txBox="1">
            <a:spLocks noChangeArrowheads="1"/>
          </p:cNvSpPr>
          <p:nvPr/>
        </p:nvSpPr>
        <p:spPr bwMode="auto">
          <a:xfrm>
            <a:off x="1371600" y="6172200"/>
            <a:ext cx="3937000" cy="406400"/>
          </a:xfrm>
          <a:prstGeom prst="rect">
            <a:avLst/>
          </a:prstGeom>
          <a:noFill/>
          <a:ln w="9525" algn="ctr">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eaLnBrk="0" hangingPunct="0">
              <a:defRPr sz="1200">
                <a:solidFill>
                  <a:schemeClr val="tx1"/>
                </a:solidFill>
                <a:latin typeface="Arial" charset="0"/>
              </a:defRPr>
            </a:lvl1pPr>
            <a:lvl2pPr marL="742950" indent="-285750" eaLnBrk="0" hangingPunct="0">
              <a:defRPr sz="1200">
                <a:solidFill>
                  <a:schemeClr val="tx1"/>
                </a:solidFill>
                <a:latin typeface="Arial" charset="0"/>
              </a:defRPr>
            </a:lvl2pPr>
            <a:lvl3pPr marL="1143000" indent="-228600" eaLnBrk="0" hangingPunct="0">
              <a:defRPr sz="1200">
                <a:solidFill>
                  <a:schemeClr val="tx1"/>
                </a:solidFill>
                <a:latin typeface="Arial" charset="0"/>
              </a:defRPr>
            </a:lvl3pPr>
            <a:lvl4pPr marL="1600200" indent="-228600" eaLnBrk="0" hangingPunct="0">
              <a:defRPr sz="1200">
                <a:solidFill>
                  <a:schemeClr val="tx1"/>
                </a:solidFill>
                <a:latin typeface="Arial" charset="0"/>
              </a:defRPr>
            </a:lvl4pPr>
            <a:lvl5pPr marL="2057400" indent="-228600" eaLnBrk="0" hangingPunct="0">
              <a:defRPr sz="1200">
                <a:solidFill>
                  <a:schemeClr val="tx1"/>
                </a:solidFill>
                <a:latin typeface="Arial" charset="0"/>
              </a:defRPr>
            </a:lvl5pPr>
            <a:lvl6pPr marL="2514600" indent="-228600" algn="ctr" eaLnBrk="0" fontAlgn="base" hangingPunct="0">
              <a:spcBef>
                <a:spcPct val="0"/>
              </a:spcBef>
              <a:spcAft>
                <a:spcPct val="0"/>
              </a:spcAft>
              <a:defRPr sz="1200">
                <a:solidFill>
                  <a:schemeClr val="tx1"/>
                </a:solidFill>
                <a:latin typeface="Arial" charset="0"/>
              </a:defRPr>
            </a:lvl6pPr>
            <a:lvl7pPr marL="2971800" indent="-228600" algn="ctr" eaLnBrk="0" fontAlgn="base" hangingPunct="0">
              <a:spcBef>
                <a:spcPct val="0"/>
              </a:spcBef>
              <a:spcAft>
                <a:spcPct val="0"/>
              </a:spcAft>
              <a:defRPr sz="1200">
                <a:solidFill>
                  <a:schemeClr val="tx1"/>
                </a:solidFill>
                <a:latin typeface="Arial" charset="0"/>
              </a:defRPr>
            </a:lvl7pPr>
            <a:lvl8pPr marL="3429000" indent="-228600" algn="ctr" eaLnBrk="0" fontAlgn="base" hangingPunct="0">
              <a:spcBef>
                <a:spcPct val="0"/>
              </a:spcBef>
              <a:spcAft>
                <a:spcPct val="0"/>
              </a:spcAft>
              <a:defRPr sz="1200">
                <a:solidFill>
                  <a:schemeClr val="tx1"/>
                </a:solidFill>
                <a:latin typeface="Arial" charset="0"/>
              </a:defRPr>
            </a:lvl8pPr>
            <a:lvl9pPr marL="3886200" indent="-228600" algn="ctr" eaLnBrk="0" fontAlgn="base" hangingPunct="0">
              <a:spcBef>
                <a:spcPct val="0"/>
              </a:spcBef>
              <a:spcAft>
                <a:spcPct val="0"/>
              </a:spcAft>
              <a:defRPr sz="1200">
                <a:solidFill>
                  <a:schemeClr val="tx1"/>
                </a:solidFill>
                <a:latin typeface="Arial" charset="0"/>
              </a:defRPr>
            </a:lvl9pPr>
          </a:lstStyle>
          <a:p>
            <a:pPr eaLnBrk="1" hangingPunct="1">
              <a:spcBef>
                <a:spcPct val="50000"/>
              </a:spcBef>
            </a:pPr>
            <a:r>
              <a:rPr lang="en-US" sz="2000">
                <a:solidFill>
                  <a:schemeClr val="accent2"/>
                </a:solidFill>
              </a:rPr>
              <a:t>Click this to save/stop saving</a:t>
            </a:r>
          </a:p>
        </p:txBody>
      </p:sp>
      <p:cxnSp>
        <p:nvCxnSpPr>
          <p:cNvPr id="29730" name="AutoShape 5"/>
          <p:cNvCxnSpPr>
            <a:cxnSpLocks noChangeShapeType="1"/>
            <a:stCxn id="29729" idx="3"/>
            <a:endCxn id="29731" idx="1"/>
          </p:cNvCxnSpPr>
          <p:nvPr/>
        </p:nvCxnSpPr>
        <p:spPr bwMode="auto">
          <a:xfrm>
            <a:off x="5308600" y="6375400"/>
            <a:ext cx="1822450" cy="0"/>
          </a:xfrm>
          <a:prstGeom prst="straightConnector1">
            <a:avLst/>
          </a:prstGeom>
          <a:noFill/>
          <a:ln w="38100">
            <a:solidFill>
              <a:srgbClr val="9933FF"/>
            </a:solidFill>
            <a:round/>
            <a:headEnd/>
            <a:tailEnd type="triangle" w="med" len="med"/>
          </a:ln>
          <a:extLst>
            <a:ext uri="{909E8E84-426E-40DD-AFC4-6F175D3DCCD1}">
              <a14:hiddenFill xmlns:a14="http://schemas.microsoft.com/office/drawing/2010/main">
                <a:noFill/>
              </a14:hiddenFill>
            </a:ext>
          </a:extLst>
        </p:spPr>
      </p:cxnSp>
      <p:sp>
        <p:nvSpPr>
          <p:cNvPr id="29731" name="Rectangle 6"/>
          <p:cNvSpPr>
            <a:spLocks noChangeArrowheads="1"/>
          </p:cNvSpPr>
          <p:nvPr/>
        </p:nvSpPr>
        <p:spPr bwMode="auto">
          <a:xfrm>
            <a:off x="7131050" y="6238875"/>
            <a:ext cx="184150" cy="273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nchor="ctr">
            <a:spAutoFit/>
          </a:bodyPr>
          <a:lstStyle/>
          <a:p>
            <a:endParaRPr lang="en-US"/>
          </a:p>
        </p:txBody>
      </p:sp>
      <p:sp>
        <p:nvSpPr>
          <p:cNvPr id="29732" name="Text Box 61"/>
          <p:cNvSpPr txBox="1">
            <a:spLocks noChangeArrowheads="1"/>
          </p:cNvSpPr>
          <p:nvPr/>
        </p:nvSpPr>
        <p:spPr bwMode="auto">
          <a:xfrm>
            <a:off x="15011400" y="12931775"/>
            <a:ext cx="3184525" cy="708025"/>
          </a:xfrm>
          <a:prstGeom prst="rect">
            <a:avLst/>
          </a:prstGeom>
          <a:noFill/>
          <a:ln w="9525" algn="ctr">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eaLnBrk="0" hangingPunct="0">
              <a:defRPr sz="1200">
                <a:solidFill>
                  <a:schemeClr val="tx1"/>
                </a:solidFill>
                <a:latin typeface="Arial" charset="0"/>
              </a:defRPr>
            </a:lvl1pPr>
            <a:lvl2pPr marL="742950" indent="-285750" eaLnBrk="0" hangingPunct="0">
              <a:defRPr sz="1200">
                <a:solidFill>
                  <a:schemeClr val="tx1"/>
                </a:solidFill>
                <a:latin typeface="Arial" charset="0"/>
              </a:defRPr>
            </a:lvl2pPr>
            <a:lvl3pPr marL="1143000" indent="-228600" eaLnBrk="0" hangingPunct="0">
              <a:defRPr sz="1200">
                <a:solidFill>
                  <a:schemeClr val="tx1"/>
                </a:solidFill>
                <a:latin typeface="Arial" charset="0"/>
              </a:defRPr>
            </a:lvl3pPr>
            <a:lvl4pPr marL="1600200" indent="-228600" eaLnBrk="0" hangingPunct="0">
              <a:defRPr sz="1200">
                <a:solidFill>
                  <a:schemeClr val="tx1"/>
                </a:solidFill>
                <a:latin typeface="Arial" charset="0"/>
              </a:defRPr>
            </a:lvl4pPr>
            <a:lvl5pPr marL="2057400" indent="-228600" eaLnBrk="0" hangingPunct="0">
              <a:defRPr sz="1200">
                <a:solidFill>
                  <a:schemeClr val="tx1"/>
                </a:solidFill>
                <a:latin typeface="Arial" charset="0"/>
              </a:defRPr>
            </a:lvl5pPr>
            <a:lvl6pPr marL="2514600" indent="-228600" algn="ctr" eaLnBrk="0" fontAlgn="base" hangingPunct="0">
              <a:spcBef>
                <a:spcPct val="0"/>
              </a:spcBef>
              <a:spcAft>
                <a:spcPct val="0"/>
              </a:spcAft>
              <a:defRPr sz="1200">
                <a:solidFill>
                  <a:schemeClr val="tx1"/>
                </a:solidFill>
                <a:latin typeface="Arial" charset="0"/>
              </a:defRPr>
            </a:lvl6pPr>
            <a:lvl7pPr marL="2971800" indent="-228600" algn="ctr" eaLnBrk="0" fontAlgn="base" hangingPunct="0">
              <a:spcBef>
                <a:spcPct val="0"/>
              </a:spcBef>
              <a:spcAft>
                <a:spcPct val="0"/>
              </a:spcAft>
              <a:defRPr sz="1200">
                <a:solidFill>
                  <a:schemeClr val="tx1"/>
                </a:solidFill>
                <a:latin typeface="Arial" charset="0"/>
              </a:defRPr>
            </a:lvl7pPr>
            <a:lvl8pPr marL="3429000" indent="-228600" algn="ctr" eaLnBrk="0" fontAlgn="base" hangingPunct="0">
              <a:spcBef>
                <a:spcPct val="0"/>
              </a:spcBef>
              <a:spcAft>
                <a:spcPct val="0"/>
              </a:spcAft>
              <a:defRPr sz="1200">
                <a:solidFill>
                  <a:schemeClr val="tx1"/>
                </a:solidFill>
                <a:latin typeface="Arial" charset="0"/>
              </a:defRPr>
            </a:lvl8pPr>
            <a:lvl9pPr marL="3886200" indent="-228600" algn="ctr" eaLnBrk="0" fontAlgn="base" hangingPunct="0">
              <a:spcBef>
                <a:spcPct val="0"/>
              </a:spcBef>
              <a:spcAft>
                <a:spcPct val="0"/>
              </a:spcAft>
              <a:defRPr sz="1200">
                <a:solidFill>
                  <a:schemeClr val="tx1"/>
                </a:solidFill>
                <a:latin typeface="Arial" charset="0"/>
              </a:defRPr>
            </a:lvl9pPr>
          </a:lstStyle>
          <a:p>
            <a:pPr eaLnBrk="1" hangingPunct="1">
              <a:spcBef>
                <a:spcPct val="50000"/>
              </a:spcBef>
            </a:pPr>
            <a:r>
              <a:rPr lang="en-US" sz="2000">
                <a:solidFill>
                  <a:schemeClr val="accent2"/>
                </a:solidFill>
              </a:rPr>
              <a:t>Another measuring bar. No function associaed</a:t>
            </a:r>
          </a:p>
        </p:txBody>
      </p:sp>
      <p:cxnSp>
        <p:nvCxnSpPr>
          <p:cNvPr id="29733" name="AutoShape 62"/>
          <p:cNvCxnSpPr>
            <a:cxnSpLocks noChangeShapeType="1"/>
            <a:stCxn id="29732" idx="0"/>
            <a:endCxn id="29734" idx="2"/>
          </p:cNvCxnSpPr>
          <p:nvPr/>
        </p:nvCxnSpPr>
        <p:spPr bwMode="auto">
          <a:xfrm rot="16200000" flipV="1">
            <a:off x="14186694" y="10514806"/>
            <a:ext cx="3254375" cy="1579563"/>
          </a:xfrm>
          <a:prstGeom prst="bentConnector2">
            <a:avLst/>
          </a:prstGeom>
          <a:noFill/>
          <a:ln w="38100">
            <a:solidFill>
              <a:srgbClr val="CC0000"/>
            </a:solidFill>
            <a:miter lim="800000"/>
            <a:headEnd/>
            <a:tailEnd type="triangle" w="med" len="med"/>
          </a:ln>
          <a:extLst>
            <a:ext uri="{909E8E84-426E-40DD-AFC4-6F175D3DCCD1}">
              <a14:hiddenFill xmlns:a14="http://schemas.microsoft.com/office/drawing/2010/main">
                <a:noFill/>
              </a14:hiddenFill>
            </a:ext>
          </a:extLst>
        </p:spPr>
      </p:cxnSp>
      <p:sp>
        <p:nvSpPr>
          <p:cNvPr id="29734" name="Rectangle 63"/>
          <p:cNvSpPr>
            <a:spLocks noChangeArrowheads="1"/>
          </p:cNvSpPr>
          <p:nvPr/>
        </p:nvSpPr>
        <p:spPr bwMode="auto">
          <a:xfrm rot="-5400000">
            <a:off x="14733588" y="9539287"/>
            <a:ext cx="304800"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rot="10800000" anchor="ctr">
            <a:spAutoFit/>
          </a:bodyPr>
          <a:lstStyle/>
          <a:p>
            <a:endParaRPr lang="en-US"/>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9" name="Rectangle 3"/>
          <p:cNvSpPr>
            <a:spLocks noChangeArrowheads="1"/>
          </p:cNvSpPr>
          <p:nvPr/>
        </p:nvSpPr>
        <p:spPr bwMode="auto">
          <a:xfrm>
            <a:off x="0" y="0"/>
            <a:ext cx="18288000" cy="990600"/>
          </a:xfrm>
          <a:prstGeom prst="rect">
            <a:avLst/>
          </a:prstGeom>
          <a:gradFill rotWithShape="1">
            <a:gsLst>
              <a:gs pos="0">
                <a:srgbClr val="CACACA"/>
              </a:gs>
              <a:gs pos="50000">
                <a:srgbClr val="EAEAEA"/>
              </a:gs>
              <a:gs pos="100000">
                <a:srgbClr val="CACACA"/>
              </a:gs>
            </a:gsLst>
            <a:lin ang="5400000" scaled="1"/>
          </a:gradFill>
          <a:ln>
            <a:noFill/>
          </a:ln>
          <a:extLst>
            <a:ext uri="{91240B29-F687-4F45-9708-019B960494DF}">
              <a14:hiddenLine xmlns:a14="http://schemas.microsoft.com/office/drawing/2010/main" w="9525" algn="ctr">
                <a:solidFill>
                  <a:srgbClr val="000000"/>
                </a:solidFill>
                <a:miter lim="800000"/>
                <a:headEnd/>
                <a:tailEnd/>
              </a14:hiddenLine>
            </a:ext>
          </a:extLst>
        </p:spPr>
        <p:txBody>
          <a:bodyPr lIns="182880" tIns="91440" rIns="182880" bIns="91440" anchor="ctr"/>
          <a:lstStyle/>
          <a:p>
            <a:pPr defTabSz="1828800"/>
            <a:r>
              <a:rPr lang="en-US" sz="3600" b="1">
                <a:solidFill>
                  <a:srgbClr val="A50021"/>
                </a:solidFill>
              </a:rPr>
              <a:t>ANTS (ANTidromic Stimulator)</a:t>
            </a:r>
          </a:p>
        </p:txBody>
      </p:sp>
      <p:sp>
        <p:nvSpPr>
          <p:cNvPr id="39" name="Text Box 9"/>
          <p:cNvSpPr txBox="1">
            <a:spLocks noChangeArrowheads="1"/>
          </p:cNvSpPr>
          <p:nvPr/>
        </p:nvSpPr>
        <p:spPr bwMode="auto">
          <a:xfrm>
            <a:off x="533400" y="2438400"/>
            <a:ext cx="17449800" cy="36009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marL="342900" indent="-342900" eaLnBrk="0" hangingPunct="0">
              <a:defRPr sz="1200">
                <a:solidFill>
                  <a:schemeClr val="tx1"/>
                </a:solidFill>
                <a:latin typeface="Arial" charset="0"/>
              </a:defRPr>
            </a:lvl1pPr>
            <a:lvl2pPr marL="742950" indent="-285750" eaLnBrk="0" hangingPunct="0">
              <a:defRPr sz="1200">
                <a:solidFill>
                  <a:schemeClr val="tx1"/>
                </a:solidFill>
                <a:latin typeface="Arial" charset="0"/>
              </a:defRPr>
            </a:lvl2pPr>
            <a:lvl3pPr marL="1143000" indent="-228600" eaLnBrk="0" hangingPunct="0">
              <a:defRPr sz="1200">
                <a:solidFill>
                  <a:schemeClr val="tx1"/>
                </a:solidFill>
                <a:latin typeface="Arial" charset="0"/>
              </a:defRPr>
            </a:lvl3pPr>
            <a:lvl4pPr marL="1600200" indent="-228600" eaLnBrk="0" hangingPunct="0">
              <a:defRPr sz="1200">
                <a:solidFill>
                  <a:schemeClr val="tx1"/>
                </a:solidFill>
                <a:latin typeface="Arial" charset="0"/>
              </a:defRPr>
            </a:lvl4pPr>
            <a:lvl5pPr marL="2057400" indent="-228600" eaLnBrk="0" hangingPunct="0">
              <a:defRPr sz="1200">
                <a:solidFill>
                  <a:schemeClr val="tx1"/>
                </a:solidFill>
                <a:latin typeface="Arial" charset="0"/>
              </a:defRPr>
            </a:lvl5pPr>
            <a:lvl6pPr marL="2514600" indent="-228600" algn="ctr" eaLnBrk="0" fontAlgn="base" hangingPunct="0">
              <a:spcBef>
                <a:spcPct val="0"/>
              </a:spcBef>
              <a:spcAft>
                <a:spcPct val="0"/>
              </a:spcAft>
              <a:defRPr sz="1200">
                <a:solidFill>
                  <a:schemeClr val="tx1"/>
                </a:solidFill>
                <a:latin typeface="Arial" charset="0"/>
              </a:defRPr>
            </a:lvl6pPr>
            <a:lvl7pPr marL="2971800" indent="-228600" algn="ctr" eaLnBrk="0" fontAlgn="base" hangingPunct="0">
              <a:spcBef>
                <a:spcPct val="0"/>
              </a:spcBef>
              <a:spcAft>
                <a:spcPct val="0"/>
              </a:spcAft>
              <a:defRPr sz="1200">
                <a:solidFill>
                  <a:schemeClr val="tx1"/>
                </a:solidFill>
                <a:latin typeface="Arial" charset="0"/>
              </a:defRPr>
            </a:lvl7pPr>
            <a:lvl8pPr marL="3429000" indent="-228600" algn="ctr" eaLnBrk="0" fontAlgn="base" hangingPunct="0">
              <a:spcBef>
                <a:spcPct val="0"/>
              </a:spcBef>
              <a:spcAft>
                <a:spcPct val="0"/>
              </a:spcAft>
              <a:defRPr sz="1200">
                <a:solidFill>
                  <a:schemeClr val="tx1"/>
                </a:solidFill>
                <a:latin typeface="Arial" charset="0"/>
              </a:defRPr>
            </a:lvl8pPr>
            <a:lvl9pPr marL="3886200" indent="-228600" algn="ctr" eaLnBrk="0" fontAlgn="base" hangingPunct="0">
              <a:spcBef>
                <a:spcPct val="0"/>
              </a:spcBef>
              <a:spcAft>
                <a:spcPct val="0"/>
              </a:spcAft>
              <a:defRPr sz="1200">
                <a:solidFill>
                  <a:schemeClr val="tx1"/>
                </a:solidFill>
                <a:latin typeface="Arial" charset="0"/>
              </a:defRPr>
            </a:lvl9pPr>
          </a:lstStyle>
          <a:p>
            <a:pPr algn="l" eaLnBrk="1" hangingPunct="1">
              <a:spcBef>
                <a:spcPct val="50000"/>
              </a:spcBef>
            </a:pPr>
            <a:r>
              <a:rPr lang="en-US" sz="2400" dirty="0">
                <a:solidFill>
                  <a:srgbClr val="CC0000"/>
                </a:solidFill>
              </a:rPr>
              <a:t>To create a new configuration</a:t>
            </a:r>
            <a:r>
              <a:rPr lang="en-US" sz="2400" dirty="0">
                <a:solidFill>
                  <a:schemeClr val="accent2"/>
                </a:solidFill>
              </a:rPr>
              <a:t> with a different number of </a:t>
            </a:r>
            <a:r>
              <a:rPr lang="en-US" sz="2400" dirty="0" smtClean="0">
                <a:solidFill>
                  <a:schemeClr val="accent2"/>
                </a:solidFill>
              </a:rPr>
              <a:t>figures (similar rules apply to most of the other programs):</a:t>
            </a:r>
            <a:endParaRPr lang="en-US" sz="2400" dirty="0">
              <a:solidFill>
                <a:schemeClr val="accent2"/>
              </a:solidFill>
            </a:endParaRPr>
          </a:p>
          <a:p>
            <a:pPr algn="l" eaLnBrk="1" hangingPunct="1">
              <a:spcBef>
                <a:spcPct val="50000"/>
              </a:spcBef>
              <a:buFontTx/>
              <a:buAutoNum type="arabicParenR"/>
            </a:pPr>
            <a:r>
              <a:rPr lang="en-US" sz="2400" dirty="0">
                <a:solidFill>
                  <a:schemeClr val="accent2"/>
                </a:solidFill>
              </a:rPr>
              <a:t>Delete all the figures: Right click and select the “delete” option for all the existing </a:t>
            </a:r>
            <a:r>
              <a:rPr lang="en-US" sz="2400" dirty="0" smtClean="0">
                <a:solidFill>
                  <a:schemeClr val="accent2"/>
                </a:solidFill>
              </a:rPr>
              <a:t>figures</a:t>
            </a:r>
            <a:r>
              <a:rPr lang="en-US" sz="2400" dirty="0">
                <a:solidFill>
                  <a:schemeClr val="accent2"/>
                </a:solidFill>
              </a:rPr>
              <a:t>. </a:t>
            </a:r>
            <a:r>
              <a:rPr lang="en-US" sz="2400" dirty="0" smtClean="0">
                <a:solidFill>
                  <a:schemeClr val="accent2"/>
                </a:solidFill>
              </a:rPr>
              <a:t>Better yet, select only one figure and right click to bring up a context menu and select “Delete the rest” to close all the figures except the selected one; and, delete the selected one.</a:t>
            </a:r>
            <a:endParaRPr lang="en-US" sz="2400" dirty="0">
              <a:solidFill>
                <a:schemeClr val="accent2"/>
              </a:solidFill>
            </a:endParaRPr>
          </a:p>
          <a:p>
            <a:pPr algn="l" eaLnBrk="1" hangingPunct="1">
              <a:spcBef>
                <a:spcPct val="50000"/>
              </a:spcBef>
              <a:buFontTx/>
              <a:buAutoNum type="arabicParenR"/>
            </a:pPr>
            <a:r>
              <a:rPr lang="en-US" sz="2400" dirty="0">
                <a:solidFill>
                  <a:schemeClr val="accent2"/>
                </a:solidFill>
              </a:rPr>
              <a:t>After closing all figures, it will bring up all the available channel figures for you to reconfigure. After setting the figure </a:t>
            </a:r>
            <a:r>
              <a:rPr lang="en-US" sz="2400" dirty="0" smtClean="0">
                <a:solidFill>
                  <a:schemeClr val="accent2"/>
                </a:solidFill>
              </a:rPr>
              <a:t>configuration</a:t>
            </a:r>
            <a:r>
              <a:rPr lang="en-US" sz="2400" dirty="0">
                <a:solidFill>
                  <a:schemeClr val="accent2"/>
                </a:solidFill>
              </a:rPr>
              <a:t>, save this setting: File-&gt;</a:t>
            </a:r>
            <a:r>
              <a:rPr lang="en-US" sz="2400" dirty="0" err="1">
                <a:solidFill>
                  <a:schemeClr val="accent2"/>
                </a:solidFill>
              </a:rPr>
              <a:t>Save_Config</a:t>
            </a:r>
            <a:r>
              <a:rPr lang="en-US" sz="2400" dirty="0">
                <a:solidFill>
                  <a:schemeClr val="accent2"/>
                </a:solidFill>
              </a:rPr>
              <a:t>. </a:t>
            </a:r>
          </a:p>
          <a:p>
            <a:pPr algn="l" eaLnBrk="1" hangingPunct="1">
              <a:spcBef>
                <a:spcPct val="50000"/>
              </a:spcBef>
              <a:buFontTx/>
              <a:buAutoNum type="arabicParenR"/>
            </a:pPr>
            <a:r>
              <a:rPr lang="en-US" sz="2400" dirty="0">
                <a:solidFill>
                  <a:schemeClr val="accent2"/>
                </a:solidFill>
              </a:rPr>
              <a:t>In the example above, 20 channels are active. DAS </a:t>
            </a:r>
            <a:r>
              <a:rPr lang="en-US" sz="2400" dirty="0">
                <a:solidFill>
                  <a:schemeClr val="accent2"/>
                </a:solidFill>
                <a:sym typeface="Wingdings" pitchFamily="2" charset="2"/>
              </a:rPr>
              <a:t>displays only the channels that are available: by default 2 channels; so you will see only 2 channels when you delete all the figures. To change this setting see the next slide.</a:t>
            </a:r>
            <a:endParaRPr lang="en-US" sz="2400" dirty="0">
              <a:solidFill>
                <a:schemeClr val="accent2"/>
              </a:solidFill>
            </a:endParaRPr>
          </a:p>
        </p:txBody>
      </p:sp>
    </p:spTree>
    <p:extLst>
      <p:ext uri="{BB962C8B-B14F-4D97-AF65-F5344CB8AC3E}">
        <p14:creationId xmlns:p14="http://schemas.microsoft.com/office/powerpoint/2010/main" val="3882070021"/>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22" name="Picture 20"/>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919913" y="8637588"/>
            <a:ext cx="8505825" cy="3800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0723" name="Picture 19"/>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013575" y="2895600"/>
            <a:ext cx="8272463" cy="391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0724" name="Rectangle 3"/>
          <p:cNvSpPr>
            <a:spLocks noChangeArrowheads="1"/>
          </p:cNvSpPr>
          <p:nvPr/>
        </p:nvSpPr>
        <p:spPr bwMode="auto">
          <a:xfrm>
            <a:off x="0" y="0"/>
            <a:ext cx="18288000" cy="990600"/>
          </a:xfrm>
          <a:prstGeom prst="rect">
            <a:avLst/>
          </a:prstGeom>
          <a:gradFill rotWithShape="1">
            <a:gsLst>
              <a:gs pos="0">
                <a:srgbClr val="CACACA"/>
              </a:gs>
              <a:gs pos="50000">
                <a:srgbClr val="EAEAEA"/>
              </a:gs>
              <a:gs pos="100000">
                <a:srgbClr val="CACACA"/>
              </a:gs>
            </a:gsLst>
            <a:lin ang="5400000" scaled="1"/>
          </a:gradFill>
          <a:ln>
            <a:noFill/>
          </a:ln>
          <a:extLst>
            <a:ext uri="{91240B29-F687-4F45-9708-019B960494DF}">
              <a14:hiddenLine xmlns:a14="http://schemas.microsoft.com/office/drawing/2010/main" w="9525" algn="ctr">
                <a:solidFill>
                  <a:srgbClr val="000000"/>
                </a:solidFill>
                <a:miter lim="800000"/>
                <a:headEnd/>
                <a:tailEnd/>
              </a14:hiddenLine>
            </a:ext>
          </a:extLst>
        </p:spPr>
        <p:txBody>
          <a:bodyPr lIns="182880" tIns="91440" rIns="182880" bIns="91440" anchor="ctr"/>
          <a:lstStyle/>
          <a:p>
            <a:pPr defTabSz="1828800"/>
            <a:r>
              <a:rPr lang="en-US" sz="3600" b="1">
                <a:solidFill>
                  <a:srgbClr val="A50021"/>
                </a:solidFill>
              </a:rPr>
              <a:t>Oscilloscope</a:t>
            </a:r>
          </a:p>
        </p:txBody>
      </p:sp>
      <p:sp>
        <p:nvSpPr>
          <p:cNvPr id="30725" name="Text Box 16"/>
          <p:cNvSpPr txBox="1">
            <a:spLocks noChangeArrowheads="1"/>
          </p:cNvSpPr>
          <p:nvPr/>
        </p:nvSpPr>
        <p:spPr bwMode="auto">
          <a:xfrm>
            <a:off x="3124200" y="1295400"/>
            <a:ext cx="12496800"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eaLnBrk="0" hangingPunct="0">
              <a:defRPr sz="1200">
                <a:solidFill>
                  <a:schemeClr val="tx1"/>
                </a:solidFill>
                <a:latin typeface="Arial" charset="0"/>
              </a:defRPr>
            </a:lvl1pPr>
            <a:lvl2pPr marL="742950" indent="-285750" eaLnBrk="0" hangingPunct="0">
              <a:defRPr sz="1200">
                <a:solidFill>
                  <a:schemeClr val="tx1"/>
                </a:solidFill>
                <a:latin typeface="Arial" charset="0"/>
              </a:defRPr>
            </a:lvl2pPr>
            <a:lvl3pPr marL="1143000" indent="-228600" eaLnBrk="0" hangingPunct="0">
              <a:defRPr sz="1200">
                <a:solidFill>
                  <a:schemeClr val="tx1"/>
                </a:solidFill>
                <a:latin typeface="Arial" charset="0"/>
              </a:defRPr>
            </a:lvl3pPr>
            <a:lvl4pPr marL="1600200" indent="-228600" eaLnBrk="0" hangingPunct="0">
              <a:defRPr sz="1200">
                <a:solidFill>
                  <a:schemeClr val="tx1"/>
                </a:solidFill>
                <a:latin typeface="Arial" charset="0"/>
              </a:defRPr>
            </a:lvl4pPr>
            <a:lvl5pPr marL="2057400" indent="-228600" eaLnBrk="0" hangingPunct="0">
              <a:defRPr sz="1200">
                <a:solidFill>
                  <a:schemeClr val="tx1"/>
                </a:solidFill>
                <a:latin typeface="Arial" charset="0"/>
              </a:defRPr>
            </a:lvl5pPr>
            <a:lvl6pPr marL="2514600" indent="-228600" algn="ctr" eaLnBrk="0" fontAlgn="base" hangingPunct="0">
              <a:spcBef>
                <a:spcPct val="0"/>
              </a:spcBef>
              <a:spcAft>
                <a:spcPct val="0"/>
              </a:spcAft>
              <a:defRPr sz="1200">
                <a:solidFill>
                  <a:schemeClr val="tx1"/>
                </a:solidFill>
                <a:latin typeface="Arial" charset="0"/>
              </a:defRPr>
            </a:lvl6pPr>
            <a:lvl7pPr marL="2971800" indent="-228600" algn="ctr" eaLnBrk="0" fontAlgn="base" hangingPunct="0">
              <a:spcBef>
                <a:spcPct val="0"/>
              </a:spcBef>
              <a:spcAft>
                <a:spcPct val="0"/>
              </a:spcAft>
              <a:defRPr sz="1200">
                <a:solidFill>
                  <a:schemeClr val="tx1"/>
                </a:solidFill>
                <a:latin typeface="Arial" charset="0"/>
              </a:defRPr>
            </a:lvl7pPr>
            <a:lvl8pPr marL="3429000" indent="-228600" algn="ctr" eaLnBrk="0" fontAlgn="base" hangingPunct="0">
              <a:spcBef>
                <a:spcPct val="0"/>
              </a:spcBef>
              <a:spcAft>
                <a:spcPct val="0"/>
              </a:spcAft>
              <a:defRPr sz="1200">
                <a:solidFill>
                  <a:schemeClr val="tx1"/>
                </a:solidFill>
                <a:latin typeface="Arial" charset="0"/>
              </a:defRPr>
            </a:lvl8pPr>
            <a:lvl9pPr marL="3886200" indent="-228600" algn="ctr" eaLnBrk="0" fontAlgn="base" hangingPunct="0">
              <a:spcBef>
                <a:spcPct val="0"/>
              </a:spcBef>
              <a:spcAft>
                <a:spcPct val="0"/>
              </a:spcAft>
              <a:defRPr sz="1200">
                <a:solidFill>
                  <a:schemeClr val="tx1"/>
                </a:solidFill>
                <a:latin typeface="Arial" charset="0"/>
              </a:defRPr>
            </a:lvl9pPr>
          </a:lstStyle>
          <a:p>
            <a:pPr eaLnBrk="1" hangingPunct="1">
              <a:spcBef>
                <a:spcPct val="50000"/>
              </a:spcBef>
            </a:pPr>
            <a:r>
              <a:rPr lang="en-US" sz="3200">
                <a:solidFill>
                  <a:schemeClr val="accent2"/>
                </a:solidFill>
              </a:rPr>
              <a:t>It just displays the currently available signal in any AI channel.</a:t>
            </a:r>
          </a:p>
        </p:txBody>
      </p:sp>
      <p:sp>
        <p:nvSpPr>
          <p:cNvPr id="30726" name="Rectangle 25"/>
          <p:cNvSpPr>
            <a:spLocks noChangeArrowheads="1"/>
          </p:cNvSpPr>
          <p:nvPr/>
        </p:nvSpPr>
        <p:spPr bwMode="auto">
          <a:xfrm>
            <a:off x="7920038" y="3635375"/>
            <a:ext cx="184150" cy="273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nchor="ctr"/>
          <a:lstStyle/>
          <a:p>
            <a:endParaRPr lang="en-US"/>
          </a:p>
        </p:txBody>
      </p:sp>
      <p:sp>
        <p:nvSpPr>
          <p:cNvPr id="30727" name="Text Box 26"/>
          <p:cNvSpPr txBox="1">
            <a:spLocks noChangeArrowheads="1"/>
          </p:cNvSpPr>
          <p:nvPr/>
        </p:nvSpPr>
        <p:spPr bwMode="auto">
          <a:xfrm>
            <a:off x="3200400" y="4557713"/>
            <a:ext cx="3124200" cy="711200"/>
          </a:xfrm>
          <a:prstGeom prst="rect">
            <a:avLst/>
          </a:prstGeom>
          <a:noFill/>
          <a:ln w="9525" algn="ctr">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eaLnBrk="0" hangingPunct="0">
              <a:defRPr sz="1200">
                <a:solidFill>
                  <a:schemeClr val="tx1"/>
                </a:solidFill>
                <a:latin typeface="Arial" charset="0"/>
              </a:defRPr>
            </a:lvl1pPr>
            <a:lvl2pPr marL="742950" indent="-285750" eaLnBrk="0" hangingPunct="0">
              <a:defRPr sz="1200">
                <a:solidFill>
                  <a:schemeClr val="tx1"/>
                </a:solidFill>
                <a:latin typeface="Arial" charset="0"/>
              </a:defRPr>
            </a:lvl2pPr>
            <a:lvl3pPr marL="1143000" indent="-228600" eaLnBrk="0" hangingPunct="0">
              <a:defRPr sz="1200">
                <a:solidFill>
                  <a:schemeClr val="tx1"/>
                </a:solidFill>
                <a:latin typeface="Arial" charset="0"/>
              </a:defRPr>
            </a:lvl3pPr>
            <a:lvl4pPr marL="1600200" indent="-228600" eaLnBrk="0" hangingPunct="0">
              <a:defRPr sz="1200">
                <a:solidFill>
                  <a:schemeClr val="tx1"/>
                </a:solidFill>
                <a:latin typeface="Arial" charset="0"/>
              </a:defRPr>
            </a:lvl4pPr>
            <a:lvl5pPr marL="2057400" indent="-228600" eaLnBrk="0" hangingPunct="0">
              <a:defRPr sz="1200">
                <a:solidFill>
                  <a:schemeClr val="tx1"/>
                </a:solidFill>
                <a:latin typeface="Arial" charset="0"/>
              </a:defRPr>
            </a:lvl5pPr>
            <a:lvl6pPr marL="2514600" indent="-228600" algn="ctr" eaLnBrk="0" fontAlgn="base" hangingPunct="0">
              <a:spcBef>
                <a:spcPct val="0"/>
              </a:spcBef>
              <a:spcAft>
                <a:spcPct val="0"/>
              </a:spcAft>
              <a:defRPr sz="1200">
                <a:solidFill>
                  <a:schemeClr val="tx1"/>
                </a:solidFill>
                <a:latin typeface="Arial" charset="0"/>
              </a:defRPr>
            </a:lvl6pPr>
            <a:lvl7pPr marL="2971800" indent="-228600" algn="ctr" eaLnBrk="0" fontAlgn="base" hangingPunct="0">
              <a:spcBef>
                <a:spcPct val="0"/>
              </a:spcBef>
              <a:spcAft>
                <a:spcPct val="0"/>
              </a:spcAft>
              <a:defRPr sz="1200">
                <a:solidFill>
                  <a:schemeClr val="tx1"/>
                </a:solidFill>
                <a:latin typeface="Arial" charset="0"/>
              </a:defRPr>
            </a:lvl7pPr>
            <a:lvl8pPr marL="3429000" indent="-228600" algn="ctr" eaLnBrk="0" fontAlgn="base" hangingPunct="0">
              <a:spcBef>
                <a:spcPct val="0"/>
              </a:spcBef>
              <a:spcAft>
                <a:spcPct val="0"/>
              </a:spcAft>
              <a:defRPr sz="1200">
                <a:solidFill>
                  <a:schemeClr val="tx1"/>
                </a:solidFill>
                <a:latin typeface="Arial" charset="0"/>
              </a:defRPr>
            </a:lvl8pPr>
            <a:lvl9pPr marL="3886200" indent="-228600" algn="ctr" eaLnBrk="0" fontAlgn="base" hangingPunct="0">
              <a:spcBef>
                <a:spcPct val="0"/>
              </a:spcBef>
              <a:spcAft>
                <a:spcPct val="0"/>
              </a:spcAft>
              <a:defRPr sz="1200">
                <a:solidFill>
                  <a:schemeClr val="tx1"/>
                </a:solidFill>
                <a:latin typeface="Arial" charset="0"/>
              </a:defRPr>
            </a:lvl9pPr>
          </a:lstStyle>
          <a:p>
            <a:pPr eaLnBrk="1" hangingPunct="1">
              <a:spcBef>
                <a:spcPct val="50000"/>
              </a:spcBef>
            </a:pPr>
            <a:r>
              <a:rPr lang="en-US" sz="2000">
                <a:solidFill>
                  <a:schemeClr val="accent2"/>
                </a:solidFill>
              </a:rPr>
              <a:t>Click the labels to change the scales of axes.</a:t>
            </a:r>
          </a:p>
        </p:txBody>
      </p:sp>
      <p:sp>
        <p:nvSpPr>
          <p:cNvPr id="30728" name="Oval 27"/>
          <p:cNvSpPr>
            <a:spLocks noChangeArrowheads="1"/>
          </p:cNvSpPr>
          <p:nvPr/>
        </p:nvSpPr>
        <p:spPr bwMode="auto">
          <a:xfrm>
            <a:off x="6858000" y="3603625"/>
            <a:ext cx="454025" cy="358775"/>
          </a:xfrm>
          <a:prstGeom prst="ellipse">
            <a:avLst/>
          </a:prstGeom>
          <a:noFill/>
          <a:ln w="9525" algn="ctr">
            <a:solidFill>
              <a:srgbClr val="CC0000"/>
            </a:solidFill>
            <a:round/>
            <a:headEnd/>
            <a:tailEnd/>
          </a:ln>
          <a:extLst>
            <a:ext uri="{909E8E84-426E-40DD-AFC4-6F175D3DCCD1}">
              <a14:hiddenFill xmlns:a14="http://schemas.microsoft.com/office/drawing/2010/main">
                <a:solidFill>
                  <a:srgbClr val="FFFFFF"/>
                </a:solidFill>
              </a14:hiddenFill>
            </a:ext>
          </a:extLst>
        </p:spPr>
        <p:txBody>
          <a:bodyPr anchor="ctr"/>
          <a:lstStyle/>
          <a:p>
            <a:endParaRPr lang="en-US"/>
          </a:p>
        </p:txBody>
      </p:sp>
      <p:sp>
        <p:nvSpPr>
          <p:cNvPr id="30729" name="Oval 28"/>
          <p:cNvSpPr>
            <a:spLocks noChangeArrowheads="1"/>
          </p:cNvSpPr>
          <p:nvPr/>
        </p:nvSpPr>
        <p:spPr bwMode="auto">
          <a:xfrm>
            <a:off x="7038975" y="6346825"/>
            <a:ext cx="454025" cy="358775"/>
          </a:xfrm>
          <a:prstGeom prst="ellipse">
            <a:avLst/>
          </a:prstGeom>
          <a:noFill/>
          <a:ln w="9525" algn="ctr">
            <a:solidFill>
              <a:srgbClr val="CC0000"/>
            </a:solidFill>
            <a:round/>
            <a:headEnd/>
            <a:tailEnd/>
          </a:ln>
          <a:extLst>
            <a:ext uri="{909E8E84-426E-40DD-AFC4-6F175D3DCCD1}">
              <a14:hiddenFill xmlns:a14="http://schemas.microsoft.com/office/drawing/2010/main">
                <a:solidFill>
                  <a:srgbClr val="FFFFFF"/>
                </a:solidFill>
              </a14:hiddenFill>
            </a:ext>
          </a:extLst>
        </p:spPr>
        <p:txBody>
          <a:bodyPr anchor="ctr"/>
          <a:lstStyle/>
          <a:p>
            <a:endParaRPr lang="en-US"/>
          </a:p>
        </p:txBody>
      </p:sp>
      <p:cxnSp>
        <p:nvCxnSpPr>
          <p:cNvPr id="30730" name="AutoShape 29"/>
          <p:cNvCxnSpPr>
            <a:cxnSpLocks noChangeShapeType="1"/>
            <a:stCxn id="30727" idx="3"/>
            <a:endCxn id="30728" idx="2"/>
          </p:cNvCxnSpPr>
          <p:nvPr/>
        </p:nvCxnSpPr>
        <p:spPr bwMode="auto">
          <a:xfrm flipV="1">
            <a:off x="6324600" y="3783013"/>
            <a:ext cx="533400" cy="1130300"/>
          </a:xfrm>
          <a:prstGeom prst="bentConnector3">
            <a:avLst>
              <a:gd name="adj1" fmla="val 39116"/>
            </a:avLst>
          </a:prstGeom>
          <a:noFill/>
          <a:ln w="38100">
            <a:solidFill>
              <a:srgbClr val="CC0000"/>
            </a:solidFill>
            <a:miter lim="800000"/>
            <a:headEnd/>
            <a:tailEnd type="triangle" w="med" len="med"/>
          </a:ln>
          <a:extLst>
            <a:ext uri="{909E8E84-426E-40DD-AFC4-6F175D3DCCD1}">
              <a14:hiddenFill xmlns:a14="http://schemas.microsoft.com/office/drawing/2010/main">
                <a:noFill/>
              </a14:hiddenFill>
            </a:ext>
          </a:extLst>
        </p:spPr>
      </p:cxnSp>
      <p:cxnSp>
        <p:nvCxnSpPr>
          <p:cNvPr id="30731" name="AutoShape 30"/>
          <p:cNvCxnSpPr>
            <a:cxnSpLocks noChangeShapeType="1"/>
            <a:stCxn id="30727" idx="3"/>
            <a:endCxn id="30729" idx="2"/>
          </p:cNvCxnSpPr>
          <p:nvPr/>
        </p:nvCxnSpPr>
        <p:spPr bwMode="auto">
          <a:xfrm>
            <a:off x="6324600" y="4913313"/>
            <a:ext cx="714375" cy="1612900"/>
          </a:xfrm>
          <a:prstGeom prst="bentConnector3">
            <a:avLst>
              <a:gd name="adj1" fmla="val 50000"/>
            </a:avLst>
          </a:prstGeom>
          <a:noFill/>
          <a:ln w="38100">
            <a:solidFill>
              <a:srgbClr val="CC0000"/>
            </a:solidFill>
            <a:miter lim="800000"/>
            <a:headEnd/>
            <a:tailEnd type="triangle" w="med" len="med"/>
          </a:ln>
          <a:extLst>
            <a:ext uri="{909E8E84-426E-40DD-AFC4-6F175D3DCCD1}">
              <a14:hiddenFill xmlns:a14="http://schemas.microsoft.com/office/drawing/2010/main">
                <a:noFill/>
              </a14:hiddenFill>
            </a:ext>
          </a:extLst>
        </p:spPr>
      </p:cxnSp>
      <p:sp>
        <p:nvSpPr>
          <p:cNvPr id="30732" name="Oval 32"/>
          <p:cNvSpPr>
            <a:spLocks noChangeArrowheads="1"/>
          </p:cNvSpPr>
          <p:nvPr/>
        </p:nvSpPr>
        <p:spPr bwMode="auto">
          <a:xfrm>
            <a:off x="14938375" y="6361113"/>
            <a:ext cx="454025" cy="358775"/>
          </a:xfrm>
          <a:prstGeom prst="ellipse">
            <a:avLst/>
          </a:prstGeom>
          <a:noFill/>
          <a:ln w="9525" algn="ctr">
            <a:solidFill>
              <a:srgbClr val="CC0000"/>
            </a:solidFill>
            <a:round/>
            <a:headEnd/>
            <a:tailEnd/>
          </a:ln>
          <a:extLst>
            <a:ext uri="{909E8E84-426E-40DD-AFC4-6F175D3DCCD1}">
              <a14:hiddenFill xmlns:a14="http://schemas.microsoft.com/office/drawing/2010/main">
                <a:solidFill>
                  <a:srgbClr val="FFFFFF"/>
                </a:solidFill>
              </a14:hiddenFill>
            </a:ext>
          </a:extLst>
        </p:spPr>
        <p:txBody>
          <a:bodyPr anchor="ctr">
            <a:spAutoFit/>
          </a:bodyPr>
          <a:lstStyle/>
          <a:p>
            <a:endParaRPr lang="en-US"/>
          </a:p>
        </p:txBody>
      </p:sp>
      <p:cxnSp>
        <p:nvCxnSpPr>
          <p:cNvPr id="30733" name="AutoShape 33"/>
          <p:cNvCxnSpPr>
            <a:cxnSpLocks noChangeShapeType="1"/>
            <a:stCxn id="30734" idx="2"/>
            <a:endCxn id="30732" idx="4"/>
          </p:cNvCxnSpPr>
          <p:nvPr/>
        </p:nvCxnSpPr>
        <p:spPr bwMode="auto">
          <a:xfrm rot="16200000" flipH="1">
            <a:off x="10782300" y="2336800"/>
            <a:ext cx="277813" cy="8488363"/>
          </a:xfrm>
          <a:prstGeom prst="bentConnector3">
            <a:avLst>
              <a:gd name="adj1" fmla="val 182259"/>
            </a:avLst>
          </a:prstGeom>
          <a:noFill/>
          <a:ln w="38100">
            <a:solidFill>
              <a:srgbClr val="CC0000"/>
            </a:solidFill>
            <a:miter lim="800000"/>
            <a:headEnd/>
            <a:tailEnd type="triangle" w="med" len="med"/>
          </a:ln>
          <a:extLst>
            <a:ext uri="{909E8E84-426E-40DD-AFC4-6F175D3DCCD1}">
              <a14:hiddenFill xmlns:a14="http://schemas.microsoft.com/office/drawing/2010/main">
                <a:noFill/>
              </a14:hiddenFill>
            </a:ext>
          </a:extLst>
        </p:spPr>
      </p:cxnSp>
      <p:sp>
        <p:nvSpPr>
          <p:cNvPr id="30734" name="Rectangle 34"/>
          <p:cNvSpPr>
            <a:spLocks noChangeArrowheads="1"/>
          </p:cNvSpPr>
          <p:nvPr/>
        </p:nvSpPr>
        <p:spPr bwMode="auto">
          <a:xfrm>
            <a:off x="6584950" y="6169025"/>
            <a:ext cx="184150" cy="273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nchor="ctr"/>
          <a:lstStyle/>
          <a:p>
            <a:endParaRPr lang="en-US"/>
          </a:p>
        </p:txBody>
      </p:sp>
      <p:sp>
        <p:nvSpPr>
          <p:cNvPr id="30735" name="Text Box 26"/>
          <p:cNvSpPr txBox="1">
            <a:spLocks noChangeArrowheads="1"/>
          </p:cNvSpPr>
          <p:nvPr/>
        </p:nvSpPr>
        <p:spPr bwMode="auto">
          <a:xfrm>
            <a:off x="3124200" y="2395538"/>
            <a:ext cx="3124200" cy="708025"/>
          </a:xfrm>
          <a:prstGeom prst="rect">
            <a:avLst/>
          </a:prstGeom>
          <a:noFill/>
          <a:ln w="9525" algn="ctr">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eaLnBrk="0" hangingPunct="0">
              <a:defRPr sz="1200">
                <a:solidFill>
                  <a:schemeClr val="tx1"/>
                </a:solidFill>
                <a:latin typeface="Arial" charset="0"/>
              </a:defRPr>
            </a:lvl1pPr>
            <a:lvl2pPr marL="742950" indent="-285750" eaLnBrk="0" hangingPunct="0">
              <a:defRPr sz="1200">
                <a:solidFill>
                  <a:schemeClr val="tx1"/>
                </a:solidFill>
                <a:latin typeface="Arial" charset="0"/>
              </a:defRPr>
            </a:lvl2pPr>
            <a:lvl3pPr marL="1143000" indent="-228600" eaLnBrk="0" hangingPunct="0">
              <a:defRPr sz="1200">
                <a:solidFill>
                  <a:schemeClr val="tx1"/>
                </a:solidFill>
                <a:latin typeface="Arial" charset="0"/>
              </a:defRPr>
            </a:lvl3pPr>
            <a:lvl4pPr marL="1600200" indent="-228600" eaLnBrk="0" hangingPunct="0">
              <a:defRPr sz="1200">
                <a:solidFill>
                  <a:schemeClr val="tx1"/>
                </a:solidFill>
                <a:latin typeface="Arial" charset="0"/>
              </a:defRPr>
            </a:lvl4pPr>
            <a:lvl5pPr marL="2057400" indent="-228600" eaLnBrk="0" hangingPunct="0">
              <a:defRPr sz="1200">
                <a:solidFill>
                  <a:schemeClr val="tx1"/>
                </a:solidFill>
                <a:latin typeface="Arial" charset="0"/>
              </a:defRPr>
            </a:lvl5pPr>
            <a:lvl6pPr marL="2514600" indent="-228600" algn="ctr" eaLnBrk="0" fontAlgn="base" hangingPunct="0">
              <a:spcBef>
                <a:spcPct val="0"/>
              </a:spcBef>
              <a:spcAft>
                <a:spcPct val="0"/>
              </a:spcAft>
              <a:defRPr sz="1200">
                <a:solidFill>
                  <a:schemeClr val="tx1"/>
                </a:solidFill>
                <a:latin typeface="Arial" charset="0"/>
              </a:defRPr>
            </a:lvl6pPr>
            <a:lvl7pPr marL="2971800" indent="-228600" algn="ctr" eaLnBrk="0" fontAlgn="base" hangingPunct="0">
              <a:spcBef>
                <a:spcPct val="0"/>
              </a:spcBef>
              <a:spcAft>
                <a:spcPct val="0"/>
              </a:spcAft>
              <a:defRPr sz="1200">
                <a:solidFill>
                  <a:schemeClr val="tx1"/>
                </a:solidFill>
                <a:latin typeface="Arial" charset="0"/>
              </a:defRPr>
            </a:lvl7pPr>
            <a:lvl8pPr marL="3429000" indent="-228600" algn="ctr" eaLnBrk="0" fontAlgn="base" hangingPunct="0">
              <a:spcBef>
                <a:spcPct val="0"/>
              </a:spcBef>
              <a:spcAft>
                <a:spcPct val="0"/>
              </a:spcAft>
              <a:defRPr sz="1200">
                <a:solidFill>
                  <a:schemeClr val="tx1"/>
                </a:solidFill>
                <a:latin typeface="Arial" charset="0"/>
              </a:defRPr>
            </a:lvl8pPr>
            <a:lvl9pPr marL="3886200" indent="-228600" algn="ctr" eaLnBrk="0" fontAlgn="base" hangingPunct="0">
              <a:spcBef>
                <a:spcPct val="0"/>
              </a:spcBef>
              <a:spcAft>
                <a:spcPct val="0"/>
              </a:spcAft>
              <a:defRPr sz="1200">
                <a:solidFill>
                  <a:schemeClr val="tx1"/>
                </a:solidFill>
                <a:latin typeface="Arial" charset="0"/>
              </a:defRPr>
            </a:lvl9pPr>
          </a:lstStyle>
          <a:p>
            <a:pPr eaLnBrk="1" hangingPunct="1">
              <a:spcBef>
                <a:spcPct val="50000"/>
              </a:spcBef>
            </a:pPr>
            <a:r>
              <a:rPr lang="en-US" sz="2000">
                <a:solidFill>
                  <a:schemeClr val="accent2"/>
                </a:solidFill>
              </a:rPr>
              <a:t>Currrently displayed channel (clickable)</a:t>
            </a:r>
          </a:p>
        </p:txBody>
      </p:sp>
      <p:cxnSp>
        <p:nvCxnSpPr>
          <p:cNvPr id="30736" name="AutoShape 29"/>
          <p:cNvCxnSpPr>
            <a:cxnSpLocks noChangeShapeType="1"/>
            <a:stCxn id="30735" idx="3"/>
            <a:endCxn id="30726" idx="0"/>
          </p:cNvCxnSpPr>
          <p:nvPr/>
        </p:nvCxnSpPr>
        <p:spPr bwMode="auto">
          <a:xfrm>
            <a:off x="6248400" y="2749550"/>
            <a:ext cx="1763713" cy="885825"/>
          </a:xfrm>
          <a:prstGeom prst="bentConnector2">
            <a:avLst/>
          </a:prstGeom>
          <a:noFill/>
          <a:ln w="38100">
            <a:solidFill>
              <a:srgbClr val="CC0000"/>
            </a:solidFill>
            <a:miter lim="800000"/>
            <a:headEnd/>
            <a:tailEnd type="triangle" w="med" len="med"/>
          </a:ln>
          <a:extLst>
            <a:ext uri="{909E8E84-426E-40DD-AFC4-6F175D3DCCD1}">
              <a14:hiddenFill xmlns:a14="http://schemas.microsoft.com/office/drawing/2010/main">
                <a:noFill/>
              </a14:hiddenFill>
            </a:ext>
          </a:extLst>
        </p:spPr>
      </p:cxnSp>
      <p:cxnSp>
        <p:nvCxnSpPr>
          <p:cNvPr id="30737" name="AutoShape 29"/>
          <p:cNvCxnSpPr>
            <a:cxnSpLocks noChangeShapeType="1"/>
          </p:cNvCxnSpPr>
          <p:nvPr/>
        </p:nvCxnSpPr>
        <p:spPr bwMode="auto">
          <a:xfrm>
            <a:off x="5791200" y="9448800"/>
            <a:ext cx="1219200" cy="76200"/>
          </a:xfrm>
          <a:prstGeom prst="bentConnector3">
            <a:avLst>
              <a:gd name="adj1" fmla="val 50000"/>
            </a:avLst>
          </a:prstGeom>
          <a:noFill/>
          <a:ln w="38100">
            <a:solidFill>
              <a:srgbClr val="CC0000"/>
            </a:solidFill>
            <a:miter lim="800000"/>
            <a:headEnd/>
            <a:tailEnd type="triangle" w="med" len="med"/>
          </a:ln>
          <a:extLst>
            <a:ext uri="{909E8E84-426E-40DD-AFC4-6F175D3DCCD1}">
              <a14:hiddenFill xmlns:a14="http://schemas.microsoft.com/office/drawing/2010/main">
                <a:noFill/>
              </a14:hiddenFill>
            </a:ext>
          </a:extLst>
        </p:spPr>
      </p:cxnSp>
      <p:sp>
        <p:nvSpPr>
          <p:cNvPr id="30738" name="Text Box 148"/>
          <p:cNvSpPr txBox="1">
            <a:spLocks noChangeArrowheads="1"/>
          </p:cNvSpPr>
          <p:nvPr/>
        </p:nvSpPr>
        <p:spPr bwMode="auto">
          <a:xfrm>
            <a:off x="304800" y="8858250"/>
            <a:ext cx="5486400" cy="1200150"/>
          </a:xfrm>
          <a:prstGeom prst="rect">
            <a:avLst/>
          </a:prstGeom>
          <a:noFill/>
          <a:ln w="9525" algn="ctr">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eaLnBrk="0" hangingPunct="0">
              <a:defRPr sz="1200">
                <a:solidFill>
                  <a:schemeClr val="tx1"/>
                </a:solidFill>
                <a:latin typeface="Arial" charset="0"/>
              </a:defRPr>
            </a:lvl1pPr>
            <a:lvl2pPr marL="742950" indent="-285750" eaLnBrk="0" hangingPunct="0">
              <a:defRPr sz="1200">
                <a:solidFill>
                  <a:schemeClr val="tx1"/>
                </a:solidFill>
                <a:latin typeface="Arial" charset="0"/>
              </a:defRPr>
            </a:lvl2pPr>
            <a:lvl3pPr marL="1143000" indent="-228600" eaLnBrk="0" hangingPunct="0">
              <a:defRPr sz="1200">
                <a:solidFill>
                  <a:schemeClr val="tx1"/>
                </a:solidFill>
                <a:latin typeface="Arial" charset="0"/>
              </a:defRPr>
            </a:lvl3pPr>
            <a:lvl4pPr marL="1600200" indent="-228600" eaLnBrk="0" hangingPunct="0">
              <a:defRPr sz="1200">
                <a:solidFill>
                  <a:schemeClr val="tx1"/>
                </a:solidFill>
                <a:latin typeface="Arial" charset="0"/>
              </a:defRPr>
            </a:lvl4pPr>
            <a:lvl5pPr marL="2057400" indent="-228600" eaLnBrk="0" hangingPunct="0">
              <a:defRPr sz="1200">
                <a:solidFill>
                  <a:schemeClr val="tx1"/>
                </a:solidFill>
                <a:latin typeface="Arial" charset="0"/>
              </a:defRPr>
            </a:lvl5pPr>
            <a:lvl6pPr marL="2514600" indent="-228600" algn="ctr" eaLnBrk="0" fontAlgn="base" hangingPunct="0">
              <a:spcBef>
                <a:spcPct val="0"/>
              </a:spcBef>
              <a:spcAft>
                <a:spcPct val="0"/>
              </a:spcAft>
              <a:defRPr sz="1200">
                <a:solidFill>
                  <a:schemeClr val="tx1"/>
                </a:solidFill>
                <a:latin typeface="Arial" charset="0"/>
              </a:defRPr>
            </a:lvl6pPr>
            <a:lvl7pPr marL="2971800" indent="-228600" algn="ctr" eaLnBrk="0" fontAlgn="base" hangingPunct="0">
              <a:spcBef>
                <a:spcPct val="0"/>
              </a:spcBef>
              <a:spcAft>
                <a:spcPct val="0"/>
              </a:spcAft>
              <a:defRPr sz="1200">
                <a:solidFill>
                  <a:schemeClr val="tx1"/>
                </a:solidFill>
                <a:latin typeface="Arial" charset="0"/>
              </a:defRPr>
            </a:lvl7pPr>
            <a:lvl8pPr marL="3429000" indent="-228600" algn="ctr" eaLnBrk="0" fontAlgn="base" hangingPunct="0">
              <a:spcBef>
                <a:spcPct val="0"/>
              </a:spcBef>
              <a:spcAft>
                <a:spcPct val="0"/>
              </a:spcAft>
              <a:defRPr sz="1200">
                <a:solidFill>
                  <a:schemeClr val="tx1"/>
                </a:solidFill>
                <a:latin typeface="Arial" charset="0"/>
              </a:defRPr>
            </a:lvl8pPr>
            <a:lvl9pPr marL="3886200" indent="-228600" algn="ctr" eaLnBrk="0" fontAlgn="base" hangingPunct="0">
              <a:spcBef>
                <a:spcPct val="0"/>
              </a:spcBef>
              <a:spcAft>
                <a:spcPct val="0"/>
              </a:spcAft>
              <a:defRPr sz="1200">
                <a:solidFill>
                  <a:schemeClr val="tx1"/>
                </a:solidFill>
                <a:latin typeface="Arial" charset="0"/>
              </a:defRPr>
            </a:lvl9pPr>
          </a:lstStyle>
          <a:p>
            <a:pPr eaLnBrk="1" hangingPunct="1">
              <a:spcBef>
                <a:spcPct val="50000"/>
              </a:spcBef>
            </a:pPr>
            <a:r>
              <a:rPr lang="en-US" sz="2400" dirty="0">
                <a:solidFill>
                  <a:schemeClr val="accent2"/>
                </a:solidFill>
              </a:rPr>
              <a:t>You can recall the size and position of the current window later: </a:t>
            </a:r>
            <a:r>
              <a:rPr lang="en-US" sz="2400" dirty="0" err="1">
                <a:solidFill>
                  <a:schemeClr val="accent2"/>
                </a:solidFill>
              </a:rPr>
              <a:t>File</a:t>
            </a:r>
            <a:r>
              <a:rPr lang="en-US" sz="2400" dirty="0" err="1">
                <a:solidFill>
                  <a:schemeClr val="accent2"/>
                </a:solidFill>
                <a:sym typeface="Wingdings" pitchFamily="2" charset="2"/>
              </a:rPr>
              <a:t>Remember_Window_Position</a:t>
            </a:r>
            <a:endParaRPr lang="en-US" sz="2400" dirty="0">
              <a:solidFill>
                <a:schemeClr val="accent2"/>
              </a:solidFill>
            </a:endParaRPr>
          </a:p>
        </p:txBody>
      </p:sp>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3"/>
          <p:cNvSpPr>
            <a:spLocks noChangeArrowheads="1"/>
          </p:cNvSpPr>
          <p:nvPr/>
        </p:nvSpPr>
        <p:spPr bwMode="auto">
          <a:xfrm>
            <a:off x="0" y="0"/>
            <a:ext cx="18288000" cy="990600"/>
          </a:xfrm>
          <a:prstGeom prst="rect">
            <a:avLst/>
          </a:prstGeom>
          <a:gradFill rotWithShape="1">
            <a:gsLst>
              <a:gs pos="0">
                <a:srgbClr val="CACACA"/>
              </a:gs>
              <a:gs pos="50000">
                <a:srgbClr val="EAEAEA"/>
              </a:gs>
              <a:gs pos="100000">
                <a:srgbClr val="CACACA"/>
              </a:gs>
            </a:gsLst>
            <a:lin ang="5400000" scaled="1"/>
          </a:gradFill>
          <a:ln>
            <a:noFill/>
          </a:ln>
          <a:extLst>
            <a:ext uri="{91240B29-F687-4F45-9708-019B960494DF}">
              <a14:hiddenLine xmlns:a14="http://schemas.microsoft.com/office/drawing/2010/main" w="9525" algn="ctr">
                <a:solidFill>
                  <a:srgbClr val="000000"/>
                </a:solidFill>
                <a:miter lim="800000"/>
                <a:headEnd/>
                <a:tailEnd/>
              </a14:hiddenLine>
            </a:ext>
          </a:extLst>
        </p:spPr>
        <p:txBody>
          <a:bodyPr lIns="182880" tIns="91440" rIns="182880" bIns="91440" anchor="ctr"/>
          <a:lstStyle/>
          <a:p>
            <a:pPr>
              <a:spcBef>
                <a:spcPct val="50000"/>
              </a:spcBef>
            </a:pPr>
            <a:r>
              <a:rPr lang="en-US" sz="3600" dirty="0">
                <a:solidFill>
                  <a:schemeClr val="accent2"/>
                </a:solidFill>
              </a:rPr>
              <a:t>To use the </a:t>
            </a:r>
            <a:r>
              <a:rPr lang="en-US" sz="3600" b="1" dirty="0">
                <a:solidFill>
                  <a:srgbClr val="FF0000"/>
                </a:solidFill>
              </a:rPr>
              <a:t>photo-diode</a:t>
            </a:r>
            <a:r>
              <a:rPr lang="en-US" sz="3600" dirty="0">
                <a:solidFill>
                  <a:schemeClr val="accent2"/>
                </a:solidFill>
              </a:rPr>
              <a:t> to detect the onset of display</a:t>
            </a:r>
          </a:p>
        </p:txBody>
      </p:sp>
      <p:sp>
        <p:nvSpPr>
          <p:cNvPr id="5" name="Text Box 16"/>
          <p:cNvSpPr txBox="1">
            <a:spLocks noChangeArrowheads="1"/>
          </p:cNvSpPr>
          <p:nvPr/>
        </p:nvSpPr>
        <p:spPr bwMode="auto">
          <a:xfrm>
            <a:off x="1600200" y="1371600"/>
            <a:ext cx="15087600" cy="117268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marL="457200" indent="-457200" eaLnBrk="0" hangingPunct="0">
              <a:defRPr sz="1200">
                <a:solidFill>
                  <a:schemeClr val="tx1"/>
                </a:solidFill>
                <a:latin typeface="Arial" charset="0"/>
              </a:defRPr>
            </a:lvl1pPr>
            <a:lvl2pPr marL="742950" indent="-285750" eaLnBrk="0" hangingPunct="0">
              <a:defRPr sz="1200">
                <a:solidFill>
                  <a:schemeClr val="tx1"/>
                </a:solidFill>
                <a:latin typeface="Arial" charset="0"/>
              </a:defRPr>
            </a:lvl2pPr>
            <a:lvl3pPr marL="1143000" indent="-228600" eaLnBrk="0" hangingPunct="0">
              <a:defRPr sz="1200">
                <a:solidFill>
                  <a:schemeClr val="tx1"/>
                </a:solidFill>
                <a:latin typeface="Arial" charset="0"/>
              </a:defRPr>
            </a:lvl3pPr>
            <a:lvl4pPr marL="1600200" indent="-228600" eaLnBrk="0" hangingPunct="0">
              <a:defRPr sz="1200">
                <a:solidFill>
                  <a:schemeClr val="tx1"/>
                </a:solidFill>
                <a:latin typeface="Arial" charset="0"/>
              </a:defRPr>
            </a:lvl4pPr>
            <a:lvl5pPr marL="2057400" indent="-228600" eaLnBrk="0" hangingPunct="0">
              <a:defRPr sz="1200">
                <a:solidFill>
                  <a:schemeClr val="tx1"/>
                </a:solidFill>
                <a:latin typeface="Arial" charset="0"/>
              </a:defRPr>
            </a:lvl5pPr>
            <a:lvl6pPr marL="2514600" indent="-228600" algn="ctr" eaLnBrk="0" fontAlgn="base" hangingPunct="0">
              <a:spcBef>
                <a:spcPct val="0"/>
              </a:spcBef>
              <a:spcAft>
                <a:spcPct val="0"/>
              </a:spcAft>
              <a:defRPr sz="1200">
                <a:solidFill>
                  <a:schemeClr val="tx1"/>
                </a:solidFill>
                <a:latin typeface="Arial" charset="0"/>
              </a:defRPr>
            </a:lvl6pPr>
            <a:lvl7pPr marL="2971800" indent="-228600" algn="ctr" eaLnBrk="0" fontAlgn="base" hangingPunct="0">
              <a:spcBef>
                <a:spcPct val="0"/>
              </a:spcBef>
              <a:spcAft>
                <a:spcPct val="0"/>
              </a:spcAft>
              <a:defRPr sz="1200">
                <a:solidFill>
                  <a:schemeClr val="tx1"/>
                </a:solidFill>
                <a:latin typeface="Arial" charset="0"/>
              </a:defRPr>
            </a:lvl7pPr>
            <a:lvl8pPr marL="3429000" indent="-228600" algn="ctr" eaLnBrk="0" fontAlgn="base" hangingPunct="0">
              <a:spcBef>
                <a:spcPct val="0"/>
              </a:spcBef>
              <a:spcAft>
                <a:spcPct val="0"/>
              </a:spcAft>
              <a:defRPr sz="1200">
                <a:solidFill>
                  <a:schemeClr val="tx1"/>
                </a:solidFill>
                <a:latin typeface="Arial" charset="0"/>
              </a:defRPr>
            </a:lvl8pPr>
            <a:lvl9pPr marL="3886200" indent="-228600" algn="ctr" eaLnBrk="0" fontAlgn="base" hangingPunct="0">
              <a:spcBef>
                <a:spcPct val="0"/>
              </a:spcBef>
              <a:spcAft>
                <a:spcPct val="0"/>
              </a:spcAft>
              <a:defRPr sz="1200">
                <a:solidFill>
                  <a:schemeClr val="tx1"/>
                </a:solidFill>
                <a:latin typeface="Arial" charset="0"/>
              </a:defRPr>
            </a:lvl9pPr>
          </a:lstStyle>
          <a:p>
            <a:pPr marL="514350" indent="-514350" algn="l" eaLnBrk="1" hangingPunct="1">
              <a:spcBef>
                <a:spcPct val="50000"/>
              </a:spcBef>
              <a:buFontTx/>
              <a:buAutoNum type="arabicParenR"/>
              <a:defRPr/>
            </a:pPr>
            <a:r>
              <a:rPr lang="en-US" sz="2400" dirty="0" smtClean="0">
                <a:solidFill>
                  <a:schemeClr val="accent2"/>
                </a:solidFill>
              </a:rPr>
              <a:t>Set a photo-diode on the upper-left corner of the screen where the flashing square is located signaling the onset and off set of a display. And feed the +/- wires of the photo-diode directly to one of the analog inputs. Use the “Other AI” channel for this </a:t>
            </a:r>
            <a:r>
              <a:rPr lang="en-US" sz="1100" dirty="0" smtClean="0">
                <a:solidFill>
                  <a:schemeClr val="accent2"/>
                </a:solidFill>
              </a:rPr>
              <a:t>(see </a:t>
            </a:r>
            <a:r>
              <a:rPr lang="en-US" sz="1100" dirty="0" smtClean="0"/>
              <a:t>NUM_OTHER_AI_CH &amp; FIRST_OTHER_CH_DIX in “</a:t>
            </a:r>
            <a:r>
              <a:rPr lang="en-US" sz="1100" dirty="0" err="1" smtClean="0"/>
              <a:t>SharedConstants.h</a:t>
            </a:r>
            <a:r>
              <a:rPr lang="en-US" sz="1100" dirty="0" smtClean="0"/>
              <a:t>”</a:t>
            </a:r>
            <a:r>
              <a:rPr lang="en-US" sz="1100" dirty="0" smtClean="0">
                <a:solidFill>
                  <a:schemeClr val="accent2"/>
                </a:solidFill>
              </a:rPr>
              <a:t>)</a:t>
            </a:r>
            <a:r>
              <a:rPr lang="en-US" sz="2400" dirty="0" smtClean="0">
                <a:solidFill>
                  <a:schemeClr val="accent2"/>
                </a:solidFill>
              </a:rPr>
              <a:t>.</a:t>
            </a:r>
          </a:p>
          <a:p>
            <a:pPr marL="514350" indent="-514350" algn="l" eaLnBrk="1" hangingPunct="1">
              <a:spcBef>
                <a:spcPct val="50000"/>
              </a:spcBef>
              <a:buFontTx/>
              <a:buAutoNum type="arabicParenR"/>
              <a:defRPr/>
            </a:pPr>
            <a:r>
              <a:rPr lang="en-US" sz="2400" dirty="0" smtClean="0">
                <a:solidFill>
                  <a:schemeClr val="accent2"/>
                </a:solidFill>
              </a:rPr>
              <a:t>Open “Oscilloscope” and click the photo-diode AI channel (in the following example “4”) to visualize the rise of the signal when the display is on/off. And set the threshold to detect the rising part of the signal. The threshold bar is located on the left side of the figure; grab with the mouse and move up/down. When you set the threshold, the program will automatically save the value in the hard drive, so that you don’t have to do it again.</a:t>
            </a:r>
          </a:p>
          <a:p>
            <a:pPr marL="514350" indent="-514350" algn="l" eaLnBrk="1" hangingPunct="1">
              <a:spcBef>
                <a:spcPct val="50000"/>
              </a:spcBef>
              <a:buFontTx/>
              <a:buAutoNum type="arabicParenR"/>
              <a:defRPr/>
            </a:pPr>
            <a:endParaRPr lang="en-US" sz="2400" dirty="0" smtClean="0">
              <a:solidFill>
                <a:schemeClr val="accent2"/>
              </a:solidFill>
            </a:endParaRPr>
          </a:p>
          <a:p>
            <a:pPr marL="514350" indent="-514350" algn="l" eaLnBrk="1" hangingPunct="1">
              <a:spcBef>
                <a:spcPct val="50000"/>
              </a:spcBef>
              <a:buFontTx/>
              <a:buAutoNum type="arabicParenR"/>
              <a:defRPr/>
            </a:pPr>
            <a:endParaRPr lang="en-US" sz="2400" dirty="0" smtClean="0">
              <a:solidFill>
                <a:schemeClr val="accent2"/>
              </a:solidFill>
            </a:endParaRPr>
          </a:p>
          <a:p>
            <a:pPr marL="514350" indent="-514350" algn="l" eaLnBrk="1" hangingPunct="1">
              <a:spcBef>
                <a:spcPct val="50000"/>
              </a:spcBef>
              <a:buFontTx/>
              <a:buAutoNum type="arabicParenR"/>
              <a:defRPr/>
            </a:pPr>
            <a:endParaRPr lang="en-US" sz="2400" dirty="0" smtClean="0">
              <a:solidFill>
                <a:schemeClr val="accent2"/>
              </a:solidFill>
            </a:endParaRPr>
          </a:p>
          <a:p>
            <a:pPr marL="514350" indent="-514350" algn="l" eaLnBrk="1" hangingPunct="1">
              <a:spcBef>
                <a:spcPct val="50000"/>
              </a:spcBef>
              <a:buFontTx/>
              <a:buAutoNum type="arabicParenR"/>
              <a:defRPr/>
            </a:pPr>
            <a:endParaRPr lang="en-US" sz="2400" dirty="0" smtClean="0">
              <a:solidFill>
                <a:schemeClr val="accent2"/>
              </a:solidFill>
            </a:endParaRPr>
          </a:p>
          <a:p>
            <a:pPr marL="514350" indent="-514350" algn="l" eaLnBrk="1" hangingPunct="1">
              <a:spcBef>
                <a:spcPct val="50000"/>
              </a:spcBef>
              <a:buFontTx/>
              <a:buAutoNum type="arabicParenR"/>
              <a:defRPr/>
            </a:pPr>
            <a:endParaRPr lang="en-US" sz="2400" dirty="0" smtClean="0">
              <a:solidFill>
                <a:schemeClr val="accent2"/>
              </a:solidFill>
            </a:endParaRPr>
          </a:p>
          <a:p>
            <a:pPr marL="514350" indent="-514350" algn="l" eaLnBrk="1" hangingPunct="1">
              <a:spcBef>
                <a:spcPct val="50000"/>
              </a:spcBef>
              <a:buFontTx/>
              <a:buAutoNum type="arabicParenR"/>
              <a:defRPr/>
            </a:pPr>
            <a:endParaRPr lang="en-US" sz="2400" dirty="0" smtClean="0">
              <a:solidFill>
                <a:schemeClr val="accent2"/>
              </a:solidFill>
            </a:endParaRPr>
          </a:p>
          <a:p>
            <a:pPr marL="514350" indent="-514350" algn="l" eaLnBrk="1" hangingPunct="1">
              <a:spcBef>
                <a:spcPct val="50000"/>
              </a:spcBef>
              <a:buFontTx/>
              <a:buAutoNum type="arabicParenR"/>
              <a:defRPr/>
            </a:pPr>
            <a:endParaRPr lang="en-US" sz="2400" dirty="0" smtClean="0">
              <a:solidFill>
                <a:schemeClr val="accent2"/>
              </a:solidFill>
            </a:endParaRPr>
          </a:p>
          <a:p>
            <a:pPr marL="514350" indent="-514350" algn="l" eaLnBrk="1" hangingPunct="1">
              <a:spcBef>
                <a:spcPct val="50000"/>
              </a:spcBef>
              <a:buFontTx/>
              <a:buAutoNum type="arabicParenR"/>
              <a:defRPr/>
            </a:pPr>
            <a:r>
              <a:rPr lang="en-US" sz="2400" dirty="0" smtClean="0">
                <a:solidFill>
                  <a:schemeClr val="accent2"/>
                </a:solidFill>
              </a:rPr>
              <a:t>In your task, use </a:t>
            </a:r>
            <a:r>
              <a:rPr lang="en-US" sz="1100" dirty="0" err="1" smtClean="0"/>
              <a:t>PvisSwitchStim_with_ECODE_atThresholdcrossingInChX</a:t>
            </a:r>
            <a:r>
              <a:rPr lang="en-US" sz="1100" dirty="0" smtClean="0"/>
              <a:t>(</a:t>
            </a:r>
            <a:r>
              <a:rPr lang="en-US" sz="1100" dirty="0" err="1" smtClean="0"/>
              <a:t>int</a:t>
            </a:r>
            <a:r>
              <a:rPr lang="en-US" sz="1100" dirty="0" smtClean="0"/>
              <a:t> N, </a:t>
            </a:r>
            <a:r>
              <a:rPr lang="en-US" sz="1100" dirty="0" err="1" smtClean="0"/>
              <a:t>int</a:t>
            </a:r>
            <a:r>
              <a:rPr lang="en-US" sz="1100" dirty="0" smtClean="0"/>
              <a:t> </a:t>
            </a:r>
            <a:r>
              <a:rPr lang="en-US" sz="1100" dirty="0" err="1" smtClean="0"/>
              <a:t>ObjArray</a:t>
            </a:r>
            <a:r>
              <a:rPr lang="en-US" sz="1100" dirty="0" smtClean="0"/>
              <a:t>[], </a:t>
            </a:r>
            <a:r>
              <a:rPr lang="en-US" sz="1100" dirty="0" err="1" smtClean="0"/>
              <a:t>int</a:t>
            </a:r>
            <a:r>
              <a:rPr lang="en-US" sz="1100" dirty="0" smtClean="0"/>
              <a:t> Switch[], </a:t>
            </a:r>
            <a:r>
              <a:rPr lang="en-US" sz="1100" dirty="0" err="1" smtClean="0"/>
              <a:t>int</a:t>
            </a:r>
            <a:r>
              <a:rPr lang="en-US" sz="1100" dirty="0" smtClean="0"/>
              <a:t> ECODE, </a:t>
            </a:r>
            <a:r>
              <a:rPr lang="en-US" sz="1100" dirty="0" err="1" smtClean="0"/>
              <a:t>int</a:t>
            </a:r>
            <a:r>
              <a:rPr lang="en-US" sz="1100" dirty="0" smtClean="0"/>
              <a:t> </a:t>
            </a:r>
            <a:r>
              <a:rPr lang="en-US" sz="1100" dirty="0" err="1" smtClean="0"/>
              <a:t>ChX</a:t>
            </a:r>
            <a:r>
              <a:rPr lang="en-US" sz="1100" dirty="0" smtClean="0"/>
              <a:t>)</a:t>
            </a:r>
            <a:r>
              <a:rPr lang="en-US" sz="2400" dirty="0" smtClean="0">
                <a:solidFill>
                  <a:schemeClr val="accent2"/>
                </a:solidFill>
              </a:rPr>
              <a:t> function to unveil the display object that you made and give the channel number “</a:t>
            </a:r>
            <a:r>
              <a:rPr lang="en-US" sz="2400" dirty="0" err="1" smtClean="0">
                <a:solidFill>
                  <a:schemeClr val="accent2"/>
                </a:solidFill>
              </a:rPr>
              <a:t>ChX</a:t>
            </a:r>
            <a:r>
              <a:rPr lang="en-US" sz="2400" dirty="0" smtClean="0">
                <a:solidFill>
                  <a:schemeClr val="accent2"/>
                </a:solidFill>
              </a:rPr>
              <a:t>” to indicate the photodiode AI channel. That’s it.</a:t>
            </a:r>
          </a:p>
          <a:p>
            <a:pPr marL="514350" indent="-514350" algn="l" eaLnBrk="1" hangingPunct="1">
              <a:spcBef>
                <a:spcPct val="50000"/>
              </a:spcBef>
              <a:buFontTx/>
              <a:buAutoNum type="arabicParenR"/>
              <a:defRPr/>
            </a:pPr>
            <a:endParaRPr lang="en-US" sz="2400" dirty="0" smtClean="0">
              <a:solidFill>
                <a:schemeClr val="accent2"/>
              </a:solidFill>
            </a:endParaRPr>
          </a:p>
          <a:p>
            <a:pPr marL="0" indent="0" algn="l" eaLnBrk="1" hangingPunct="1">
              <a:spcBef>
                <a:spcPct val="50000"/>
              </a:spcBef>
              <a:defRPr/>
            </a:pPr>
            <a:r>
              <a:rPr lang="en-US" sz="2400" dirty="0" smtClean="0">
                <a:solidFill>
                  <a:schemeClr val="accent2"/>
                </a:solidFill>
              </a:rPr>
              <a:t>*When you use </a:t>
            </a:r>
            <a:r>
              <a:rPr lang="en-US" sz="1400" dirty="0" err="1" smtClean="0"/>
              <a:t>PvisSwitchStim_with_ECODE_atThresholdcrossingInChX</a:t>
            </a:r>
            <a:r>
              <a:rPr lang="en-US" sz="1400" dirty="0" smtClean="0"/>
              <a:t>( ) </a:t>
            </a:r>
            <a:r>
              <a:rPr lang="en-US" sz="2400" dirty="0" smtClean="0">
                <a:solidFill>
                  <a:schemeClr val="accent2"/>
                </a:solidFill>
              </a:rPr>
              <a:t>function, it will let you know if the display is on but there is no rising signal within 100ms. This is done by a warning dialog:</a:t>
            </a:r>
          </a:p>
          <a:p>
            <a:pPr marL="0" indent="0" algn="l" eaLnBrk="1" hangingPunct="1">
              <a:spcBef>
                <a:spcPct val="50000"/>
              </a:spcBef>
              <a:defRPr/>
            </a:pPr>
            <a:endParaRPr lang="en-US" sz="2400" dirty="0" smtClean="0">
              <a:solidFill>
                <a:schemeClr val="accent2"/>
              </a:solidFill>
            </a:endParaRPr>
          </a:p>
          <a:p>
            <a:pPr marL="0" indent="0" algn="l" eaLnBrk="1" hangingPunct="1">
              <a:spcBef>
                <a:spcPct val="50000"/>
              </a:spcBef>
              <a:defRPr/>
            </a:pPr>
            <a:endParaRPr lang="en-US" sz="2400" dirty="0" smtClean="0">
              <a:solidFill>
                <a:schemeClr val="accent2"/>
              </a:solidFill>
            </a:endParaRPr>
          </a:p>
          <a:p>
            <a:pPr marL="0" indent="0" algn="l" eaLnBrk="1" hangingPunct="1">
              <a:spcBef>
                <a:spcPct val="50000"/>
              </a:spcBef>
              <a:defRPr/>
            </a:pPr>
            <a:endParaRPr lang="en-US" sz="2400" dirty="0" smtClean="0">
              <a:solidFill>
                <a:schemeClr val="accent2"/>
              </a:solidFill>
            </a:endParaRPr>
          </a:p>
          <a:p>
            <a:pPr marL="0" indent="0" algn="l" eaLnBrk="1" hangingPunct="1">
              <a:spcBef>
                <a:spcPct val="50000"/>
              </a:spcBef>
              <a:defRPr/>
            </a:pPr>
            <a:endParaRPr lang="en-US" sz="2400" dirty="0" smtClean="0">
              <a:solidFill>
                <a:schemeClr val="accent2"/>
              </a:solidFill>
            </a:endParaRPr>
          </a:p>
        </p:txBody>
      </p:sp>
      <p:pic>
        <p:nvPicPr>
          <p:cNvPr id="31748"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895600" y="4572000"/>
            <a:ext cx="12192000" cy="3810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1749" name="Oval 27"/>
          <p:cNvSpPr>
            <a:spLocks noChangeArrowheads="1"/>
          </p:cNvSpPr>
          <p:nvPr/>
        </p:nvSpPr>
        <p:spPr bwMode="auto">
          <a:xfrm>
            <a:off x="13487400" y="5181600"/>
            <a:ext cx="454025" cy="358775"/>
          </a:xfrm>
          <a:prstGeom prst="ellipse">
            <a:avLst/>
          </a:prstGeom>
          <a:noFill/>
          <a:ln w="9525" algn="ctr">
            <a:solidFill>
              <a:srgbClr val="CC0000"/>
            </a:solidFill>
            <a:round/>
            <a:headEnd/>
            <a:tailEnd/>
          </a:ln>
          <a:extLst>
            <a:ext uri="{909E8E84-426E-40DD-AFC4-6F175D3DCCD1}">
              <a14:hiddenFill xmlns:a14="http://schemas.microsoft.com/office/drawing/2010/main">
                <a:solidFill>
                  <a:srgbClr val="FFFFFF"/>
                </a:solidFill>
              </a14:hiddenFill>
            </a:ext>
          </a:extLst>
        </p:spPr>
        <p:txBody>
          <a:bodyPr anchor="ctr"/>
          <a:lstStyle/>
          <a:p>
            <a:endParaRPr lang="en-US"/>
          </a:p>
        </p:txBody>
      </p:sp>
      <p:sp>
        <p:nvSpPr>
          <p:cNvPr id="31750" name="Oval 27"/>
          <p:cNvSpPr>
            <a:spLocks noChangeArrowheads="1"/>
          </p:cNvSpPr>
          <p:nvPr/>
        </p:nvSpPr>
        <p:spPr bwMode="auto">
          <a:xfrm>
            <a:off x="2874963" y="6629400"/>
            <a:ext cx="454025" cy="358775"/>
          </a:xfrm>
          <a:prstGeom prst="ellipse">
            <a:avLst/>
          </a:prstGeom>
          <a:noFill/>
          <a:ln w="9525" algn="ctr">
            <a:solidFill>
              <a:srgbClr val="CC0000"/>
            </a:solidFill>
            <a:round/>
            <a:headEnd/>
            <a:tailEnd/>
          </a:ln>
          <a:extLst>
            <a:ext uri="{909E8E84-426E-40DD-AFC4-6F175D3DCCD1}">
              <a14:hiddenFill xmlns:a14="http://schemas.microsoft.com/office/drawing/2010/main">
                <a:solidFill>
                  <a:srgbClr val="FFFFFF"/>
                </a:solidFill>
              </a14:hiddenFill>
            </a:ext>
          </a:extLst>
        </p:spPr>
        <p:txBody>
          <a:bodyPr anchor="ctr"/>
          <a:lstStyle/>
          <a:p>
            <a:endParaRPr lang="en-US"/>
          </a:p>
        </p:txBody>
      </p:sp>
      <p:sp>
        <p:nvSpPr>
          <p:cNvPr id="31751" name="Text Box 37"/>
          <p:cNvSpPr txBox="1">
            <a:spLocks noChangeArrowheads="1"/>
          </p:cNvSpPr>
          <p:nvPr/>
        </p:nvSpPr>
        <p:spPr bwMode="auto">
          <a:xfrm>
            <a:off x="87313" y="6591300"/>
            <a:ext cx="2247900" cy="400050"/>
          </a:xfrm>
          <a:prstGeom prst="rect">
            <a:avLst/>
          </a:prstGeom>
          <a:noFill/>
          <a:ln w="9525" algn="ctr">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eaLnBrk="0" hangingPunct="0">
              <a:defRPr sz="1200">
                <a:solidFill>
                  <a:schemeClr val="tx1"/>
                </a:solidFill>
                <a:latin typeface="Arial" charset="0"/>
              </a:defRPr>
            </a:lvl1pPr>
            <a:lvl2pPr marL="742950" indent="-285750" eaLnBrk="0" hangingPunct="0">
              <a:defRPr sz="1200">
                <a:solidFill>
                  <a:schemeClr val="tx1"/>
                </a:solidFill>
                <a:latin typeface="Arial" charset="0"/>
              </a:defRPr>
            </a:lvl2pPr>
            <a:lvl3pPr marL="1143000" indent="-228600" eaLnBrk="0" hangingPunct="0">
              <a:defRPr sz="1200">
                <a:solidFill>
                  <a:schemeClr val="tx1"/>
                </a:solidFill>
                <a:latin typeface="Arial" charset="0"/>
              </a:defRPr>
            </a:lvl3pPr>
            <a:lvl4pPr marL="1600200" indent="-228600" eaLnBrk="0" hangingPunct="0">
              <a:defRPr sz="1200">
                <a:solidFill>
                  <a:schemeClr val="tx1"/>
                </a:solidFill>
                <a:latin typeface="Arial" charset="0"/>
              </a:defRPr>
            </a:lvl4pPr>
            <a:lvl5pPr marL="2057400" indent="-228600" eaLnBrk="0" hangingPunct="0">
              <a:defRPr sz="1200">
                <a:solidFill>
                  <a:schemeClr val="tx1"/>
                </a:solidFill>
                <a:latin typeface="Arial" charset="0"/>
              </a:defRPr>
            </a:lvl5pPr>
            <a:lvl6pPr marL="2514600" indent="-228600" algn="ctr" eaLnBrk="0" fontAlgn="base" hangingPunct="0">
              <a:spcBef>
                <a:spcPct val="0"/>
              </a:spcBef>
              <a:spcAft>
                <a:spcPct val="0"/>
              </a:spcAft>
              <a:defRPr sz="1200">
                <a:solidFill>
                  <a:schemeClr val="tx1"/>
                </a:solidFill>
                <a:latin typeface="Arial" charset="0"/>
              </a:defRPr>
            </a:lvl6pPr>
            <a:lvl7pPr marL="2971800" indent="-228600" algn="ctr" eaLnBrk="0" fontAlgn="base" hangingPunct="0">
              <a:spcBef>
                <a:spcPct val="0"/>
              </a:spcBef>
              <a:spcAft>
                <a:spcPct val="0"/>
              </a:spcAft>
              <a:defRPr sz="1200">
                <a:solidFill>
                  <a:schemeClr val="tx1"/>
                </a:solidFill>
                <a:latin typeface="Arial" charset="0"/>
              </a:defRPr>
            </a:lvl7pPr>
            <a:lvl8pPr marL="3429000" indent="-228600" algn="ctr" eaLnBrk="0" fontAlgn="base" hangingPunct="0">
              <a:spcBef>
                <a:spcPct val="0"/>
              </a:spcBef>
              <a:spcAft>
                <a:spcPct val="0"/>
              </a:spcAft>
              <a:defRPr sz="1200">
                <a:solidFill>
                  <a:schemeClr val="tx1"/>
                </a:solidFill>
                <a:latin typeface="Arial" charset="0"/>
              </a:defRPr>
            </a:lvl8pPr>
            <a:lvl9pPr marL="3886200" indent="-228600" algn="ctr" eaLnBrk="0" fontAlgn="base" hangingPunct="0">
              <a:spcBef>
                <a:spcPct val="0"/>
              </a:spcBef>
              <a:spcAft>
                <a:spcPct val="0"/>
              </a:spcAft>
              <a:defRPr sz="1200">
                <a:solidFill>
                  <a:schemeClr val="tx1"/>
                </a:solidFill>
                <a:latin typeface="Arial" charset="0"/>
              </a:defRPr>
            </a:lvl9pPr>
          </a:lstStyle>
          <a:p>
            <a:pPr eaLnBrk="1" hangingPunct="1">
              <a:spcBef>
                <a:spcPct val="50000"/>
              </a:spcBef>
            </a:pPr>
            <a:r>
              <a:rPr lang="en-US" sz="2000">
                <a:solidFill>
                  <a:schemeClr val="accent2"/>
                </a:solidFill>
              </a:rPr>
              <a:t>Threshold bar</a:t>
            </a:r>
          </a:p>
        </p:txBody>
      </p:sp>
      <p:cxnSp>
        <p:nvCxnSpPr>
          <p:cNvPr id="31752" name="AutoShape 38"/>
          <p:cNvCxnSpPr>
            <a:cxnSpLocks noChangeShapeType="1"/>
            <a:stCxn id="31751" idx="3"/>
            <a:endCxn id="31750" idx="2"/>
          </p:cNvCxnSpPr>
          <p:nvPr/>
        </p:nvCxnSpPr>
        <p:spPr bwMode="auto">
          <a:xfrm>
            <a:off x="2335213" y="6791325"/>
            <a:ext cx="539750" cy="17463"/>
          </a:xfrm>
          <a:prstGeom prst="bentConnector3">
            <a:avLst>
              <a:gd name="adj1" fmla="val 50000"/>
            </a:avLst>
          </a:prstGeom>
          <a:noFill/>
          <a:ln w="38100">
            <a:solidFill>
              <a:srgbClr val="CC0000"/>
            </a:solidFill>
            <a:miter lim="800000"/>
            <a:headEnd/>
            <a:tailEnd type="triangle" w="med" len="med"/>
          </a:ln>
          <a:extLst>
            <a:ext uri="{909E8E84-426E-40DD-AFC4-6F175D3DCCD1}">
              <a14:hiddenFill xmlns:a14="http://schemas.microsoft.com/office/drawing/2010/main">
                <a:noFill/>
              </a14:hiddenFill>
            </a:ext>
          </a:extLst>
        </p:spPr>
      </p:cxnSp>
      <p:sp>
        <p:nvSpPr>
          <p:cNvPr id="31753" name="Text Box 37"/>
          <p:cNvSpPr txBox="1">
            <a:spLocks noChangeArrowheads="1"/>
          </p:cNvSpPr>
          <p:nvPr/>
        </p:nvSpPr>
        <p:spPr bwMode="auto">
          <a:xfrm>
            <a:off x="15292388" y="5246688"/>
            <a:ext cx="2614612" cy="708025"/>
          </a:xfrm>
          <a:prstGeom prst="rect">
            <a:avLst/>
          </a:prstGeom>
          <a:noFill/>
          <a:ln w="9525" algn="ctr">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eaLnBrk="0" hangingPunct="0">
              <a:defRPr sz="1200">
                <a:solidFill>
                  <a:schemeClr val="tx1"/>
                </a:solidFill>
                <a:latin typeface="Arial" charset="0"/>
              </a:defRPr>
            </a:lvl1pPr>
            <a:lvl2pPr marL="742950" indent="-285750" eaLnBrk="0" hangingPunct="0">
              <a:defRPr sz="1200">
                <a:solidFill>
                  <a:schemeClr val="tx1"/>
                </a:solidFill>
                <a:latin typeface="Arial" charset="0"/>
              </a:defRPr>
            </a:lvl2pPr>
            <a:lvl3pPr marL="1143000" indent="-228600" eaLnBrk="0" hangingPunct="0">
              <a:defRPr sz="1200">
                <a:solidFill>
                  <a:schemeClr val="tx1"/>
                </a:solidFill>
                <a:latin typeface="Arial" charset="0"/>
              </a:defRPr>
            </a:lvl3pPr>
            <a:lvl4pPr marL="1600200" indent="-228600" eaLnBrk="0" hangingPunct="0">
              <a:defRPr sz="1200">
                <a:solidFill>
                  <a:schemeClr val="tx1"/>
                </a:solidFill>
                <a:latin typeface="Arial" charset="0"/>
              </a:defRPr>
            </a:lvl4pPr>
            <a:lvl5pPr marL="2057400" indent="-228600" eaLnBrk="0" hangingPunct="0">
              <a:defRPr sz="1200">
                <a:solidFill>
                  <a:schemeClr val="tx1"/>
                </a:solidFill>
                <a:latin typeface="Arial" charset="0"/>
              </a:defRPr>
            </a:lvl5pPr>
            <a:lvl6pPr marL="2514600" indent="-228600" algn="ctr" eaLnBrk="0" fontAlgn="base" hangingPunct="0">
              <a:spcBef>
                <a:spcPct val="0"/>
              </a:spcBef>
              <a:spcAft>
                <a:spcPct val="0"/>
              </a:spcAft>
              <a:defRPr sz="1200">
                <a:solidFill>
                  <a:schemeClr val="tx1"/>
                </a:solidFill>
                <a:latin typeface="Arial" charset="0"/>
              </a:defRPr>
            </a:lvl6pPr>
            <a:lvl7pPr marL="2971800" indent="-228600" algn="ctr" eaLnBrk="0" fontAlgn="base" hangingPunct="0">
              <a:spcBef>
                <a:spcPct val="0"/>
              </a:spcBef>
              <a:spcAft>
                <a:spcPct val="0"/>
              </a:spcAft>
              <a:defRPr sz="1200">
                <a:solidFill>
                  <a:schemeClr val="tx1"/>
                </a:solidFill>
                <a:latin typeface="Arial" charset="0"/>
              </a:defRPr>
            </a:lvl7pPr>
            <a:lvl8pPr marL="3429000" indent="-228600" algn="ctr" eaLnBrk="0" fontAlgn="base" hangingPunct="0">
              <a:spcBef>
                <a:spcPct val="0"/>
              </a:spcBef>
              <a:spcAft>
                <a:spcPct val="0"/>
              </a:spcAft>
              <a:defRPr sz="1200">
                <a:solidFill>
                  <a:schemeClr val="tx1"/>
                </a:solidFill>
                <a:latin typeface="Arial" charset="0"/>
              </a:defRPr>
            </a:lvl8pPr>
            <a:lvl9pPr marL="3886200" indent="-228600" algn="ctr" eaLnBrk="0" fontAlgn="base" hangingPunct="0">
              <a:spcBef>
                <a:spcPct val="0"/>
              </a:spcBef>
              <a:spcAft>
                <a:spcPct val="0"/>
              </a:spcAft>
              <a:defRPr sz="1200">
                <a:solidFill>
                  <a:schemeClr val="tx1"/>
                </a:solidFill>
                <a:latin typeface="Arial" charset="0"/>
              </a:defRPr>
            </a:lvl9pPr>
          </a:lstStyle>
          <a:p>
            <a:pPr eaLnBrk="1" hangingPunct="1">
              <a:spcBef>
                <a:spcPct val="50000"/>
              </a:spcBef>
            </a:pPr>
            <a:r>
              <a:rPr lang="en-US" sz="2000">
                <a:solidFill>
                  <a:schemeClr val="accent2"/>
                </a:solidFill>
              </a:rPr>
              <a:t>Currently visualized channel (ChX)</a:t>
            </a:r>
          </a:p>
        </p:txBody>
      </p:sp>
      <p:cxnSp>
        <p:nvCxnSpPr>
          <p:cNvPr id="31754" name="AutoShape 38"/>
          <p:cNvCxnSpPr>
            <a:cxnSpLocks noChangeShapeType="1"/>
            <a:stCxn id="31753" idx="1"/>
            <a:endCxn id="31749" idx="6"/>
          </p:cNvCxnSpPr>
          <p:nvPr/>
        </p:nvCxnSpPr>
        <p:spPr bwMode="auto">
          <a:xfrm rot="10800000">
            <a:off x="13941425" y="5360988"/>
            <a:ext cx="1350963" cy="239712"/>
          </a:xfrm>
          <a:prstGeom prst="bentConnector3">
            <a:avLst>
              <a:gd name="adj1" fmla="val 50000"/>
            </a:avLst>
          </a:prstGeom>
          <a:noFill/>
          <a:ln w="38100">
            <a:solidFill>
              <a:srgbClr val="CC0000"/>
            </a:solidFill>
            <a:miter lim="800000"/>
            <a:headEnd/>
            <a:tailEnd type="triangle" w="med" len="med"/>
          </a:ln>
          <a:extLst>
            <a:ext uri="{909E8E84-426E-40DD-AFC4-6F175D3DCCD1}">
              <a14:hiddenFill xmlns:a14="http://schemas.microsoft.com/office/drawing/2010/main">
                <a:noFill/>
              </a14:hiddenFill>
            </a:ext>
          </a:extLst>
        </p:spPr>
      </p:cxnSp>
      <p:cxnSp>
        <p:nvCxnSpPr>
          <p:cNvPr id="31755" name="Straight Connector 16"/>
          <p:cNvCxnSpPr>
            <a:cxnSpLocks noChangeShapeType="1"/>
          </p:cNvCxnSpPr>
          <p:nvPr/>
        </p:nvCxnSpPr>
        <p:spPr bwMode="auto">
          <a:xfrm>
            <a:off x="3079750" y="6802438"/>
            <a:ext cx="11833225" cy="0"/>
          </a:xfrm>
          <a:prstGeom prst="line">
            <a:avLst/>
          </a:prstGeom>
          <a:noFill/>
          <a:ln w="38100" algn="ctr">
            <a:solidFill>
              <a:srgbClr val="0000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pic>
        <p:nvPicPr>
          <p:cNvPr id="31756" name="Picture 1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219825" y="10896600"/>
            <a:ext cx="5181600" cy="1828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13"/>
          <p:cNvSpPr>
            <a:spLocks noChangeArrowheads="1"/>
          </p:cNvSpPr>
          <p:nvPr/>
        </p:nvSpPr>
        <p:spPr bwMode="auto">
          <a:xfrm>
            <a:off x="0" y="0"/>
            <a:ext cx="18288000" cy="1295400"/>
          </a:xfrm>
          <a:prstGeom prst="rect">
            <a:avLst/>
          </a:prstGeom>
          <a:gradFill rotWithShape="1">
            <a:gsLst>
              <a:gs pos="0">
                <a:srgbClr val="CACACA"/>
              </a:gs>
              <a:gs pos="50000">
                <a:srgbClr val="EAEAEA"/>
              </a:gs>
              <a:gs pos="100000">
                <a:srgbClr val="CACACA"/>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lIns="182880" tIns="91440" rIns="182880" bIns="91440" anchor="ctr"/>
          <a:lstStyle/>
          <a:p>
            <a:pPr defTabSz="1828800"/>
            <a:r>
              <a:rPr lang="en-US" sz="3600" b="1">
                <a:solidFill>
                  <a:srgbClr val="A50021"/>
                </a:solidFill>
              </a:rPr>
              <a:t>X-correlation </a:t>
            </a:r>
          </a:p>
          <a:p>
            <a:pPr defTabSz="1828800"/>
            <a:r>
              <a:rPr lang="en-US" sz="2000" b="1">
                <a:solidFill>
                  <a:srgbClr val="A50021"/>
                </a:solidFill>
              </a:rPr>
              <a:t>(also auto-correlation)</a:t>
            </a:r>
            <a:endParaRPr lang="en-US" sz="2000" b="1">
              <a:solidFill>
                <a:srgbClr val="A6A6A6"/>
              </a:solidFill>
            </a:endParaRPr>
          </a:p>
        </p:txBody>
      </p:sp>
      <p:pic>
        <p:nvPicPr>
          <p:cNvPr id="32771" name="Picture 32" descr="C:\Users\Simon\Desktop\Untitled.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562600" y="3783013"/>
            <a:ext cx="8177213" cy="6800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2772" name="Text Box 26"/>
          <p:cNvSpPr txBox="1">
            <a:spLocks noChangeArrowheads="1"/>
          </p:cNvSpPr>
          <p:nvPr/>
        </p:nvSpPr>
        <p:spPr bwMode="auto">
          <a:xfrm>
            <a:off x="2133600" y="6350000"/>
            <a:ext cx="3124200" cy="711200"/>
          </a:xfrm>
          <a:prstGeom prst="rect">
            <a:avLst/>
          </a:prstGeom>
          <a:noFill/>
          <a:ln w="9525" algn="ctr">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eaLnBrk="0" hangingPunct="0">
              <a:defRPr sz="1200">
                <a:solidFill>
                  <a:schemeClr val="tx1"/>
                </a:solidFill>
                <a:latin typeface="Arial" charset="0"/>
              </a:defRPr>
            </a:lvl1pPr>
            <a:lvl2pPr marL="742950" indent="-285750" eaLnBrk="0" hangingPunct="0">
              <a:defRPr sz="1200">
                <a:solidFill>
                  <a:schemeClr val="tx1"/>
                </a:solidFill>
                <a:latin typeface="Arial" charset="0"/>
              </a:defRPr>
            </a:lvl2pPr>
            <a:lvl3pPr marL="1143000" indent="-228600" eaLnBrk="0" hangingPunct="0">
              <a:defRPr sz="1200">
                <a:solidFill>
                  <a:schemeClr val="tx1"/>
                </a:solidFill>
                <a:latin typeface="Arial" charset="0"/>
              </a:defRPr>
            </a:lvl3pPr>
            <a:lvl4pPr marL="1600200" indent="-228600" eaLnBrk="0" hangingPunct="0">
              <a:defRPr sz="1200">
                <a:solidFill>
                  <a:schemeClr val="tx1"/>
                </a:solidFill>
                <a:latin typeface="Arial" charset="0"/>
              </a:defRPr>
            </a:lvl4pPr>
            <a:lvl5pPr marL="2057400" indent="-228600" eaLnBrk="0" hangingPunct="0">
              <a:defRPr sz="1200">
                <a:solidFill>
                  <a:schemeClr val="tx1"/>
                </a:solidFill>
                <a:latin typeface="Arial" charset="0"/>
              </a:defRPr>
            </a:lvl5pPr>
            <a:lvl6pPr marL="2514600" indent="-228600" algn="ctr" eaLnBrk="0" fontAlgn="base" hangingPunct="0">
              <a:spcBef>
                <a:spcPct val="0"/>
              </a:spcBef>
              <a:spcAft>
                <a:spcPct val="0"/>
              </a:spcAft>
              <a:defRPr sz="1200">
                <a:solidFill>
                  <a:schemeClr val="tx1"/>
                </a:solidFill>
                <a:latin typeface="Arial" charset="0"/>
              </a:defRPr>
            </a:lvl6pPr>
            <a:lvl7pPr marL="2971800" indent="-228600" algn="ctr" eaLnBrk="0" fontAlgn="base" hangingPunct="0">
              <a:spcBef>
                <a:spcPct val="0"/>
              </a:spcBef>
              <a:spcAft>
                <a:spcPct val="0"/>
              </a:spcAft>
              <a:defRPr sz="1200">
                <a:solidFill>
                  <a:schemeClr val="tx1"/>
                </a:solidFill>
                <a:latin typeface="Arial" charset="0"/>
              </a:defRPr>
            </a:lvl7pPr>
            <a:lvl8pPr marL="3429000" indent="-228600" algn="ctr" eaLnBrk="0" fontAlgn="base" hangingPunct="0">
              <a:spcBef>
                <a:spcPct val="0"/>
              </a:spcBef>
              <a:spcAft>
                <a:spcPct val="0"/>
              </a:spcAft>
              <a:defRPr sz="1200">
                <a:solidFill>
                  <a:schemeClr val="tx1"/>
                </a:solidFill>
                <a:latin typeface="Arial" charset="0"/>
              </a:defRPr>
            </a:lvl8pPr>
            <a:lvl9pPr marL="3886200" indent="-228600" algn="ctr" eaLnBrk="0" fontAlgn="base" hangingPunct="0">
              <a:spcBef>
                <a:spcPct val="0"/>
              </a:spcBef>
              <a:spcAft>
                <a:spcPct val="0"/>
              </a:spcAft>
              <a:defRPr sz="1200">
                <a:solidFill>
                  <a:schemeClr val="tx1"/>
                </a:solidFill>
                <a:latin typeface="Arial" charset="0"/>
              </a:defRPr>
            </a:lvl9pPr>
          </a:lstStyle>
          <a:p>
            <a:pPr eaLnBrk="1" hangingPunct="1">
              <a:spcBef>
                <a:spcPct val="50000"/>
              </a:spcBef>
            </a:pPr>
            <a:r>
              <a:rPr lang="en-US" sz="2000">
                <a:solidFill>
                  <a:schemeClr val="accent2"/>
                </a:solidFill>
              </a:rPr>
              <a:t>Click the labels to change the scales of axes.</a:t>
            </a:r>
          </a:p>
        </p:txBody>
      </p:sp>
      <p:cxnSp>
        <p:nvCxnSpPr>
          <p:cNvPr id="32773" name="AutoShape 29"/>
          <p:cNvCxnSpPr>
            <a:cxnSpLocks noChangeShapeType="1"/>
            <a:stCxn id="32772" idx="3"/>
            <a:endCxn id="32775" idx="2"/>
          </p:cNvCxnSpPr>
          <p:nvPr/>
        </p:nvCxnSpPr>
        <p:spPr bwMode="auto">
          <a:xfrm flipV="1">
            <a:off x="5257800" y="5630863"/>
            <a:ext cx="533400" cy="1074737"/>
          </a:xfrm>
          <a:prstGeom prst="bentConnector3">
            <a:avLst>
              <a:gd name="adj1" fmla="val 50000"/>
            </a:avLst>
          </a:prstGeom>
          <a:noFill/>
          <a:ln w="38100">
            <a:solidFill>
              <a:srgbClr val="CC0000"/>
            </a:solidFill>
            <a:miter lim="800000"/>
            <a:headEnd/>
            <a:tailEnd type="triangle" w="med" len="med"/>
          </a:ln>
          <a:extLst>
            <a:ext uri="{909E8E84-426E-40DD-AFC4-6F175D3DCCD1}">
              <a14:hiddenFill xmlns:a14="http://schemas.microsoft.com/office/drawing/2010/main">
                <a:noFill/>
              </a14:hiddenFill>
            </a:ext>
          </a:extLst>
        </p:spPr>
      </p:cxnSp>
      <p:cxnSp>
        <p:nvCxnSpPr>
          <p:cNvPr id="32774" name="AutoShape 30"/>
          <p:cNvCxnSpPr>
            <a:cxnSpLocks noChangeShapeType="1"/>
            <a:stCxn id="32772" idx="3"/>
            <a:endCxn id="32776" idx="2"/>
          </p:cNvCxnSpPr>
          <p:nvPr/>
        </p:nvCxnSpPr>
        <p:spPr bwMode="auto">
          <a:xfrm>
            <a:off x="5257800" y="6705600"/>
            <a:ext cx="533400" cy="3581400"/>
          </a:xfrm>
          <a:prstGeom prst="bentConnector3">
            <a:avLst>
              <a:gd name="adj1" fmla="val 50000"/>
            </a:avLst>
          </a:prstGeom>
          <a:noFill/>
          <a:ln w="38100">
            <a:solidFill>
              <a:srgbClr val="CC0000"/>
            </a:solidFill>
            <a:miter lim="800000"/>
            <a:headEnd/>
            <a:tailEnd type="triangle" w="med" len="med"/>
          </a:ln>
          <a:extLst>
            <a:ext uri="{909E8E84-426E-40DD-AFC4-6F175D3DCCD1}">
              <a14:hiddenFill xmlns:a14="http://schemas.microsoft.com/office/drawing/2010/main">
                <a:noFill/>
              </a14:hiddenFill>
            </a:ext>
          </a:extLst>
        </p:spPr>
      </p:cxnSp>
      <p:sp>
        <p:nvSpPr>
          <p:cNvPr id="32775" name="Oval 27"/>
          <p:cNvSpPr>
            <a:spLocks noChangeArrowheads="1"/>
          </p:cNvSpPr>
          <p:nvPr/>
        </p:nvSpPr>
        <p:spPr bwMode="auto">
          <a:xfrm>
            <a:off x="5791200" y="5451475"/>
            <a:ext cx="454025" cy="358775"/>
          </a:xfrm>
          <a:prstGeom prst="ellipse">
            <a:avLst/>
          </a:prstGeom>
          <a:noFill/>
          <a:ln w="9525" algn="ctr">
            <a:solidFill>
              <a:srgbClr val="CC0000"/>
            </a:solidFill>
            <a:round/>
            <a:headEnd/>
            <a:tailEnd/>
          </a:ln>
          <a:extLst>
            <a:ext uri="{909E8E84-426E-40DD-AFC4-6F175D3DCCD1}">
              <a14:hiddenFill xmlns:a14="http://schemas.microsoft.com/office/drawing/2010/main">
                <a:solidFill>
                  <a:srgbClr val="FFFFFF"/>
                </a:solidFill>
              </a14:hiddenFill>
            </a:ext>
          </a:extLst>
        </p:spPr>
        <p:txBody>
          <a:bodyPr anchor="ctr"/>
          <a:lstStyle/>
          <a:p>
            <a:endParaRPr lang="en-US"/>
          </a:p>
        </p:txBody>
      </p:sp>
      <p:sp>
        <p:nvSpPr>
          <p:cNvPr id="32776" name="Oval 28"/>
          <p:cNvSpPr>
            <a:spLocks noChangeArrowheads="1"/>
          </p:cNvSpPr>
          <p:nvPr/>
        </p:nvSpPr>
        <p:spPr bwMode="auto">
          <a:xfrm>
            <a:off x="5791200" y="10107613"/>
            <a:ext cx="454025" cy="358775"/>
          </a:xfrm>
          <a:prstGeom prst="ellipse">
            <a:avLst/>
          </a:prstGeom>
          <a:noFill/>
          <a:ln w="9525" algn="ctr">
            <a:solidFill>
              <a:srgbClr val="CC0000"/>
            </a:solidFill>
            <a:round/>
            <a:headEnd/>
            <a:tailEnd/>
          </a:ln>
          <a:extLst>
            <a:ext uri="{909E8E84-426E-40DD-AFC4-6F175D3DCCD1}">
              <a14:hiddenFill xmlns:a14="http://schemas.microsoft.com/office/drawing/2010/main">
                <a:solidFill>
                  <a:srgbClr val="FFFFFF"/>
                </a:solidFill>
              </a14:hiddenFill>
            </a:ext>
          </a:extLst>
        </p:spPr>
        <p:txBody>
          <a:bodyPr anchor="ctr"/>
          <a:lstStyle/>
          <a:p>
            <a:endParaRPr lang="en-US"/>
          </a:p>
        </p:txBody>
      </p:sp>
      <p:sp>
        <p:nvSpPr>
          <p:cNvPr id="32777" name="Text Box 26"/>
          <p:cNvSpPr txBox="1">
            <a:spLocks noChangeArrowheads="1"/>
          </p:cNvSpPr>
          <p:nvPr/>
        </p:nvSpPr>
        <p:spPr bwMode="auto">
          <a:xfrm>
            <a:off x="14630400" y="5275263"/>
            <a:ext cx="3124200" cy="1322387"/>
          </a:xfrm>
          <a:prstGeom prst="rect">
            <a:avLst/>
          </a:prstGeom>
          <a:noFill/>
          <a:ln w="9525" algn="ctr">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eaLnBrk="0" hangingPunct="0">
              <a:defRPr sz="1200">
                <a:solidFill>
                  <a:schemeClr val="tx1"/>
                </a:solidFill>
                <a:latin typeface="Arial" charset="0"/>
              </a:defRPr>
            </a:lvl1pPr>
            <a:lvl2pPr marL="742950" indent="-285750" eaLnBrk="0" hangingPunct="0">
              <a:defRPr sz="1200">
                <a:solidFill>
                  <a:schemeClr val="tx1"/>
                </a:solidFill>
                <a:latin typeface="Arial" charset="0"/>
              </a:defRPr>
            </a:lvl2pPr>
            <a:lvl3pPr marL="1143000" indent="-228600" eaLnBrk="0" hangingPunct="0">
              <a:defRPr sz="1200">
                <a:solidFill>
                  <a:schemeClr val="tx1"/>
                </a:solidFill>
                <a:latin typeface="Arial" charset="0"/>
              </a:defRPr>
            </a:lvl3pPr>
            <a:lvl4pPr marL="1600200" indent="-228600" eaLnBrk="0" hangingPunct="0">
              <a:defRPr sz="1200">
                <a:solidFill>
                  <a:schemeClr val="tx1"/>
                </a:solidFill>
                <a:latin typeface="Arial" charset="0"/>
              </a:defRPr>
            </a:lvl4pPr>
            <a:lvl5pPr marL="2057400" indent="-228600" eaLnBrk="0" hangingPunct="0">
              <a:defRPr sz="1200">
                <a:solidFill>
                  <a:schemeClr val="tx1"/>
                </a:solidFill>
                <a:latin typeface="Arial" charset="0"/>
              </a:defRPr>
            </a:lvl5pPr>
            <a:lvl6pPr marL="2514600" indent="-228600" algn="ctr" eaLnBrk="0" fontAlgn="base" hangingPunct="0">
              <a:spcBef>
                <a:spcPct val="0"/>
              </a:spcBef>
              <a:spcAft>
                <a:spcPct val="0"/>
              </a:spcAft>
              <a:defRPr sz="1200">
                <a:solidFill>
                  <a:schemeClr val="tx1"/>
                </a:solidFill>
                <a:latin typeface="Arial" charset="0"/>
              </a:defRPr>
            </a:lvl6pPr>
            <a:lvl7pPr marL="2971800" indent="-228600" algn="ctr" eaLnBrk="0" fontAlgn="base" hangingPunct="0">
              <a:spcBef>
                <a:spcPct val="0"/>
              </a:spcBef>
              <a:spcAft>
                <a:spcPct val="0"/>
              </a:spcAft>
              <a:defRPr sz="1200">
                <a:solidFill>
                  <a:schemeClr val="tx1"/>
                </a:solidFill>
                <a:latin typeface="Arial" charset="0"/>
              </a:defRPr>
            </a:lvl7pPr>
            <a:lvl8pPr marL="3429000" indent="-228600" algn="ctr" eaLnBrk="0" fontAlgn="base" hangingPunct="0">
              <a:spcBef>
                <a:spcPct val="0"/>
              </a:spcBef>
              <a:spcAft>
                <a:spcPct val="0"/>
              </a:spcAft>
              <a:defRPr sz="1200">
                <a:solidFill>
                  <a:schemeClr val="tx1"/>
                </a:solidFill>
                <a:latin typeface="Arial" charset="0"/>
              </a:defRPr>
            </a:lvl8pPr>
            <a:lvl9pPr marL="3886200" indent="-228600" algn="ctr" eaLnBrk="0" fontAlgn="base" hangingPunct="0">
              <a:spcBef>
                <a:spcPct val="0"/>
              </a:spcBef>
              <a:spcAft>
                <a:spcPct val="0"/>
              </a:spcAft>
              <a:defRPr sz="1200">
                <a:solidFill>
                  <a:schemeClr val="tx1"/>
                </a:solidFill>
                <a:latin typeface="Arial" charset="0"/>
              </a:defRPr>
            </a:lvl9pPr>
          </a:lstStyle>
          <a:p>
            <a:pPr eaLnBrk="1" hangingPunct="1">
              <a:spcBef>
                <a:spcPct val="50000"/>
              </a:spcBef>
            </a:pPr>
            <a:r>
              <a:rPr lang="en-US" sz="2000">
                <a:solidFill>
                  <a:schemeClr val="accent2"/>
                </a:solidFill>
              </a:rPr>
              <a:t>Click the labels to change the Reference/Subject neurons’ channel # and the neuron #.</a:t>
            </a:r>
          </a:p>
        </p:txBody>
      </p:sp>
      <p:cxnSp>
        <p:nvCxnSpPr>
          <p:cNvPr id="32778" name="AutoShape 29"/>
          <p:cNvCxnSpPr>
            <a:cxnSpLocks noChangeShapeType="1"/>
            <a:stCxn id="32777" idx="1"/>
          </p:cNvCxnSpPr>
          <p:nvPr/>
        </p:nvCxnSpPr>
        <p:spPr bwMode="auto">
          <a:xfrm rot="10800000">
            <a:off x="11277600" y="5451475"/>
            <a:ext cx="3352800" cy="484188"/>
          </a:xfrm>
          <a:prstGeom prst="bentConnector3">
            <a:avLst>
              <a:gd name="adj1" fmla="val 50000"/>
            </a:avLst>
          </a:prstGeom>
          <a:noFill/>
          <a:ln w="38100">
            <a:solidFill>
              <a:srgbClr val="CC0000"/>
            </a:solidFill>
            <a:miter lim="800000"/>
            <a:headEnd/>
            <a:tailEnd type="triangle" w="med" len="med"/>
          </a:ln>
          <a:extLst>
            <a:ext uri="{909E8E84-426E-40DD-AFC4-6F175D3DCCD1}">
              <a14:hiddenFill xmlns:a14="http://schemas.microsoft.com/office/drawing/2010/main">
                <a:noFill/>
              </a14:hiddenFill>
            </a:ext>
          </a:extLst>
        </p:spPr>
      </p:cxnSp>
      <p:sp>
        <p:nvSpPr>
          <p:cNvPr id="32779" name="Text Box 113"/>
          <p:cNvSpPr txBox="1">
            <a:spLocks noChangeArrowheads="1"/>
          </p:cNvSpPr>
          <p:nvPr/>
        </p:nvSpPr>
        <p:spPr bwMode="auto">
          <a:xfrm>
            <a:off x="1905000" y="2489200"/>
            <a:ext cx="2159000" cy="406400"/>
          </a:xfrm>
          <a:prstGeom prst="rect">
            <a:avLst/>
          </a:prstGeom>
          <a:noFill/>
          <a:ln w="9525" algn="ctr">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eaLnBrk="0" hangingPunct="0">
              <a:defRPr sz="1200">
                <a:solidFill>
                  <a:schemeClr val="tx1"/>
                </a:solidFill>
                <a:latin typeface="Arial" charset="0"/>
              </a:defRPr>
            </a:lvl1pPr>
            <a:lvl2pPr marL="742950" indent="-285750" eaLnBrk="0" hangingPunct="0">
              <a:defRPr sz="1200">
                <a:solidFill>
                  <a:schemeClr val="tx1"/>
                </a:solidFill>
                <a:latin typeface="Arial" charset="0"/>
              </a:defRPr>
            </a:lvl2pPr>
            <a:lvl3pPr marL="1143000" indent="-228600" eaLnBrk="0" hangingPunct="0">
              <a:defRPr sz="1200">
                <a:solidFill>
                  <a:schemeClr val="tx1"/>
                </a:solidFill>
                <a:latin typeface="Arial" charset="0"/>
              </a:defRPr>
            </a:lvl3pPr>
            <a:lvl4pPr marL="1600200" indent="-228600" eaLnBrk="0" hangingPunct="0">
              <a:defRPr sz="1200">
                <a:solidFill>
                  <a:schemeClr val="tx1"/>
                </a:solidFill>
                <a:latin typeface="Arial" charset="0"/>
              </a:defRPr>
            </a:lvl4pPr>
            <a:lvl5pPr marL="2057400" indent="-228600" eaLnBrk="0" hangingPunct="0">
              <a:defRPr sz="1200">
                <a:solidFill>
                  <a:schemeClr val="tx1"/>
                </a:solidFill>
                <a:latin typeface="Arial" charset="0"/>
              </a:defRPr>
            </a:lvl5pPr>
            <a:lvl6pPr marL="2514600" indent="-228600" algn="ctr" eaLnBrk="0" fontAlgn="base" hangingPunct="0">
              <a:spcBef>
                <a:spcPct val="0"/>
              </a:spcBef>
              <a:spcAft>
                <a:spcPct val="0"/>
              </a:spcAft>
              <a:defRPr sz="1200">
                <a:solidFill>
                  <a:schemeClr val="tx1"/>
                </a:solidFill>
                <a:latin typeface="Arial" charset="0"/>
              </a:defRPr>
            </a:lvl6pPr>
            <a:lvl7pPr marL="2971800" indent="-228600" algn="ctr" eaLnBrk="0" fontAlgn="base" hangingPunct="0">
              <a:spcBef>
                <a:spcPct val="0"/>
              </a:spcBef>
              <a:spcAft>
                <a:spcPct val="0"/>
              </a:spcAft>
              <a:defRPr sz="1200">
                <a:solidFill>
                  <a:schemeClr val="tx1"/>
                </a:solidFill>
                <a:latin typeface="Arial" charset="0"/>
              </a:defRPr>
            </a:lvl7pPr>
            <a:lvl8pPr marL="3429000" indent="-228600" algn="ctr" eaLnBrk="0" fontAlgn="base" hangingPunct="0">
              <a:spcBef>
                <a:spcPct val="0"/>
              </a:spcBef>
              <a:spcAft>
                <a:spcPct val="0"/>
              </a:spcAft>
              <a:defRPr sz="1200">
                <a:solidFill>
                  <a:schemeClr val="tx1"/>
                </a:solidFill>
                <a:latin typeface="Arial" charset="0"/>
              </a:defRPr>
            </a:lvl8pPr>
            <a:lvl9pPr marL="3886200" indent="-228600" algn="ctr" eaLnBrk="0" fontAlgn="base" hangingPunct="0">
              <a:spcBef>
                <a:spcPct val="0"/>
              </a:spcBef>
              <a:spcAft>
                <a:spcPct val="0"/>
              </a:spcAft>
              <a:defRPr sz="1200">
                <a:solidFill>
                  <a:schemeClr val="tx1"/>
                </a:solidFill>
                <a:latin typeface="Arial" charset="0"/>
              </a:defRPr>
            </a:lvl9pPr>
          </a:lstStyle>
          <a:p>
            <a:pPr eaLnBrk="1" hangingPunct="1">
              <a:spcBef>
                <a:spcPct val="50000"/>
              </a:spcBef>
            </a:pPr>
            <a:r>
              <a:rPr lang="en-US" sz="2000">
                <a:solidFill>
                  <a:schemeClr val="accent2"/>
                </a:solidFill>
              </a:rPr>
              <a:t>Stop/Pause</a:t>
            </a:r>
          </a:p>
        </p:txBody>
      </p:sp>
      <p:cxnSp>
        <p:nvCxnSpPr>
          <p:cNvPr id="32780" name="AutoShape 114"/>
          <p:cNvCxnSpPr>
            <a:cxnSpLocks noChangeShapeType="1"/>
            <a:stCxn id="32779" idx="3"/>
          </p:cNvCxnSpPr>
          <p:nvPr/>
        </p:nvCxnSpPr>
        <p:spPr bwMode="auto">
          <a:xfrm>
            <a:off x="4064000" y="2692400"/>
            <a:ext cx="2547938" cy="1879600"/>
          </a:xfrm>
          <a:prstGeom prst="bentConnector2">
            <a:avLst/>
          </a:prstGeom>
          <a:noFill/>
          <a:ln w="38100">
            <a:solidFill>
              <a:srgbClr val="FFC000"/>
            </a:solidFill>
            <a:miter lim="800000"/>
            <a:headEnd/>
            <a:tailEnd type="triangle" w="med" len="med"/>
          </a:ln>
          <a:extLst>
            <a:ext uri="{909E8E84-426E-40DD-AFC4-6F175D3DCCD1}">
              <a14:hiddenFill xmlns:a14="http://schemas.microsoft.com/office/drawing/2010/main">
                <a:noFill/>
              </a14:hiddenFill>
            </a:ext>
          </a:extLst>
        </p:spPr>
      </p:cxnSp>
      <p:sp>
        <p:nvSpPr>
          <p:cNvPr id="32781" name="Text Box 116"/>
          <p:cNvSpPr txBox="1">
            <a:spLocks noChangeArrowheads="1"/>
          </p:cNvSpPr>
          <p:nvPr/>
        </p:nvSpPr>
        <p:spPr bwMode="auto">
          <a:xfrm>
            <a:off x="1905000" y="3009900"/>
            <a:ext cx="2159000" cy="406400"/>
          </a:xfrm>
          <a:prstGeom prst="rect">
            <a:avLst/>
          </a:prstGeom>
          <a:noFill/>
          <a:ln w="9525" algn="ctr">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eaLnBrk="0" hangingPunct="0">
              <a:defRPr sz="1200">
                <a:solidFill>
                  <a:schemeClr val="tx1"/>
                </a:solidFill>
                <a:latin typeface="Arial" charset="0"/>
              </a:defRPr>
            </a:lvl1pPr>
            <a:lvl2pPr marL="742950" indent="-285750" eaLnBrk="0" hangingPunct="0">
              <a:defRPr sz="1200">
                <a:solidFill>
                  <a:schemeClr val="tx1"/>
                </a:solidFill>
                <a:latin typeface="Arial" charset="0"/>
              </a:defRPr>
            </a:lvl2pPr>
            <a:lvl3pPr marL="1143000" indent="-228600" eaLnBrk="0" hangingPunct="0">
              <a:defRPr sz="1200">
                <a:solidFill>
                  <a:schemeClr val="tx1"/>
                </a:solidFill>
                <a:latin typeface="Arial" charset="0"/>
              </a:defRPr>
            </a:lvl3pPr>
            <a:lvl4pPr marL="1600200" indent="-228600" eaLnBrk="0" hangingPunct="0">
              <a:defRPr sz="1200">
                <a:solidFill>
                  <a:schemeClr val="tx1"/>
                </a:solidFill>
                <a:latin typeface="Arial" charset="0"/>
              </a:defRPr>
            </a:lvl4pPr>
            <a:lvl5pPr marL="2057400" indent="-228600" eaLnBrk="0" hangingPunct="0">
              <a:defRPr sz="1200">
                <a:solidFill>
                  <a:schemeClr val="tx1"/>
                </a:solidFill>
                <a:latin typeface="Arial" charset="0"/>
              </a:defRPr>
            </a:lvl5pPr>
            <a:lvl6pPr marL="2514600" indent="-228600" algn="ctr" eaLnBrk="0" fontAlgn="base" hangingPunct="0">
              <a:spcBef>
                <a:spcPct val="0"/>
              </a:spcBef>
              <a:spcAft>
                <a:spcPct val="0"/>
              </a:spcAft>
              <a:defRPr sz="1200">
                <a:solidFill>
                  <a:schemeClr val="tx1"/>
                </a:solidFill>
                <a:latin typeface="Arial" charset="0"/>
              </a:defRPr>
            </a:lvl6pPr>
            <a:lvl7pPr marL="2971800" indent="-228600" algn="ctr" eaLnBrk="0" fontAlgn="base" hangingPunct="0">
              <a:spcBef>
                <a:spcPct val="0"/>
              </a:spcBef>
              <a:spcAft>
                <a:spcPct val="0"/>
              </a:spcAft>
              <a:defRPr sz="1200">
                <a:solidFill>
                  <a:schemeClr val="tx1"/>
                </a:solidFill>
                <a:latin typeface="Arial" charset="0"/>
              </a:defRPr>
            </a:lvl7pPr>
            <a:lvl8pPr marL="3429000" indent="-228600" algn="ctr" eaLnBrk="0" fontAlgn="base" hangingPunct="0">
              <a:spcBef>
                <a:spcPct val="0"/>
              </a:spcBef>
              <a:spcAft>
                <a:spcPct val="0"/>
              </a:spcAft>
              <a:defRPr sz="1200">
                <a:solidFill>
                  <a:schemeClr val="tx1"/>
                </a:solidFill>
                <a:latin typeface="Arial" charset="0"/>
              </a:defRPr>
            </a:lvl8pPr>
            <a:lvl9pPr marL="3886200" indent="-228600" algn="ctr" eaLnBrk="0" fontAlgn="base" hangingPunct="0">
              <a:spcBef>
                <a:spcPct val="0"/>
              </a:spcBef>
              <a:spcAft>
                <a:spcPct val="0"/>
              </a:spcAft>
              <a:defRPr sz="1200">
                <a:solidFill>
                  <a:schemeClr val="tx1"/>
                </a:solidFill>
                <a:latin typeface="Arial" charset="0"/>
              </a:defRPr>
            </a:lvl9pPr>
          </a:lstStyle>
          <a:p>
            <a:pPr eaLnBrk="1" hangingPunct="1">
              <a:spcBef>
                <a:spcPct val="50000"/>
              </a:spcBef>
            </a:pPr>
            <a:r>
              <a:rPr lang="en-US" sz="2000">
                <a:solidFill>
                  <a:schemeClr val="accent2"/>
                </a:solidFill>
              </a:rPr>
              <a:t>Start</a:t>
            </a:r>
          </a:p>
        </p:txBody>
      </p:sp>
      <p:cxnSp>
        <p:nvCxnSpPr>
          <p:cNvPr id="32782" name="AutoShape 117"/>
          <p:cNvCxnSpPr>
            <a:cxnSpLocks noChangeShapeType="1"/>
            <a:stCxn id="32781" idx="3"/>
          </p:cNvCxnSpPr>
          <p:nvPr/>
        </p:nvCxnSpPr>
        <p:spPr bwMode="auto">
          <a:xfrm>
            <a:off x="4064000" y="3213100"/>
            <a:ext cx="2190750" cy="1333500"/>
          </a:xfrm>
          <a:prstGeom prst="bentConnector2">
            <a:avLst/>
          </a:prstGeom>
          <a:noFill/>
          <a:ln w="38100">
            <a:solidFill>
              <a:srgbClr val="00B050"/>
            </a:solidFill>
            <a:miter lim="800000"/>
            <a:headEnd/>
            <a:tailEnd type="triangle" w="med" len="med"/>
          </a:ln>
          <a:extLst>
            <a:ext uri="{909E8E84-426E-40DD-AFC4-6F175D3DCCD1}">
              <a14:hiddenFill xmlns:a14="http://schemas.microsoft.com/office/drawing/2010/main">
                <a:noFill/>
              </a14:hiddenFill>
            </a:ext>
          </a:extLst>
        </p:spPr>
      </p:cxnSp>
      <p:sp>
        <p:nvSpPr>
          <p:cNvPr id="32783" name="Text Box 119"/>
          <p:cNvSpPr txBox="1">
            <a:spLocks noChangeArrowheads="1"/>
          </p:cNvSpPr>
          <p:nvPr/>
        </p:nvSpPr>
        <p:spPr bwMode="auto">
          <a:xfrm>
            <a:off x="1905000" y="3505200"/>
            <a:ext cx="2159000" cy="406400"/>
          </a:xfrm>
          <a:prstGeom prst="rect">
            <a:avLst/>
          </a:prstGeom>
          <a:noFill/>
          <a:ln w="9525" algn="ctr">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eaLnBrk="0" hangingPunct="0">
              <a:defRPr sz="1200">
                <a:solidFill>
                  <a:schemeClr val="tx1"/>
                </a:solidFill>
                <a:latin typeface="Arial" charset="0"/>
              </a:defRPr>
            </a:lvl1pPr>
            <a:lvl2pPr marL="742950" indent="-285750" eaLnBrk="0" hangingPunct="0">
              <a:defRPr sz="1200">
                <a:solidFill>
                  <a:schemeClr val="tx1"/>
                </a:solidFill>
                <a:latin typeface="Arial" charset="0"/>
              </a:defRPr>
            </a:lvl2pPr>
            <a:lvl3pPr marL="1143000" indent="-228600" eaLnBrk="0" hangingPunct="0">
              <a:defRPr sz="1200">
                <a:solidFill>
                  <a:schemeClr val="tx1"/>
                </a:solidFill>
                <a:latin typeface="Arial" charset="0"/>
              </a:defRPr>
            </a:lvl3pPr>
            <a:lvl4pPr marL="1600200" indent="-228600" eaLnBrk="0" hangingPunct="0">
              <a:defRPr sz="1200">
                <a:solidFill>
                  <a:schemeClr val="tx1"/>
                </a:solidFill>
                <a:latin typeface="Arial" charset="0"/>
              </a:defRPr>
            </a:lvl4pPr>
            <a:lvl5pPr marL="2057400" indent="-228600" eaLnBrk="0" hangingPunct="0">
              <a:defRPr sz="1200">
                <a:solidFill>
                  <a:schemeClr val="tx1"/>
                </a:solidFill>
                <a:latin typeface="Arial" charset="0"/>
              </a:defRPr>
            </a:lvl5pPr>
            <a:lvl6pPr marL="2514600" indent="-228600" algn="ctr" eaLnBrk="0" fontAlgn="base" hangingPunct="0">
              <a:spcBef>
                <a:spcPct val="0"/>
              </a:spcBef>
              <a:spcAft>
                <a:spcPct val="0"/>
              </a:spcAft>
              <a:defRPr sz="1200">
                <a:solidFill>
                  <a:schemeClr val="tx1"/>
                </a:solidFill>
                <a:latin typeface="Arial" charset="0"/>
              </a:defRPr>
            </a:lvl6pPr>
            <a:lvl7pPr marL="2971800" indent="-228600" algn="ctr" eaLnBrk="0" fontAlgn="base" hangingPunct="0">
              <a:spcBef>
                <a:spcPct val="0"/>
              </a:spcBef>
              <a:spcAft>
                <a:spcPct val="0"/>
              </a:spcAft>
              <a:defRPr sz="1200">
                <a:solidFill>
                  <a:schemeClr val="tx1"/>
                </a:solidFill>
                <a:latin typeface="Arial" charset="0"/>
              </a:defRPr>
            </a:lvl7pPr>
            <a:lvl8pPr marL="3429000" indent="-228600" algn="ctr" eaLnBrk="0" fontAlgn="base" hangingPunct="0">
              <a:spcBef>
                <a:spcPct val="0"/>
              </a:spcBef>
              <a:spcAft>
                <a:spcPct val="0"/>
              </a:spcAft>
              <a:defRPr sz="1200">
                <a:solidFill>
                  <a:schemeClr val="tx1"/>
                </a:solidFill>
                <a:latin typeface="Arial" charset="0"/>
              </a:defRPr>
            </a:lvl8pPr>
            <a:lvl9pPr marL="3886200" indent="-228600" algn="ctr" eaLnBrk="0" fontAlgn="base" hangingPunct="0">
              <a:spcBef>
                <a:spcPct val="0"/>
              </a:spcBef>
              <a:spcAft>
                <a:spcPct val="0"/>
              </a:spcAft>
              <a:defRPr sz="1200">
                <a:solidFill>
                  <a:schemeClr val="tx1"/>
                </a:solidFill>
                <a:latin typeface="Arial" charset="0"/>
              </a:defRPr>
            </a:lvl9pPr>
          </a:lstStyle>
          <a:p>
            <a:pPr eaLnBrk="1" hangingPunct="1">
              <a:spcBef>
                <a:spcPct val="50000"/>
              </a:spcBef>
            </a:pPr>
            <a:r>
              <a:rPr lang="en-US" sz="2000">
                <a:solidFill>
                  <a:schemeClr val="accent2"/>
                </a:solidFill>
              </a:rPr>
              <a:t>Start afresh</a:t>
            </a:r>
          </a:p>
        </p:txBody>
      </p:sp>
      <p:cxnSp>
        <p:nvCxnSpPr>
          <p:cNvPr id="53" name="AutoShape 120"/>
          <p:cNvCxnSpPr>
            <a:cxnSpLocks noChangeShapeType="1"/>
            <a:stCxn id="32783" idx="3"/>
          </p:cNvCxnSpPr>
          <p:nvPr/>
        </p:nvCxnSpPr>
        <p:spPr bwMode="auto">
          <a:xfrm>
            <a:off x="4064000" y="3708400"/>
            <a:ext cx="1865313" cy="855663"/>
          </a:xfrm>
          <a:prstGeom prst="bentConnector2">
            <a:avLst/>
          </a:prstGeom>
          <a:noFill/>
          <a:ln w="38100">
            <a:solidFill>
              <a:schemeClr val="accent1">
                <a:lumMod val="75000"/>
              </a:schemeClr>
            </a:solidFill>
            <a:miter lim="800000"/>
            <a:headEnd/>
            <a:tailEnd type="triangle" w="med" len="med"/>
          </a:ln>
          <a:extLst/>
        </p:spPr>
      </p:cxnSp>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13"/>
          <p:cNvSpPr>
            <a:spLocks noChangeArrowheads="1"/>
          </p:cNvSpPr>
          <p:nvPr/>
        </p:nvSpPr>
        <p:spPr bwMode="auto">
          <a:xfrm>
            <a:off x="0" y="0"/>
            <a:ext cx="18288000" cy="1295400"/>
          </a:xfrm>
          <a:prstGeom prst="rect">
            <a:avLst/>
          </a:prstGeom>
          <a:gradFill rotWithShape="1">
            <a:gsLst>
              <a:gs pos="0">
                <a:srgbClr val="CACACA"/>
              </a:gs>
              <a:gs pos="50000">
                <a:srgbClr val="EAEAEA"/>
              </a:gs>
              <a:gs pos="100000">
                <a:srgbClr val="CACACA"/>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lIns="182880" tIns="91440" rIns="182880" bIns="91440" anchor="ctr"/>
          <a:lstStyle/>
          <a:p>
            <a:pPr defTabSz="1828800"/>
            <a:r>
              <a:rPr lang="en-US" sz="3600" b="1" dirty="0">
                <a:solidFill>
                  <a:srgbClr val="A50021"/>
                </a:solidFill>
              </a:rPr>
              <a:t>X-correlation </a:t>
            </a:r>
            <a:r>
              <a:rPr lang="en-US" sz="3600" b="1" dirty="0" smtClean="0">
                <a:solidFill>
                  <a:srgbClr val="A50021"/>
                </a:solidFill>
              </a:rPr>
              <a:t>–Under the Hood</a:t>
            </a:r>
            <a:endParaRPr lang="en-US" sz="3600" b="1" dirty="0">
              <a:solidFill>
                <a:srgbClr val="A50021"/>
              </a:solidFill>
            </a:endParaRPr>
          </a:p>
          <a:p>
            <a:pPr defTabSz="1828800"/>
            <a:r>
              <a:rPr lang="en-US" sz="2000" b="1" dirty="0">
                <a:solidFill>
                  <a:srgbClr val="A50021"/>
                </a:solidFill>
              </a:rPr>
              <a:t>(also auto-correlation)</a:t>
            </a:r>
            <a:endParaRPr lang="en-US" sz="2000" b="1" dirty="0">
              <a:solidFill>
                <a:srgbClr val="A6A6A6"/>
              </a:solidFill>
            </a:endParaRPr>
          </a:p>
        </p:txBody>
      </p:sp>
      <p:sp>
        <p:nvSpPr>
          <p:cNvPr id="33795" name="Rectangle 218"/>
          <p:cNvSpPr>
            <a:spLocks noChangeArrowheads="1"/>
          </p:cNvSpPr>
          <p:nvPr/>
        </p:nvSpPr>
        <p:spPr bwMode="auto">
          <a:xfrm>
            <a:off x="777875" y="7239000"/>
            <a:ext cx="15833725" cy="5262563"/>
          </a:xfrm>
          <a:prstGeom prst="rect">
            <a:avLst/>
          </a:prstGeom>
          <a:noFill/>
          <a:ln w="9525" algn="ctr">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p>
            <a:pPr marL="342900" indent="-342900" algn="l">
              <a:buFontTx/>
              <a:buAutoNum type="arabicParenR"/>
            </a:pPr>
            <a:endParaRPr lang="en-US" sz="2400" dirty="0"/>
          </a:p>
          <a:p>
            <a:pPr marL="342900" indent="-342900" algn="l"/>
            <a:r>
              <a:rPr lang="en-US" sz="2400" dirty="0"/>
              <a:t>When the XCOR is started, by the user,  </a:t>
            </a:r>
          </a:p>
          <a:p>
            <a:pPr marL="342900" indent="-342900" algn="l"/>
            <a:endParaRPr lang="en-US" sz="2400" dirty="0"/>
          </a:p>
          <a:p>
            <a:pPr marL="342900" indent="-342900" algn="l">
              <a:buFontTx/>
              <a:buAutoNum type="arabicParenR"/>
            </a:pPr>
            <a:r>
              <a:rPr lang="en-US" sz="2400" dirty="0"/>
              <a:t>Detect any newly occurring spike from the “Reference” neuron. If detected,</a:t>
            </a:r>
          </a:p>
          <a:p>
            <a:pPr marL="342900" indent="-342900" algn="l">
              <a:buFontTx/>
              <a:buAutoNum type="arabicParenR"/>
            </a:pPr>
            <a:r>
              <a:rPr lang="en-US" sz="2400" dirty="0"/>
              <a:t>Wait for </a:t>
            </a:r>
            <a:r>
              <a:rPr lang="en-US" sz="2400" dirty="0" err="1"/>
              <a:t>m_PostSpikeTimeWnd</a:t>
            </a:r>
            <a:r>
              <a:rPr lang="en-US" sz="2400" dirty="0"/>
              <a:t>+ half Gaussian (the half size of the convolution kernel), and then </a:t>
            </a:r>
          </a:p>
          <a:p>
            <a:pPr marL="342900" indent="-342900" algn="l">
              <a:buFontTx/>
              <a:buAutoNum type="arabicParenR"/>
            </a:pPr>
            <a:r>
              <a:rPr lang="en-US" sz="2400" dirty="0"/>
              <a:t>Search for the spikes by the “Subject” neuron within the time window of from </a:t>
            </a:r>
            <a:r>
              <a:rPr lang="en-US" sz="1800" dirty="0"/>
              <a:t>–(</a:t>
            </a:r>
            <a:r>
              <a:rPr lang="en-US" sz="1800" dirty="0" err="1"/>
              <a:t>m_PreSpikeTimeWnd</a:t>
            </a:r>
            <a:r>
              <a:rPr lang="en-US" sz="1800" dirty="0"/>
              <a:t> + </a:t>
            </a:r>
            <a:r>
              <a:rPr lang="en-US" sz="1800" dirty="0" err="1"/>
              <a:t>m_HalfKernel_ms</a:t>
            </a:r>
            <a:r>
              <a:rPr lang="en-US" sz="1800" dirty="0"/>
              <a:t>)</a:t>
            </a:r>
            <a:r>
              <a:rPr lang="en-US" sz="2400" dirty="0"/>
              <a:t> to </a:t>
            </a:r>
            <a:r>
              <a:rPr lang="en-US" sz="1800" dirty="0"/>
              <a:t>(</a:t>
            </a:r>
            <a:r>
              <a:rPr lang="en-US" sz="1800" dirty="0" err="1"/>
              <a:t>m_PostSpikeTimeWnd</a:t>
            </a:r>
            <a:r>
              <a:rPr lang="en-US" sz="1800" dirty="0"/>
              <a:t>+ </a:t>
            </a:r>
            <a:r>
              <a:rPr lang="en-US" sz="1800" dirty="0" err="1"/>
              <a:t>m_HalfKernel_ms</a:t>
            </a:r>
            <a:r>
              <a:rPr lang="en-US" sz="1800" dirty="0"/>
              <a:t>)</a:t>
            </a:r>
            <a:r>
              <a:rPr lang="en-US" sz="2400" dirty="0"/>
              <a:t> centered at the time of the Reference spike.</a:t>
            </a:r>
          </a:p>
          <a:p>
            <a:pPr marL="342900" indent="-342900" algn="l">
              <a:buFontTx/>
              <a:buAutoNum type="arabicParenR"/>
            </a:pPr>
            <a:r>
              <a:rPr lang="en-US" sz="2400" dirty="0"/>
              <a:t>Using a temporary array, calculate the one-time X-Correlation between the Reference spike and the Subject spike within the time window of the X-Correlation: </a:t>
            </a:r>
            <a:r>
              <a:rPr lang="en-US" sz="2400" dirty="0" err="1"/>
              <a:t>m_TmpXCOR</a:t>
            </a:r>
            <a:r>
              <a:rPr lang="en-US" sz="2400" dirty="0"/>
              <a:t>[</a:t>
            </a:r>
            <a:r>
              <a:rPr lang="en-US" sz="2400" dirty="0" err="1"/>
              <a:t>xcorIdx</a:t>
            </a:r>
            <a:r>
              <a:rPr lang="en-US" sz="2400" dirty="0"/>
              <a:t>];</a:t>
            </a:r>
          </a:p>
          <a:p>
            <a:pPr marL="342900" indent="-342900" algn="l">
              <a:buFontTx/>
              <a:buAutoNum type="arabicParenR"/>
            </a:pPr>
            <a:r>
              <a:rPr lang="en-US" sz="2400" dirty="0"/>
              <a:t>Add this one-time X-correlation array to the “accumulated” X-Correlation array using a weighting process. For example, if this is the 10</a:t>
            </a:r>
            <a:r>
              <a:rPr lang="en-US" sz="2400" baseline="30000" dirty="0"/>
              <a:t>th</a:t>
            </a:r>
            <a:r>
              <a:rPr lang="en-US" sz="2400" dirty="0"/>
              <a:t> spike of the Reference </a:t>
            </a:r>
            <a:r>
              <a:rPr lang="en-US" sz="2400" dirty="0" err="1"/>
              <a:t>Nn</a:t>
            </a:r>
            <a:r>
              <a:rPr lang="en-US" sz="2400" dirty="0"/>
              <a:t>, then multiply 0.9 to the existing X-correlation curve; and the new signal’s contribution would 0.1 (1- 0.9 = 0.1). </a:t>
            </a:r>
            <a:r>
              <a:rPr lang="en-US" sz="2400" dirty="0" err="1"/>
              <a:t>m_XCOR</a:t>
            </a:r>
            <a:r>
              <a:rPr lang="en-US" sz="2400" dirty="0"/>
              <a:t>[</a:t>
            </a:r>
            <a:r>
              <a:rPr lang="en-US" sz="2400" dirty="0" err="1"/>
              <a:t>xcorIdx</a:t>
            </a:r>
            <a:r>
              <a:rPr lang="en-US" sz="2400" dirty="0"/>
              <a:t>]=0.9*</a:t>
            </a:r>
            <a:r>
              <a:rPr lang="en-US" sz="2400" dirty="0" err="1"/>
              <a:t>m_XCOR</a:t>
            </a:r>
            <a:r>
              <a:rPr lang="en-US" sz="2400" dirty="0"/>
              <a:t>[</a:t>
            </a:r>
            <a:r>
              <a:rPr lang="en-US" sz="2400" dirty="0" err="1"/>
              <a:t>xcorIdx</a:t>
            </a:r>
            <a:r>
              <a:rPr lang="en-US" sz="2400" dirty="0"/>
              <a:t>]+0.1*</a:t>
            </a:r>
            <a:r>
              <a:rPr lang="en-US" sz="2400" dirty="0" err="1"/>
              <a:t>m_TmpXCOR</a:t>
            </a:r>
            <a:r>
              <a:rPr lang="en-US" sz="2400" dirty="0"/>
              <a:t>[</a:t>
            </a:r>
            <a:r>
              <a:rPr lang="en-US" sz="2400" dirty="0" err="1"/>
              <a:t>xcorIdx</a:t>
            </a:r>
            <a:r>
              <a:rPr lang="en-US" sz="2400" dirty="0"/>
              <a:t>];</a:t>
            </a:r>
          </a:p>
          <a:p>
            <a:pPr marL="342900" indent="-342900" algn="l">
              <a:buFontTx/>
              <a:buAutoNum type="arabicParenR"/>
            </a:pPr>
            <a:r>
              <a:rPr lang="en-US" sz="2400" dirty="0"/>
              <a:t>Go to (1).</a:t>
            </a:r>
          </a:p>
        </p:txBody>
      </p:sp>
      <p:grpSp>
        <p:nvGrpSpPr>
          <p:cNvPr id="33796" name="Group 196"/>
          <p:cNvGrpSpPr>
            <a:grpSpLocks noChangeAspect="1"/>
          </p:cNvGrpSpPr>
          <p:nvPr/>
        </p:nvGrpSpPr>
        <p:grpSpPr bwMode="auto">
          <a:xfrm>
            <a:off x="1187450" y="1938338"/>
            <a:ext cx="14846300" cy="4559300"/>
            <a:chOff x="228600" y="3200400"/>
            <a:chExt cx="8686800" cy="2667678"/>
          </a:xfrm>
        </p:grpSpPr>
        <p:cxnSp>
          <p:nvCxnSpPr>
            <p:cNvPr id="198" name="Straight Connector 197"/>
            <p:cNvCxnSpPr/>
            <p:nvPr/>
          </p:nvCxnSpPr>
          <p:spPr>
            <a:xfrm>
              <a:off x="1066441" y="3200400"/>
              <a:ext cx="0" cy="1600421"/>
            </a:xfrm>
            <a:prstGeom prst="line">
              <a:avLst/>
            </a:prstGeom>
            <a:ln w="38100">
              <a:solidFill>
                <a:srgbClr val="0000FF"/>
              </a:solidFill>
              <a:headEnd type="triangl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99" name="Straight Connector 198"/>
            <p:cNvCxnSpPr/>
            <p:nvPr/>
          </p:nvCxnSpPr>
          <p:spPr>
            <a:xfrm>
              <a:off x="1066441" y="4648488"/>
              <a:ext cx="3505559" cy="0"/>
            </a:xfrm>
            <a:prstGeom prst="line">
              <a:avLst/>
            </a:prstGeom>
            <a:ln w="28575">
              <a:solidFill>
                <a:srgbClr val="0000FF"/>
              </a:solidFill>
            </a:ln>
          </p:spPr>
          <p:style>
            <a:lnRef idx="1">
              <a:schemeClr val="accent1"/>
            </a:lnRef>
            <a:fillRef idx="0">
              <a:schemeClr val="accent1"/>
            </a:fillRef>
            <a:effectRef idx="0">
              <a:schemeClr val="accent1"/>
            </a:effectRef>
            <a:fontRef idx="minor">
              <a:schemeClr val="tx1"/>
            </a:fontRef>
          </p:style>
        </p:cxnSp>
        <p:cxnSp>
          <p:nvCxnSpPr>
            <p:cNvPr id="200" name="Straight Connector 199"/>
            <p:cNvCxnSpPr/>
            <p:nvPr/>
          </p:nvCxnSpPr>
          <p:spPr>
            <a:xfrm>
              <a:off x="4572000" y="4496156"/>
              <a:ext cx="0" cy="304665"/>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201" name="Straight Connector 200"/>
            <p:cNvCxnSpPr/>
            <p:nvPr/>
          </p:nvCxnSpPr>
          <p:spPr>
            <a:xfrm>
              <a:off x="4572000" y="4648488"/>
              <a:ext cx="3505559" cy="0"/>
            </a:xfrm>
            <a:prstGeom prst="line">
              <a:avLst/>
            </a:prstGeom>
            <a:ln w="28575">
              <a:solidFill>
                <a:srgbClr val="0000FF"/>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202" name="Straight Connector 201"/>
            <p:cNvCxnSpPr/>
            <p:nvPr/>
          </p:nvCxnSpPr>
          <p:spPr>
            <a:xfrm>
              <a:off x="8077559" y="4496156"/>
              <a:ext cx="0" cy="304665"/>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203" name="Straight Connector 202"/>
            <p:cNvCxnSpPr/>
            <p:nvPr/>
          </p:nvCxnSpPr>
          <p:spPr>
            <a:xfrm>
              <a:off x="457102" y="4648488"/>
              <a:ext cx="609339" cy="0"/>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204" name="Straight Connector 203"/>
            <p:cNvCxnSpPr/>
            <p:nvPr/>
          </p:nvCxnSpPr>
          <p:spPr>
            <a:xfrm>
              <a:off x="457102" y="4496156"/>
              <a:ext cx="0" cy="304665"/>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205" name="Straight Connector 204"/>
            <p:cNvCxnSpPr/>
            <p:nvPr/>
          </p:nvCxnSpPr>
          <p:spPr>
            <a:xfrm>
              <a:off x="8077559" y="4648488"/>
              <a:ext cx="609339" cy="0"/>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206" name="Straight Connector 205"/>
            <p:cNvCxnSpPr/>
            <p:nvPr/>
          </p:nvCxnSpPr>
          <p:spPr>
            <a:xfrm>
              <a:off x="8686898" y="4499871"/>
              <a:ext cx="0" cy="304665"/>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207" name="Freeform 206"/>
            <p:cNvSpPr/>
            <p:nvPr/>
          </p:nvSpPr>
          <p:spPr>
            <a:xfrm>
              <a:off x="457102" y="4199850"/>
              <a:ext cx="609339" cy="429132"/>
            </a:xfrm>
            <a:custGeom>
              <a:avLst/>
              <a:gdLst>
                <a:gd name="connsiteX0" fmla="*/ 0 w 1459831"/>
                <a:gd name="connsiteY0" fmla="*/ 27285 h 1719727"/>
                <a:gd name="connsiteX1" fmla="*/ 385010 w 1459831"/>
                <a:gd name="connsiteY1" fmla="*/ 171664 h 1719727"/>
                <a:gd name="connsiteX2" fmla="*/ 986589 w 1459831"/>
                <a:gd name="connsiteY2" fmla="*/ 1326696 h 1719727"/>
                <a:gd name="connsiteX3" fmla="*/ 1459831 w 1459831"/>
                <a:gd name="connsiteY3" fmla="*/ 1719727 h 1719727"/>
                <a:gd name="connsiteX0" fmla="*/ 0 w 1459831"/>
                <a:gd name="connsiteY0" fmla="*/ 0 h 1692442"/>
                <a:gd name="connsiteX1" fmla="*/ 986589 w 1459831"/>
                <a:gd name="connsiteY1" fmla="*/ 1299411 h 1692442"/>
                <a:gd name="connsiteX2" fmla="*/ 1459831 w 1459831"/>
                <a:gd name="connsiteY2" fmla="*/ 1692442 h 1692442"/>
                <a:gd name="connsiteX0" fmla="*/ 0 w 1459831"/>
                <a:gd name="connsiteY0" fmla="*/ 0 h 1692442"/>
                <a:gd name="connsiteX1" fmla="*/ 1459831 w 1459831"/>
                <a:gd name="connsiteY1" fmla="*/ 1692442 h 1692442"/>
                <a:gd name="connsiteX0" fmla="*/ 0 w 1459831"/>
                <a:gd name="connsiteY0" fmla="*/ 0 h 1692442"/>
                <a:gd name="connsiteX1" fmla="*/ 1459831 w 1459831"/>
                <a:gd name="connsiteY1" fmla="*/ 1692442 h 1692442"/>
                <a:gd name="connsiteX0" fmla="*/ 0 w 1459831"/>
                <a:gd name="connsiteY0" fmla="*/ 0 h 1692442"/>
                <a:gd name="connsiteX1" fmla="*/ 1459831 w 1459831"/>
                <a:gd name="connsiteY1" fmla="*/ 1692442 h 1692442"/>
                <a:gd name="connsiteX0" fmla="*/ 0 w 1459831"/>
                <a:gd name="connsiteY0" fmla="*/ 0 h 1692442"/>
                <a:gd name="connsiteX1" fmla="*/ 1459831 w 1459831"/>
                <a:gd name="connsiteY1" fmla="*/ 1692442 h 1692442"/>
              </a:gdLst>
              <a:ahLst/>
              <a:cxnLst>
                <a:cxn ang="0">
                  <a:pos x="connsiteX0" y="connsiteY0"/>
                </a:cxn>
                <a:cxn ang="0">
                  <a:pos x="connsiteX1" y="connsiteY1"/>
                </a:cxn>
              </a:cxnLst>
              <a:rect l="l" t="t" r="r" b="b"/>
              <a:pathLst>
                <a:path w="1459831" h="1692442">
                  <a:moveTo>
                    <a:pt x="0" y="0"/>
                  </a:moveTo>
                  <a:cubicBezTo>
                    <a:pt x="494631" y="2673"/>
                    <a:pt x="708526" y="1689768"/>
                    <a:pt x="1459831" y="1692442"/>
                  </a:cubicBezTo>
                </a:path>
              </a:pathLst>
            </a:cu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txBody>
            <a:bodyPr anchor="ctr"/>
            <a:lstStyle/>
            <a:p>
              <a:pPr>
                <a:defRPr/>
              </a:pPr>
              <a:endParaRPr lang="en-US" sz="2000"/>
            </a:p>
          </p:txBody>
        </p:sp>
        <p:sp>
          <p:nvSpPr>
            <p:cNvPr id="208" name="Freeform 207"/>
            <p:cNvSpPr/>
            <p:nvPr/>
          </p:nvSpPr>
          <p:spPr>
            <a:xfrm flipH="1">
              <a:off x="8077559" y="4195206"/>
              <a:ext cx="609339" cy="429132"/>
            </a:xfrm>
            <a:custGeom>
              <a:avLst/>
              <a:gdLst>
                <a:gd name="connsiteX0" fmla="*/ 0 w 1459831"/>
                <a:gd name="connsiteY0" fmla="*/ 27285 h 1719727"/>
                <a:gd name="connsiteX1" fmla="*/ 385010 w 1459831"/>
                <a:gd name="connsiteY1" fmla="*/ 171664 h 1719727"/>
                <a:gd name="connsiteX2" fmla="*/ 986589 w 1459831"/>
                <a:gd name="connsiteY2" fmla="*/ 1326696 h 1719727"/>
                <a:gd name="connsiteX3" fmla="*/ 1459831 w 1459831"/>
                <a:gd name="connsiteY3" fmla="*/ 1719727 h 1719727"/>
                <a:gd name="connsiteX0" fmla="*/ 0 w 1459831"/>
                <a:gd name="connsiteY0" fmla="*/ 0 h 1692442"/>
                <a:gd name="connsiteX1" fmla="*/ 986589 w 1459831"/>
                <a:gd name="connsiteY1" fmla="*/ 1299411 h 1692442"/>
                <a:gd name="connsiteX2" fmla="*/ 1459831 w 1459831"/>
                <a:gd name="connsiteY2" fmla="*/ 1692442 h 1692442"/>
                <a:gd name="connsiteX0" fmla="*/ 0 w 1459831"/>
                <a:gd name="connsiteY0" fmla="*/ 0 h 1692442"/>
                <a:gd name="connsiteX1" fmla="*/ 1459831 w 1459831"/>
                <a:gd name="connsiteY1" fmla="*/ 1692442 h 1692442"/>
                <a:gd name="connsiteX0" fmla="*/ 0 w 1459831"/>
                <a:gd name="connsiteY0" fmla="*/ 0 h 1692442"/>
                <a:gd name="connsiteX1" fmla="*/ 1459831 w 1459831"/>
                <a:gd name="connsiteY1" fmla="*/ 1692442 h 1692442"/>
                <a:gd name="connsiteX0" fmla="*/ 0 w 1459831"/>
                <a:gd name="connsiteY0" fmla="*/ 0 h 1692442"/>
                <a:gd name="connsiteX1" fmla="*/ 1459831 w 1459831"/>
                <a:gd name="connsiteY1" fmla="*/ 1692442 h 1692442"/>
                <a:gd name="connsiteX0" fmla="*/ 0 w 1459831"/>
                <a:gd name="connsiteY0" fmla="*/ 0 h 1692442"/>
                <a:gd name="connsiteX1" fmla="*/ 1459831 w 1459831"/>
                <a:gd name="connsiteY1" fmla="*/ 1692442 h 1692442"/>
              </a:gdLst>
              <a:ahLst/>
              <a:cxnLst>
                <a:cxn ang="0">
                  <a:pos x="connsiteX0" y="connsiteY0"/>
                </a:cxn>
                <a:cxn ang="0">
                  <a:pos x="connsiteX1" y="connsiteY1"/>
                </a:cxn>
              </a:cxnLst>
              <a:rect l="l" t="t" r="r" b="b"/>
              <a:pathLst>
                <a:path w="1459831" h="1692442">
                  <a:moveTo>
                    <a:pt x="0" y="0"/>
                  </a:moveTo>
                  <a:cubicBezTo>
                    <a:pt x="494631" y="2673"/>
                    <a:pt x="708526" y="1689768"/>
                    <a:pt x="1459831" y="1692442"/>
                  </a:cubicBezTo>
                </a:path>
              </a:pathLst>
            </a:cu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txBody>
            <a:bodyPr anchor="ctr"/>
            <a:lstStyle/>
            <a:p>
              <a:pPr>
                <a:defRPr/>
              </a:pPr>
              <a:endParaRPr lang="en-US" sz="2000"/>
            </a:p>
          </p:txBody>
        </p:sp>
        <p:sp>
          <p:nvSpPr>
            <p:cNvPr id="33808" name="TextBox 208"/>
            <p:cNvSpPr txBox="1">
              <a:spLocks noChangeArrowheads="1"/>
            </p:cNvSpPr>
            <p:nvPr/>
          </p:nvSpPr>
          <p:spPr bwMode="auto">
            <a:xfrm>
              <a:off x="762000" y="4800601"/>
              <a:ext cx="609600" cy="1530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1200">
                  <a:solidFill>
                    <a:schemeClr val="tx1"/>
                  </a:solidFill>
                  <a:latin typeface="Arial" charset="0"/>
                </a:defRPr>
              </a:lvl1pPr>
              <a:lvl2pPr marL="742950" indent="-285750" eaLnBrk="0" hangingPunct="0">
                <a:defRPr sz="1200">
                  <a:solidFill>
                    <a:schemeClr val="tx1"/>
                  </a:solidFill>
                  <a:latin typeface="Arial" charset="0"/>
                </a:defRPr>
              </a:lvl2pPr>
              <a:lvl3pPr marL="1143000" indent="-228600" eaLnBrk="0" hangingPunct="0">
                <a:defRPr sz="1200">
                  <a:solidFill>
                    <a:schemeClr val="tx1"/>
                  </a:solidFill>
                  <a:latin typeface="Arial" charset="0"/>
                </a:defRPr>
              </a:lvl3pPr>
              <a:lvl4pPr marL="1600200" indent="-228600" eaLnBrk="0" hangingPunct="0">
                <a:defRPr sz="1200">
                  <a:solidFill>
                    <a:schemeClr val="tx1"/>
                  </a:solidFill>
                  <a:latin typeface="Arial" charset="0"/>
                </a:defRPr>
              </a:lvl4pPr>
              <a:lvl5pPr marL="2057400" indent="-228600" eaLnBrk="0" hangingPunct="0">
                <a:defRPr sz="1200">
                  <a:solidFill>
                    <a:schemeClr val="tx1"/>
                  </a:solidFill>
                  <a:latin typeface="Arial" charset="0"/>
                </a:defRPr>
              </a:lvl5pPr>
              <a:lvl6pPr marL="2514600" indent="-228600" algn="ctr" eaLnBrk="0" fontAlgn="base" hangingPunct="0">
                <a:spcBef>
                  <a:spcPct val="0"/>
                </a:spcBef>
                <a:spcAft>
                  <a:spcPct val="0"/>
                </a:spcAft>
                <a:defRPr sz="1200">
                  <a:solidFill>
                    <a:schemeClr val="tx1"/>
                  </a:solidFill>
                  <a:latin typeface="Arial" charset="0"/>
                </a:defRPr>
              </a:lvl6pPr>
              <a:lvl7pPr marL="2971800" indent="-228600" algn="ctr" eaLnBrk="0" fontAlgn="base" hangingPunct="0">
                <a:spcBef>
                  <a:spcPct val="0"/>
                </a:spcBef>
                <a:spcAft>
                  <a:spcPct val="0"/>
                </a:spcAft>
                <a:defRPr sz="1200">
                  <a:solidFill>
                    <a:schemeClr val="tx1"/>
                  </a:solidFill>
                  <a:latin typeface="Arial" charset="0"/>
                </a:defRPr>
              </a:lvl7pPr>
              <a:lvl8pPr marL="3429000" indent="-228600" algn="ctr" eaLnBrk="0" fontAlgn="base" hangingPunct="0">
                <a:spcBef>
                  <a:spcPct val="0"/>
                </a:spcBef>
                <a:spcAft>
                  <a:spcPct val="0"/>
                </a:spcAft>
                <a:defRPr sz="1200">
                  <a:solidFill>
                    <a:schemeClr val="tx1"/>
                  </a:solidFill>
                  <a:latin typeface="Arial" charset="0"/>
                </a:defRPr>
              </a:lvl8pPr>
              <a:lvl9pPr marL="3886200" indent="-228600" algn="ctr" eaLnBrk="0" fontAlgn="base" hangingPunct="0">
                <a:spcBef>
                  <a:spcPct val="0"/>
                </a:spcBef>
                <a:spcAft>
                  <a:spcPct val="0"/>
                </a:spcAft>
                <a:defRPr sz="1200">
                  <a:solidFill>
                    <a:schemeClr val="tx1"/>
                  </a:solidFill>
                  <a:latin typeface="Arial" charset="0"/>
                </a:defRPr>
              </a:lvl9pPr>
            </a:lstStyle>
            <a:p>
              <a:pPr eaLnBrk="1" hangingPunct="1"/>
              <a:r>
                <a:rPr lang="en-US" sz="1100"/>
                <a:t>m_dMinX</a:t>
              </a:r>
            </a:p>
          </p:txBody>
        </p:sp>
        <p:sp>
          <p:nvSpPr>
            <p:cNvPr id="33809" name="TextBox 209"/>
            <p:cNvSpPr txBox="1">
              <a:spLocks noChangeArrowheads="1"/>
            </p:cNvSpPr>
            <p:nvPr/>
          </p:nvSpPr>
          <p:spPr bwMode="auto">
            <a:xfrm>
              <a:off x="7772400" y="4800601"/>
              <a:ext cx="609600" cy="1530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1200">
                  <a:solidFill>
                    <a:schemeClr val="tx1"/>
                  </a:solidFill>
                  <a:latin typeface="Arial" charset="0"/>
                </a:defRPr>
              </a:lvl1pPr>
              <a:lvl2pPr marL="742950" indent="-285750" eaLnBrk="0" hangingPunct="0">
                <a:defRPr sz="1200">
                  <a:solidFill>
                    <a:schemeClr val="tx1"/>
                  </a:solidFill>
                  <a:latin typeface="Arial" charset="0"/>
                </a:defRPr>
              </a:lvl2pPr>
              <a:lvl3pPr marL="1143000" indent="-228600" eaLnBrk="0" hangingPunct="0">
                <a:defRPr sz="1200">
                  <a:solidFill>
                    <a:schemeClr val="tx1"/>
                  </a:solidFill>
                  <a:latin typeface="Arial" charset="0"/>
                </a:defRPr>
              </a:lvl3pPr>
              <a:lvl4pPr marL="1600200" indent="-228600" eaLnBrk="0" hangingPunct="0">
                <a:defRPr sz="1200">
                  <a:solidFill>
                    <a:schemeClr val="tx1"/>
                  </a:solidFill>
                  <a:latin typeface="Arial" charset="0"/>
                </a:defRPr>
              </a:lvl4pPr>
              <a:lvl5pPr marL="2057400" indent="-228600" eaLnBrk="0" hangingPunct="0">
                <a:defRPr sz="1200">
                  <a:solidFill>
                    <a:schemeClr val="tx1"/>
                  </a:solidFill>
                  <a:latin typeface="Arial" charset="0"/>
                </a:defRPr>
              </a:lvl5pPr>
              <a:lvl6pPr marL="2514600" indent="-228600" algn="ctr" eaLnBrk="0" fontAlgn="base" hangingPunct="0">
                <a:spcBef>
                  <a:spcPct val="0"/>
                </a:spcBef>
                <a:spcAft>
                  <a:spcPct val="0"/>
                </a:spcAft>
                <a:defRPr sz="1200">
                  <a:solidFill>
                    <a:schemeClr val="tx1"/>
                  </a:solidFill>
                  <a:latin typeface="Arial" charset="0"/>
                </a:defRPr>
              </a:lvl6pPr>
              <a:lvl7pPr marL="2971800" indent="-228600" algn="ctr" eaLnBrk="0" fontAlgn="base" hangingPunct="0">
                <a:spcBef>
                  <a:spcPct val="0"/>
                </a:spcBef>
                <a:spcAft>
                  <a:spcPct val="0"/>
                </a:spcAft>
                <a:defRPr sz="1200">
                  <a:solidFill>
                    <a:schemeClr val="tx1"/>
                  </a:solidFill>
                  <a:latin typeface="Arial" charset="0"/>
                </a:defRPr>
              </a:lvl7pPr>
              <a:lvl8pPr marL="3429000" indent="-228600" algn="ctr" eaLnBrk="0" fontAlgn="base" hangingPunct="0">
                <a:spcBef>
                  <a:spcPct val="0"/>
                </a:spcBef>
                <a:spcAft>
                  <a:spcPct val="0"/>
                </a:spcAft>
                <a:defRPr sz="1200">
                  <a:solidFill>
                    <a:schemeClr val="tx1"/>
                  </a:solidFill>
                  <a:latin typeface="Arial" charset="0"/>
                </a:defRPr>
              </a:lvl8pPr>
              <a:lvl9pPr marL="3886200" indent="-228600" algn="ctr" eaLnBrk="0" fontAlgn="base" hangingPunct="0">
                <a:spcBef>
                  <a:spcPct val="0"/>
                </a:spcBef>
                <a:spcAft>
                  <a:spcPct val="0"/>
                </a:spcAft>
                <a:defRPr sz="1200">
                  <a:solidFill>
                    <a:schemeClr val="tx1"/>
                  </a:solidFill>
                  <a:latin typeface="Arial" charset="0"/>
                </a:defRPr>
              </a:lvl9pPr>
            </a:lstStyle>
            <a:p>
              <a:pPr eaLnBrk="1" hangingPunct="1"/>
              <a:r>
                <a:rPr lang="en-US" sz="1100"/>
                <a:t>m_dMaxX</a:t>
              </a:r>
            </a:p>
          </p:txBody>
        </p:sp>
        <p:sp>
          <p:nvSpPr>
            <p:cNvPr id="33810" name="TextBox 210"/>
            <p:cNvSpPr txBox="1">
              <a:spLocks noChangeArrowheads="1"/>
            </p:cNvSpPr>
            <p:nvPr/>
          </p:nvSpPr>
          <p:spPr bwMode="auto">
            <a:xfrm>
              <a:off x="4114800" y="4804611"/>
              <a:ext cx="914400" cy="2521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1200">
                  <a:solidFill>
                    <a:schemeClr val="tx1"/>
                  </a:solidFill>
                  <a:latin typeface="Arial" charset="0"/>
                </a:defRPr>
              </a:lvl1pPr>
              <a:lvl2pPr marL="742950" indent="-285750" eaLnBrk="0" hangingPunct="0">
                <a:defRPr sz="1200">
                  <a:solidFill>
                    <a:schemeClr val="tx1"/>
                  </a:solidFill>
                  <a:latin typeface="Arial" charset="0"/>
                </a:defRPr>
              </a:lvl2pPr>
              <a:lvl3pPr marL="1143000" indent="-228600" eaLnBrk="0" hangingPunct="0">
                <a:defRPr sz="1200">
                  <a:solidFill>
                    <a:schemeClr val="tx1"/>
                  </a:solidFill>
                  <a:latin typeface="Arial" charset="0"/>
                </a:defRPr>
              </a:lvl3pPr>
              <a:lvl4pPr marL="1600200" indent="-228600" eaLnBrk="0" hangingPunct="0">
                <a:defRPr sz="1200">
                  <a:solidFill>
                    <a:schemeClr val="tx1"/>
                  </a:solidFill>
                  <a:latin typeface="Arial" charset="0"/>
                </a:defRPr>
              </a:lvl4pPr>
              <a:lvl5pPr marL="2057400" indent="-228600" eaLnBrk="0" hangingPunct="0">
                <a:defRPr sz="1200">
                  <a:solidFill>
                    <a:schemeClr val="tx1"/>
                  </a:solidFill>
                  <a:latin typeface="Arial" charset="0"/>
                </a:defRPr>
              </a:lvl5pPr>
              <a:lvl6pPr marL="2514600" indent="-228600" algn="ctr" eaLnBrk="0" fontAlgn="base" hangingPunct="0">
                <a:spcBef>
                  <a:spcPct val="0"/>
                </a:spcBef>
                <a:spcAft>
                  <a:spcPct val="0"/>
                </a:spcAft>
                <a:defRPr sz="1200">
                  <a:solidFill>
                    <a:schemeClr val="tx1"/>
                  </a:solidFill>
                  <a:latin typeface="Arial" charset="0"/>
                </a:defRPr>
              </a:lvl6pPr>
              <a:lvl7pPr marL="2971800" indent="-228600" algn="ctr" eaLnBrk="0" fontAlgn="base" hangingPunct="0">
                <a:spcBef>
                  <a:spcPct val="0"/>
                </a:spcBef>
                <a:spcAft>
                  <a:spcPct val="0"/>
                </a:spcAft>
                <a:defRPr sz="1200">
                  <a:solidFill>
                    <a:schemeClr val="tx1"/>
                  </a:solidFill>
                  <a:latin typeface="Arial" charset="0"/>
                </a:defRPr>
              </a:lvl7pPr>
              <a:lvl8pPr marL="3429000" indent="-228600" algn="ctr" eaLnBrk="0" fontAlgn="base" hangingPunct="0">
                <a:spcBef>
                  <a:spcPct val="0"/>
                </a:spcBef>
                <a:spcAft>
                  <a:spcPct val="0"/>
                </a:spcAft>
                <a:defRPr sz="1200">
                  <a:solidFill>
                    <a:schemeClr val="tx1"/>
                  </a:solidFill>
                  <a:latin typeface="Arial" charset="0"/>
                </a:defRPr>
              </a:lvl8pPr>
              <a:lvl9pPr marL="3886200" indent="-228600" algn="ctr" eaLnBrk="0" fontAlgn="base" hangingPunct="0">
                <a:spcBef>
                  <a:spcPct val="0"/>
                </a:spcBef>
                <a:spcAft>
                  <a:spcPct val="0"/>
                </a:spcAft>
                <a:defRPr sz="1200">
                  <a:solidFill>
                    <a:schemeClr val="tx1"/>
                  </a:solidFill>
                  <a:latin typeface="Arial" charset="0"/>
                </a:defRPr>
              </a:lvl9pPr>
            </a:lstStyle>
            <a:p>
              <a:pPr eaLnBrk="1" hangingPunct="1"/>
              <a:r>
                <a:rPr lang="en-US" sz="1100"/>
                <a:t>0</a:t>
              </a:r>
            </a:p>
            <a:p>
              <a:pPr eaLnBrk="1" hangingPunct="1"/>
              <a:r>
                <a:rPr lang="en-US" sz="1100"/>
                <a:t>Reference spike</a:t>
              </a:r>
            </a:p>
          </p:txBody>
        </p:sp>
        <p:sp>
          <p:nvSpPr>
            <p:cNvPr id="33811" name="TextBox 211"/>
            <p:cNvSpPr txBox="1">
              <a:spLocks noChangeArrowheads="1"/>
            </p:cNvSpPr>
            <p:nvPr/>
          </p:nvSpPr>
          <p:spPr bwMode="auto">
            <a:xfrm>
              <a:off x="228600" y="5638801"/>
              <a:ext cx="1066800" cy="1530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1200">
                  <a:solidFill>
                    <a:schemeClr val="tx1"/>
                  </a:solidFill>
                  <a:latin typeface="Arial" charset="0"/>
                </a:defRPr>
              </a:lvl1pPr>
              <a:lvl2pPr marL="742950" indent="-285750" eaLnBrk="0" hangingPunct="0">
                <a:defRPr sz="1200">
                  <a:solidFill>
                    <a:schemeClr val="tx1"/>
                  </a:solidFill>
                  <a:latin typeface="Arial" charset="0"/>
                </a:defRPr>
              </a:lvl2pPr>
              <a:lvl3pPr marL="1143000" indent="-228600" eaLnBrk="0" hangingPunct="0">
                <a:defRPr sz="1200">
                  <a:solidFill>
                    <a:schemeClr val="tx1"/>
                  </a:solidFill>
                  <a:latin typeface="Arial" charset="0"/>
                </a:defRPr>
              </a:lvl3pPr>
              <a:lvl4pPr marL="1600200" indent="-228600" eaLnBrk="0" hangingPunct="0">
                <a:defRPr sz="1200">
                  <a:solidFill>
                    <a:schemeClr val="tx1"/>
                  </a:solidFill>
                  <a:latin typeface="Arial" charset="0"/>
                </a:defRPr>
              </a:lvl4pPr>
              <a:lvl5pPr marL="2057400" indent="-228600" eaLnBrk="0" hangingPunct="0">
                <a:defRPr sz="1200">
                  <a:solidFill>
                    <a:schemeClr val="tx1"/>
                  </a:solidFill>
                  <a:latin typeface="Arial" charset="0"/>
                </a:defRPr>
              </a:lvl5pPr>
              <a:lvl6pPr marL="2514600" indent="-228600" algn="ctr" eaLnBrk="0" fontAlgn="base" hangingPunct="0">
                <a:spcBef>
                  <a:spcPct val="0"/>
                </a:spcBef>
                <a:spcAft>
                  <a:spcPct val="0"/>
                </a:spcAft>
                <a:defRPr sz="1200">
                  <a:solidFill>
                    <a:schemeClr val="tx1"/>
                  </a:solidFill>
                  <a:latin typeface="Arial" charset="0"/>
                </a:defRPr>
              </a:lvl6pPr>
              <a:lvl7pPr marL="2971800" indent="-228600" algn="ctr" eaLnBrk="0" fontAlgn="base" hangingPunct="0">
                <a:spcBef>
                  <a:spcPct val="0"/>
                </a:spcBef>
                <a:spcAft>
                  <a:spcPct val="0"/>
                </a:spcAft>
                <a:defRPr sz="1200">
                  <a:solidFill>
                    <a:schemeClr val="tx1"/>
                  </a:solidFill>
                  <a:latin typeface="Arial" charset="0"/>
                </a:defRPr>
              </a:lvl7pPr>
              <a:lvl8pPr marL="3429000" indent="-228600" algn="ctr" eaLnBrk="0" fontAlgn="base" hangingPunct="0">
                <a:spcBef>
                  <a:spcPct val="0"/>
                </a:spcBef>
                <a:spcAft>
                  <a:spcPct val="0"/>
                </a:spcAft>
                <a:defRPr sz="1200">
                  <a:solidFill>
                    <a:schemeClr val="tx1"/>
                  </a:solidFill>
                  <a:latin typeface="Arial" charset="0"/>
                </a:defRPr>
              </a:lvl8pPr>
              <a:lvl9pPr marL="3886200" indent="-228600" algn="ctr" eaLnBrk="0" fontAlgn="base" hangingPunct="0">
                <a:spcBef>
                  <a:spcPct val="0"/>
                </a:spcBef>
                <a:spcAft>
                  <a:spcPct val="0"/>
                </a:spcAft>
                <a:defRPr sz="1200">
                  <a:solidFill>
                    <a:schemeClr val="tx1"/>
                  </a:solidFill>
                  <a:latin typeface="Arial" charset="0"/>
                </a:defRPr>
              </a:lvl9pPr>
            </a:lstStyle>
            <a:p>
              <a:pPr eaLnBrk="1" hangingPunct="1"/>
              <a:r>
                <a:rPr lang="en-US" sz="1100"/>
                <a:t>m_HalfKernel_ms</a:t>
              </a:r>
            </a:p>
          </p:txBody>
        </p:sp>
        <p:grpSp>
          <p:nvGrpSpPr>
            <p:cNvPr id="33812" name="Group 27"/>
            <p:cNvGrpSpPr>
              <a:grpSpLocks/>
            </p:cNvGrpSpPr>
            <p:nvPr/>
          </p:nvGrpSpPr>
          <p:grpSpPr bwMode="auto">
            <a:xfrm>
              <a:off x="3200400" y="4200022"/>
              <a:ext cx="1219200" cy="429127"/>
              <a:chOff x="5562600" y="2438400"/>
              <a:chExt cx="1219200" cy="429127"/>
            </a:xfrm>
          </p:grpSpPr>
          <p:sp>
            <p:nvSpPr>
              <p:cNvPr id="223" name="Freeform 222"/>
              <p:cNvSpPr/>
              <p:nvPr/>
            </p:nvSpPr>
            <p:spPr>
              <a:xfrm flipH="1">
                <a:off x="5562258" y="2438229"/>
                <a:ext cx="610268" cy="429132"/>
              </a:xfrm>
              <a:custGeom>
                <a:avLst/>
                <a:gdLst>
                  <a:gd name="connsiteX0" fmla="*/ 0 w 1459831"/>
                  <a:gd name="connsiteY0" fmla="*/ 27285 h 1719727"/>
                  <a:gd name="connsiteX1" fmla="*/ 385010 w 1459831"/>
                  <a:gd name="connsiteY1" fmla="*/ 171664 h 1719727"/>
                  <a:gd name="connsiteX2" fmla="*/ 986589 w 1459831"/>
                  <a:gd name="connsiteY2" fmla="*/ 1326696 h 1719727"/>
                  <a:gd name="connsiteX3" fmla="*/ 1459831 w 1459831"/>
                  <a:gd name="connsiteY3" fmla="*/ 1719727 h 1719727"/>
                  <a:gd name="connsiteX0" fmla="*/ 0 w 1459831"/>
                  <a:gd name="connsiteY0" fmla="*/ 0 h 1692442"/>
                  <a:gd name="connsiteX1" fmla="*/ 986589 w 1459831"/>
                  <a:gd name="connsiteY1" fmla="*/ 1299411 h 1692442"/>
                  <a:gd name="connsiteX2" fmla="*/ 1459831 w 1459831"/>
                  <a:gd name="connsiteY2" fmla="*/ 1692442 h 1692442"/>
                  <a:gd name="connsiteX0" fmla="*/ 0 w 1459831"/>
                  <a:gd name="connsiteY0" fmla="*/ 0 h 1692442"/>
                  <a:gd name="connsiteX1" fmla="*/ 1459831 w 1459831"/>
                  <a:gd name="connsiteY1" fmla="*/ 1692442 h 1692442"/>
                  <a:gd name="connsiteX0" fmla="*/ 0 w 1459831"/>
                  <a:gd name="connsiteY0" fmla="*/ 0 h 1692442"/>
                  <a:gd name="connsiteX1" fmla="*/ 1459831 w 1459831"/>
                  <a:gd name="connsiteY1" fmla="*/ 1692442 h 1692442"/>
                  <a:gd name="connsiteX0" fmla="*/ 0 w 1459831"/>
                  <a:gd name="connsiteY0" fmla="*/ 0 h 1692442"/>
                  <a:gd name="connsiteX1" fmla="*/ 1459831 w 1459831"/>
                  <a:gd name="connsiteY1" fmla="*/ 1692442 h 1692442"/>
                  <a:gd name="connsiteX0" fmla="*/ 0 w 1459831"/>
                  <a:gd name="connsiteY0" fmla="*/ 0 h 1692442"/>
                  <a:gd name="connsiteX1" fmla="*/ 1459831 w 1459831"/>
                  <a:gd name="connsiteY1" fmla="*/ 1692442 h 1692442"/>
                </a:gdLst>
                <a:ahLst/>
                <a:cxnLst>
                  <a:cxn ang="0">
                    <a:pos x="connsiteX0" y="connsiteY0"/>
                  </a:cxn>
                  <a:cxn ang="0">
                    <a:pos x="connsiteX1" y="connsiteY1"/>
                  </a:cxn>
                </a:cxnLst>
                <a:rect l="l" t="t" r="r" b="b"/>
                <a:pathLst>
                  <a:path w="1459831" h="1692442">
                    <a:moveTo>
                      <a:pt x="0" y="0"/>
                    </a:moveTo>
                    <a:cubicBezTo>
                      <a:pt x="494631" y="2673"/>
                      <a:pt x="708526" y="1689768"/>
                      <a:pt x="1459831" y="1692442"/>
                    </a:cubicBezTo>
                  </a:path>
                </a:pathLst>
              </a:custGeom>
              <a:ln>
                <a:solidFill>
                  <a:srgbClr val="FF0000"/>
                </a:solidFill>
              </a:ln>
            </p:spPr>
            <p:style>
              <a:lnRef idx="1">
                <a:schemeClr val="accent1"/>
              </a:lnRef>
              <a:fillRef idx="0">
                <a:schemeClr val="accent1"/>
              </a:fillRef>
              <a:effectRef idx="0">
                <a:schemeClr val="accent1"/>
              </a:effectRef>
              <a:fontRef idx="minor">
                <a:schemeClr val="tx1"/>
              </a:fontRef>
            </p:style>
            <p:txBody>
              <a:bodyPr anchor="ctr"/>
              <a:lstStyle/>
              <a:p>
                <a:pPr>
                  <a:defRPr/>
                </a:pPr>
                <a:endParaRPr lang="en-US" sz="2000"/>
              </a:p>
            </p:txBody>
          </p:sp>
          <p:sp>
            <p:nvSpPr>
              <p:cNvPr id="224" name="Freeform 223"/>
              <p:cNvSpPr/>
              <p:nvPr/>
            </p:nvSpPr>
            <p:spPr>
              <a:xfrm>
                <a:off x="6172526" y="2438229"/>
                <a:ext cx="609339" cy="429132"/>
              </a:xfrm>
              <a:custGeom>
                <a:avLst/>
                <a:gdLst>
                  <a:gd name="connsiteX0" fmla="*/ 0 w 1459831"/>
                  <a:gd name="connsiteY0" fmla="*/ 27285 h 1719727"/>
                  <a:gd name="connsiteX1" fmla="*/ 385010 w 1459831"/>
                  <a:gd name="connsiteY1" fmla="*/ 171664 h 1719727"/>
                  <a:gd name="connsiteX2" fmla="*/ 986589 w 1459831"/>
                  <a:gd name="connsiteY2" fmla="*/ 1326696 h 1719727"/>
                  <a:gd name="connsiteX3" fmla="*/ 1459831 w 1459831"/>
                  <a:gd name="connsiteY3" fmla="*/ 1719727 h 1719727"/>
                  <a:gd name="connsiteX0" fmla="*/ 0 w 1459831"/>
                  <a:gd name="connsiteY0" fmla="*/ 0 h 1692442"/>
                  <a:gd name="connsiteX1" fmla="*/ 986589 w 1459831"/>
                  <a:gd name="connsiteY1" fmla="*/ 1299411 h 1692442"/>
                  <a:gd name="connsiteX2" fmla="*/ 1459831 w 1459831"/>
                  <a:gd name="connsiteY2" fmla="*/ 1692442 h 1692442"/>
                  <a:gd name="connsiteX0" fmla="*/ 0 w 1459831"/>
                  <a:gd name="connsiteY0" fmla="*/ 0 h 1692442"/>
                  <a:gd name="connsiteX1" fmla="*/ 1459831 w 1459831"/>
                  <a:gd name="connsiteY1" fmla="*/ 1692442 h 1692442"/>
                  <a:gd name="connsiteX0" fmla="*/ 0 w 1459831"/>
                  <a:gd name="connsiteY0" fmla="*/ 0 h 1692442"/>
                  <a:gd name="connsiteX1" fmla="*/ 1459831 w 1459831"/>
                  <a:gd name="connsiteY1" fmla="*/ 1692442 h 1692442"/>
                  <a:gd name="connsiteX0" fmla="*/ 0 w 1459831"/>
                  <a:gd name="connsiteY0" fmla="*/ 0 h 1692442"/>
                  <a:gd name="connsiteX1" fmla="*/ 1459831 w 1459831"/>
                  <a:gd name="connsiteY1" fmla="*/ 1692442 h 1692442"/>
                  <a:gd name="connsiteX0" fmla="*/ 0 w 1459831"/>
                  <a:gd name="connsiteY0" fmla="*/ 0 h 1692442"/>
                  <a:gd name="connsiteX1" fmla="*/ 1459831 w 1459831"/>
                  <a:gd name="connsiteY1" fmla="*/ 1692442 h 1692442"/>
                </a:gdLst>
                <a:ahLst/>
                <a:cxnLst>
                  <a:cxn ang="0">
                    <a:pos x="connsiteX0" y="connsiteY0"/>
                  </a:cxn>
                  <a:cxn ang="0">
                    <a:pos x="connsiteX1" y="connsiteY1"/>
                  </a:cxn>
                </a:cxnLst>
                <a:rect l="l" t="t" r="r" b="b"/>
                <a:pathLst>
                  <a:path w="1459831" h="1692442">
                    <a:moveTo>
                      <a:pt x="0" y="0"/>
                    </a:moveTo>
                    <a:cubicBezTo>
                      <a:pt x="494631" y="2673"/>
                      <a:pt x="708526" y="1689768"/>
                      <a:pt x="1459831" y="1692442"/>
                    </a:cubicBezTo>
                  </a:path>
                </a:pathLst>
              </a:custGeom>
              <a:ln>
                <a:solidFill>
                  <a:srgbClr val="FF0000"/>
                </a:solidFill>
              </a:ln>
            </p:spPr>
            <p:style>
              <a:lnRef idx="1">
                <a:schemeClr val="accent1"/>
              </a:lnRef>
              <a:fillRef idx="0">
                <a:schemeClr val="accent1"/>
              </a:fillRef>
              <a:effectRef idx="0">
                <a:schemeClr val="accent1"/>
              </a:effectRef>
              <a:fontRef idx="minor">
                <a:schemeClr val="tx1"/>
              </a:fontRef>
            </p:style>
            <p:txBody>
              <a:bodyPr anchor="ctr"/>
              <a:lstStyle/>
              <a:p>
                <a:pPr>
                  <a:defRPr/>
                </a:pPr>
                <a:endParaRPr lang="en-US" sz="2000"/>
              </a:p>
            </p:txBody>
          </p:sp>
        </p:grpSp>
        <p:cxnSp>
          <p:nvCxnSpPr>
            <p:cNvPr id="214" name="Straight Connector 213"/>
            <p:cNvCxnSpPr/>
            <p:nvPr/>
          </p:nvCxnSpPr>
          <p:spPr>
            <a:xfrm>
              <a:off x="3810326" y="3912833"/>
              <a:ext cx="0" cy="152333"/>
            </a:xfrm>
            <a:prstGeom prst="line">
              <a:avLst/>
            </a:prstGeom>
          </p:spPr>
          <p:style>
            <a:lnRef idx="1">
              <a:schemeClr val="accent1"/>
            </a:lnRef>
            <a:fillRef idx="0">
              <a:schemeClr val="accent1"/>
            </a:fillRef>
            <a:effectRef idx="0">
              <a:schemeClr val="accent1"/>
            </a:effectRef>
            <a:fontRef idx="minor">
              <a:schemeClr val="tx1"/>
            </a:fontRef>
          </p:style>
        </p:cxnSp>
        <p:sp>
          <p:nvSpPr>
            <p:cNvPr id="33814" name="TextBox 214"/>
            <p:cNvSpPr txBox="1">
              <a:spLocks noChangeArrowheads="1"/>
            </p:cNvSpPr>
            <p:nvPr/>
          </p:nvSpPr>
          <p:spPr bwMode="auto">
            <a:xfrm>
              <a:off x="3429000" y="3740592"/>
              <a:ext cx="762000" cy="1530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1200">
                  <a:solidFill>
                    <a:schemeClr val="tx1"/>
                  </a:solidFill>
                  <a:latin typeface="Arial" charset="0"/>
                </a:defRPr>
              </a:lvl1pPr>
              <a:lvl2pPr marL="742950" indent="-285750" eaLnBrk="0" hangingPunct="0">
                <a:defRPr sz="1200">
                  <a:solidFill>
                    <a:schemeClr val="tx1"/>
                  </a:solidFill>
                  <a:latin typeface="Arial" charset="0"/>
                </a:defRPr>
              </a:lvl2pPr>
              <a:lvl3pPr marL="1143000" indent="-228600" eaLnBrk="0" hangingPunct="0">
                <a:defRPr sz="1200">
                  <a:solidFill>
                    <a:schemeClr val="tx1"/>
                  </a:solidFill>
                  <a:latin typeface="Arial" charset="0"/>
                </a:defRPr>
              </a:lvl3pPr>
              <a:lvl4pPr marL="1600200" indent="-228600" eaLnBrk="0" hangingPunct="0">
                <a:defRPr sz="1200">
                  <a:solidFill>
                    <a:schemeClr val="tx1"/>
                  </a:solidFill>
                  <a:latin typeface="Arial" charset="0"/>
                </a:defRPr>
              </a:lvl4pPr>
              <a:lvl5pPr marL="2057400" indent="-228600" eaLnBrk="0" hangingPunct="0">
                <a:defRPr sz="1200">
                  <a:solidFill>
                    <a:schemeClr val="tx1"/>
                  </a:solidFill>
                  <a:latin typeface="Arial" charset="0"/>
                </a:defRPr>
              </a:lvl5pPr>
              <a:lvl6pPr marL="2514600" indent="-228600" algn="ctr" eaLnBrk="0" fontAlgn="base" hangingPunct="0">
                <a:spcBef>
                  <a:spcPct val="0"/>
                </a:spcBef>
                <a:spcAft>
                  <a:spcPct val="0"/>
                </a:spcAft>
                <a:defRPr sz="1200">
                  <a:solidFill>
                    <a:schemeClr val="tx1"/>
                  </a:solidFill>
                  <a:latin typeface="Arial" charset="0"/>
                </a:defRPr>
              </a:lvl6pPr>
              <a:lvl7pPr marL="2971800" indent="-228600" algn="ctr" eaLnBrk="0" fontAlgn="base" hangingPunct="0">
                <a:spcBef>
                  <a:spcPct val="0"/>
                </a:spcBef>
                <a:spcAft>
                  <a:spcPct val="0"/>
                </a:spcAft>
                <a:defRPr sz="1200">
                  <a:solidFill>
                    <a:schemeClr val="tx1"/>
                  </a:solidFill>
                  <a:latin typeface="Arial" charset="0"/>
                </a:defRPr>
              </a:lvl7pPr>
              <a:lvl8pPr marL="3429000" indent="-228600" algn="ctr" eaLnBrk="0" fontAlgn="base" hangingPunct="0">
                <a:spcBef>
                  <a:spcPct val="0"/>
                </a:spcBef>
                <a:spcAft>
                  <a:spcPct val="0"/>
                </a:spcAft>
                <a:defRPr sz="1200">
                  <a:solidFill>
                    <a:schemeClr val="tx1"/>
                  </a:solidFill>
                  <a:latin typeface="Arial" charset="0"/>
                </a:defRPr>
              </a:lvl8pPr>
              <a:lvl9pPr marL="3886200" indent="-228600" algn="ctr" eaLnBrk="0" fontAlgn="base" hangingPunct="0">
                <a:spcBef>
                  <a:spcPct val="0"/>
                </a:spcBef>
                <a:spcAft>
                  <a:spcPct val="0"/>
                </a:spcAft>
                <a:defRPr sz="1200">
                  <a:solidFill>
                    <a:schemeClr val="tx1"/>
                  </a:solidFill>
                  <a:latin typeface="Arial" charset="0"/>
                </a:defRPr>
              </a:lvl9pPr>
            </a:lstStyle>
            <a:p>
              <a:pPr eaLnBrk="1" hangingPunct="1"/>
              <a:r>
                <a:rPr lang="en-US" sz="1100"/>
                <a:t>Subject spike</a:t>
              </a:r>
            </a:p>
          </p:txBody>
        </p:sp>
        <p:sp>
          <p:nvSpPr>
            <p:cNvPr id="33815" name="TextBox 12"/>
            <p:cNvSpPr txBox="1">
              <a:spLocks noChangeArrowheads="1"/>
            </p:cNvSpPr>
            <p:nvPr/>
          </p:nvSpPr>
          <p:spPr bwMode="auto">
            <a:xfrm>
              <a:off x="5669280" y="5715000"/>
              <a:ext cx="1295400" cy="1530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1200">
                  <a:solidFill>
                    <a:schemeClr val="tx1"/>
                  </a:solidFill>
                  <a:latin typeface="Arial" charset="0"/>
                </a:defRPr>
              </a:lvl1pPr>
              <a:lvl2pPr marL="742950" indent="-285750" eaLnBrk="0" hangingPunct="0">
                <a:defRPr sz="1200">
                  <a:solidFill>
                    <a:schemeClr val="tx1"/>
                  </a:solidFill>
                  <a:latin typeface="Arial" charset="0"/>
                </a:defRPr>
              </a:lvl2pPr>
              <a:lvl3pPr marL="1143000" indent="-228600" eaLnBrk="0" hangingPunct="0">
                <a:defRPr sz="1200">
                  <a:solidFill>
                    <a:schemeClr val="tx1"/>
                  </a:solidFill>
                  <a:latin typeface="Arial" charset="0"/>
                </a:defRPr>
              </a:lvl3pPr>
              <a:lvl4pPr marL="1600200" indent="-228600" eaLnBrk="0" hangingPunct="0">
                <a:defRPr sz="1200">
                  <a:solidFill>
                    <a:schemeClr val="tx1"/>
                  </a:solidFill>
                  <a:latin typeface="Arial" charset="0"/>
                </a:defRPr>
              </a:lvl4pPr>
              <a:lvl5pPr marL="2057400" indent="-228600" eaLnBrk="0" hangingPunct="0">
                <a:defRPr sz="1200">
                  <a:solidFill>
                    <a:schemeClr val="tx1"/>
                  </a:solidFill>
                  <a:latin typeface="Arial" charset="0"/>
                </a:defRPr>
              </a:lvl5pPr>
              <a:lvl6pPr marL="2514600" indent="-228600" algn="ctr" eaLnBrk="0" fontAlgn="base" hangingPunct="0">
                <a:spcBef>
                  <a:spcPct val="0"/>
                </a:spcBef>
                <a:spcAft>
                  <a:spcPct val="0"/>
                </a:spcAft>
                <a:defRPr sz="1200">
                  <a:solidFill>
                    <a:schemeClr val="tx1"/>
                  </a:solidFill>
                  <a:latin typeface="Arial" charset="0"/>
                </a:defRPr>
              </a:lvl6pPr>
              <a:lvl7pPr marL="2971800" indent="-228600" algn="ctr" eaLnBrk="0" fontAlgn="base" hangingPunct="0">
                <a:spcBef>
                  <a:spcPct val="0"/>
                </a:spcBef>
                <a:spcAft>
                  <a:spcPct val="0"/>
                </a:spcAft>
                <a:defRPr sz="1200">
                  <a:solidFill>
                    <a:schemeClr val="tx1"/>
                  </a:solidFill>
                  <a:latin typeface="Arial" charset="0"/>
                </a:defRPr>
              </a:lvl7pPr>
              <a:lvl8pPr marL="3429000" indent="-228600" algn="ctr" eaLnBrk="0" fontAlgn="base" hangingPunct="0">
                <a:spcBef>
                  <a:spcPct val="0"/>
                </a:spcBef>
                <a:spcAft>
                  <a:spcPct val="0"/>
                </a:spcAft>
                <a:defRPr sz="1200">
                  <a:solidFill>
                    <a:schemeClr val="tx1"/>
                  </a:solidFill>
                  <a:latin typeface="Arial" charset="0"/>
                </a:defRPr>
              </a:lvl8pPr>
              <a:lvl9pPr marL="3886200" indent="-228600" algn="ctr" eaLnBrk="0" fontAlgn="base" hangingPunct="0">
                <a:spcBef>
                  <a:spcPct val="0"/>
                </a:spcBef>
                <a:spcAft>
                  <a:spcPct val="0"/>
                </a:spcAft>
                <a:defRPr sz="1200">
                  <a:solidFill>
                    <a:schemeClr val="tx1"/>
                  </a:solidFill>
                  <a:latin typeface="Arial" charset="0"/>
                </a:defRPr>
              </a:lvl9pPr>
            </a:lstStyle>
            <a:p>
              <a:pPr eaLnBrk="1" hangingPunct="1"/>
              <a:r>
                <a:rPr lang="en-US" sz="1100"/>
                <a:t>m_PostSpikeTimeWnd</a:t>
              </a:r>
            </a:p>
          </p:txBody>
        </p:sp>
        <p:sp>
          <p:nvSpPr>
            <p:cNvPr id="33816" name="Right Brace 308"/>
            <p:cNvSpPr>
              <a:spLocks/>
            </p:cNvSpPr>
            <p:nvPr/>
          </p:nvSpPr>
          <p:spPr bwMode="auto">
            <a:xfrm rot="5400000">
              <a:off x="2679224" y="3758406"/>
              <a:ext cx="296863" cy="3448053"/>
            </a:xfrm>
            <a:prstGeom prst="rightBrace">
              <a:avLst>
                <a:gd name="adj1" fmla="val 7851"/>
                <a:gd name="adj2" fmla="val 49847"/>
              </a:avLst>
            </a:prstGeom>
            <a:noFill/>
            <a:ln w="9525" algn="ctr">
              <a:solidFill>
                <a:schemeClr val="tx1"/>
              </a:solidFill>
              <a:round/>
              <a:headEnd/>
              <a:tailEnd/>
            </a:ln>
            <a:extLst>
              <a:ext uri="{909E8E84-426E-40DD-AFC4-6F175D3DCCD1}">
                <a14:hiddenFill xmlns:a14="http://schemas.microsoft.com/office/drawing/2010/main">
                  <a:solidFill>
                    <a:srgbClr val="FFFFFF"/>
                  </a:solidFill>
                </a14:hiddenFill>
              </a:ext>
            </a:extLst>
          </p:spPr>
          <p:txBody>
            <a:bodyPr rot="10800000" vert="eaVert" anchor="ctr"/>
            <a:lstStyle/>
            <a:p>
              <a:endParaRPr lang="en-US" sz="2000"/>
            </a:p>
          </p:txBody>
        </p:sp>
        <p:sp>
          <p:nvSpPr>
            <p:cNvPr id="33817" name="TextBox 309"/>
            <p:cNvSpPr txBox="1">
              <a:spLocks noChangeArrowheads="1"/>
            </p:cNvSpPr>
            <p:nvPr/>
          </p:nvSpPr>
          <p:spPr bwMode="auto">
            <a:xfrm>
              <a:off x="2133600" y="5638801"/>
              <a:ext cx="1295400" cy="1530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1200">
                  <a:solidFill>
                    <a:schemeClr val="tx1"/>
                  </a:solidFill>
                  <a:latin typeface="Arial" charset="0"/>
                </a:defRPr>
              </a:lvl1pPr>
              <a:lvl2pPr marL="742950" indent="-285750" eaLnBrk="0" hangingPunct="0">
                <a:defRPr sz="1200">
                  <a:solidFill>
                    <a:schemeClr val="tx1"/>
                  </a:solidFill>
                  <a:latin typeface="Arial" charset="0"/>
                </a:defRPr>
              </a:lvl2pPr>
              <a:lvl3pPr marL="1143000" indent="-228600" eaLnBrk="0" hangingPunct="0">
                <a:defRPr sz="1200">
                  <a:solidFill>
                    <a:schemeClr val="tx1"/>
                  </a:solidFill>
                  <a:latin typeface="Arial" charset="0"/>
                </a:defRPr>
              </a:lvl3pPr>
              <a:lvl4pPr marL="1600200" indent="-228600" eaLnBrk="0" hangingPunct="0">
                <a:defRPr sz="1200">
                  <a:solidFill>
                    <a:schemeClr val="tx1"/>
                  </a:solidFill>
                  <a:latin typeface="Arial" charset="0"/>
                </a:defRPr>
              </a:lvl4pPr>
              <a:lvl5pPr marL="2057400" indent="-228600" eaLnBrk="0" hangingPunct="0">
                <a:defRPr sz="1200">
                  <a:solidFill>
                    <a:schemeClr val="tx1"/>
                  </a:solidFill>
                  <a:latin typeface="Arial" charset="0"/>
                </a:defRPr>
              </a:lvl5pPr>
              <a:lvl6pPr marL="2514600" indent="-228600" algn="ctr" eaLnBrk="0" fontAlgn="base" hangingPunct="0">
                <a:spcBef>
                  <a:spcPct val="0"/>
                </a:spcBef>
                <a:spcAft>
                  <a:spcPct val="0"/>
                </a:spcAft>
                <a:defRPr sz="1200">
                  <a:solidFill>
                    <a:schemeClr val="tx1"/>
                  </a:solidFill>
                  <a:latin typeface="Arial" charset="0"/>
                </a:defRPr>
              </a:lvl6pPr>
              <a:lvl7pPr marL="2971800" indent="-228600" algn="ctr" eaLnBrk="0" fontAlgn="base" hangingPunct="0">
                <a:spcBef>
                  <a:spcPct val="0"/>
                </a:spcBef>
                <a:spcAft>
                  <a:spcPct val="0"/>
                </a:spcAft>
                <a:defRPr sz="1200">
                  <a:solidFill>
                    <a:schemeClr val="tx1"/>
                  </a:solidFill>
                  <a:latin typeface="Arial" charset="0"/>
                </a:defRPr>
              </a:lvl7pPr>
              <a:lvl8pPr marL="3429000" indent="-228600" algn="ctr" eaLnBrk="0" fontAlgn="base" hangingPunct="0">
                <a:spcBef>
                  <a:spcPct val="0"/>
                </a:spcBef>
                <a:spcAft>
                  <a:spcPct val="0"/>
                </a:spcAft>
                <a:defRPr sz="1200">
                  <a:solidFill>
                    <a:schemeClr val="tx1"/>
                  </a:solidFill>
                  <a:latin typeface="Arial" charset="0"/>
                </a:defRPr>
              </a:lvl8pPr>
              <a:lvl9pPr marL="3886200" indent="-228600" algn="ctr" eaLnBrk="0" fontAlgn="base" hangingPunct="0">
                <a:spcBef>
                  <a:spcPct val="0"/>
                </a:spcBef>
                <a:spcAft>
                  <a:spcPct val="0"/>
                </a:spcAft>
                <a:defRPr sz="1200">
                  <a:solidFill>
                    <a:schemeClr val="tx1"/>
                  </a:solidFill>
                  <a:latin typeface="Arial" charset="0"/>
                </a:defRPr>
              </a:lvl9pPr>
            </a:lstStyle>
            <a:p>
              <a:pPr eaLnBrk="1" hangingPunct="1"/>
              <a:r>
                <a:rPr lang="en-US" sz="1100"/>
                <a:t>m_PreSpikeTimeWnd</a:t>
              </a:r>
            </a:p>
          </p:txBody>
        </p:sp>
        <p:sp>
          <p:nvSpPr>
            <p:cNvPr id="33818" name="Right Brace 308"/>
            <p:cNvSpPr>
              <a:spLocks/>
            </p:cNvSpPr>
            <p:nvPr/>
          </p:nvSpPr>
          <p:spPr bwMode="auto">
            <a:xfrm rot="5400000">
              <a:off x="6162835" y="3758405"/>
              <a:ext cx="296863" cy="3448053"/>
            </a:xfrm>
            <a:prstGeom prst="rightBrace">
              <a:avLst>
                <a:gd name="adj1" fmla="val 7851"/>
                <a:gd name="adj2" fmla="val 49847"/>
              </a:avLst>
            </a:prstGeom>
            <a:noFill/>
            <a:ln w="9525" algn="ctr">
              <a:solidFill>
                <a:schemeClr val="tx1"/>
              </a:solidFill>
              <a:round/>
              <a:headEnd/>
              <a:tailEnd/>
            </a:ln>
            <a:extLst>
              <a:ext uri="{909E8E84-426E-40DD-AFC4-6F175D3DCCD1}">
                <a14:hiddenFill xmlns:a14="http://schemas.microsoft.com/office/drawing/2010/main">
                  <a:solidFill>
                    <a:srgbClr val="FFFFFF"/>
                  </a:solidFill>
                </a14:hiddenFill>
              </a:ext>
            </a:extLst>
          </p:spPr>
          <p:txBody>
            <a:bodyPr rot="10800000" vert="eaVert" anchor="ctr"/>
            <a:lstStyle/>
            <a:p>
              <a:endParaRPr lang="en-US" sz="2000"/>
            </a:p>
          </p:txBody>
        </p:sp>
        <p:sp>
          <p:nvSpPr>
            <p:cNvPr id="33819" name="Right Brace 308"/>
            <p:cNvSpPr>
              <a:spLocks/>
            </p:cNvSpPr>
            <p:nvPr/>
          </p:nvSpPr>
          <p:spPr bwMode="auto">
            <a:xfrm rot="5400000">
              <a:off x="613568" y="5177632"/>
              <a:ext cx="296863" cy="609600"/>
            </a:xfrm>
            <a:prstGeom prst="rightBrace">
              <a:avLst>
                <a:gd name="adj1" fmla="val 7862"/>
                <a:gd name="adj2" fmla="val 49847"/>
              </a:avLst>
            </a:prstGeom>
            <a:noFill/>
            <a:ln w="9525" algn="ctr">
              <a:solidFill>
                <a:schemeClr val="tx1"/>
              </a:solidFill>
              <a:round/>
              <a:headEnd/>
              <a:tailEnd/>
            </a:ln>
            <a:extLst>
              <a:ext uri="{909E8E84-426E-40DD-AFC4-6F175D3DCCD1}">
                <a14:hiddenFill xmlns:a14="http://schemas.microsoft.com/office/drawing/2010/main">
                  <a:solidFill>
                    <a:srgbClr val="FFFFFF"/>
                  </a:solidFill>
                </a14:hiddenFill>
              </a:ext>
            </a:extLst>
          </p:spPr>
          <p:txBody>
            <a:bodyPr rot="10800000" vert="eaVert" anchor="ctr"/>
            <a:lstStyle/>
            <a:p>
              <a:endParaRPr lang="en-US" sz="2000"/>
            </a:p>
          </p:txBody>
        </p:sp>
        <p:sp>
          <p:nvSpPr>
            <p:cNvPr id="33820" name="TextBox 220"/>
            <p:cNvSpPr txBox="1">
              <a:spLocks noChangeArrowheads="1"/>
            </p:cNvSpPr>
            <p:nvPr/>
          </p:nvSpPr>
          <p:spPr bwMode="auto">
            <a:xfrm>
              <a:off x="7848600" y="5638801"/>
              <a:ext cx="1066800" cy="1530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1200">
                  <a:solidFill>
                    <a:schemeClr val="tx1"/>
                  </a:solidFill>
                  <a:latin typeface="Arial" charset="0"/>
                </a:defRPr>
              </a:lvl1pPr>
              <a:lvl2pPr marL="742950" indent="-285750" eaLnBrk="0" hangingPunct="0">
                <a:defRPr sz="1200">
                  <a:solidFill>
                    <a:schemeClr val="tx1"/>
                  </a:solidFill>
                  <a:latin typeface="Arial" charset="0"/>
                </a:defRPr>
              </a:lvl2pPr>
              <a:lvl3pPr marL="1143000" indent="-228600" eaLnBrk="0" hangingPunct="0">
                <a:defRPr sz="1200">
                  <a:solidFill>
                    <a:schemeClr val="tx1"/>
                  </a:solidFill>
                  <a:latin typeface="Arial" charset="0"/>
                </a:defRPr>
              </a:lvl3pPr>
              <a:lvl4pPr marL="1600200" indent="-228600" eaLnBrk="0" hangingPunct="0">
                <a:defRPr sz="1200">
                  <a:solidFill>
                    <a:schemeClr val="tx1"/>
                  </a:solidFill>
                  <a:latin typeface="Arial" charset="0"/>
                </a:defRPr>
              </a:lvl4pPr>
              <a:lvl5pPr marL="2057400" indent="-228600" eaLnBrk="0" hangingPunct="0">
                <a:defRPr sz="1200">
                  <a:solidFill>
                    <a:schemeClr val="tx1"/>
                  </a:solidFill>
                  <a:latin typeface="Arial" charset="0"/>
                </a:defRPr>
              </a:lvl5pPr>
              <a:lvl6pPr marL="2514600" indent="-228600" algn="ctr" eaLnBrk="0" fontAlgn="base" hangingPunct="0">
                <a:spcBef>
                  <a:spcPct val="0"/>
                </a:spcBef>
                <a:spcAft>
                  <a:spcPct val="0"/>
                </a:spcAft>
                <a:defRPr sz="1200">
                  <a:solidFill>
                    <a:schemeClr val="tx1"/>
                  </a:solidFill>
                  <a:latin typeface="Arial" charset="0"/>
                </a:defRPr>
              </a:lvl6pPr>
              <a:lvl7pPr marL="2971800" indent="-228600" algn="ctr" eaLnBrk="0" fontAlgn="base" hangingPunct="0">
                <a:spcBef>
                  <a:spcPct val="0"/>
                </a:spcBef>
                <a:spcAft>
                  <a:spcPct val="0"/>
                </a:spcAft>
                <a:defRPr sz="1200">
                  <a:solidFill>
                    <a:schemeClr val="tx1"/>
                  </a:solidFill>
                  <a:latin typeface="Arial" charset="0"/>
                </a:defRPr>
              </a:lvl7pPr>
              <a:lvl8pPr marL="3429000" indent="-228600" algn="ctr" eaLnBrk="0" fontAlgn="base" hangingPunct="0">
                <a:spcBef>
                  <a:spcPct val="0"/>
                </a:spcBef>
                <a:spcAft>
                  <a:spcPct val="0"/>
                </a:spcAft>
                <a:defRPr sz="1200">
                  <a:solidFill>
                    <a:schemeClr val="tx1"/>
                  </a:solidFill>
                  <a:latin typeface="Arial" charset="0"/>
                </a:defRPr>
              </a:lvl8pPr>
              <a:lvl9pPr marL="3886200" indent="-228600" algn="ctr" eaLnBrk="0" fontAlgn="base" hangingPunct="0">
                <a:spcBef>
                  <a:spcPct val="0"/>
                </a:spcBef>
                <a:spcAft>
                  <a:spcPct val="0"/>
                </a:spcAft>
                <a:defRPr sz="1200">
                  <a:solidFill>
                    <a:schemeClr val="tx1"/>
                  </a:solidFill>
                  <a:latin typeface="Arial" charset="0"/>
                </a:defRPr>
              </a:lvl9pPr>
            </a:lstStyle>
            <a:p>
              <a:pPr eaLnBrk="1" hangingPunct="1"/>
              <a:r>
                <a:rPr lang="en-US" sz="1100"/>
                <a:t>m_HalfKernel_ms</a:t>
              </a:r>
            </a:p>
          </p:txBody>
        </p:sp>
        <p:sp>
          <p:nvSpPr>
            <p:cNvPr id="33821" name="Right Brace 308"/>
            <p:cNvSpPr>
              <a:spLocks/>
            </p:cNvSpPr>
            <p:nvPr/>
          </p:nvSpPr>
          <p:spPr bwMode="auto">
            <a:xfrm rot="5400000">
              <a:off x="8233568" y="5177632"/>
              <a:ext cx="296863" cy="609600"/>
            </a:xfrm>
            <a:prstGeom prst="rightBrace">
              <a:avLst>
                <a:gd name="adj1" fmla="val 7862"/>
                <a:gd name="adj2" fmla="val 49847"/>
              </a:avLst>
            </a:prstGeom>
            <a:noFill/>
            <a:ln w="9525" algn="ctr">
              <a:solidFill>
                <a:schemeClr val="tx1"/>
              </a:solidFill>
              <a:round/>
              <a:headEnd/>
              <a:tailEnd/>
            </a:ln>
            <a:extLst>
              <a:ext uri="{909E8E84-426E-40DD-AFC4-6F175D3DCCD1}">
                <a14:hiddenFill xmlns:a14="http://schemas.microsoft.com/office/drawing/2010/main">
                  <a:solidFill>
                    <a:srgbClr val="FFFFFF"/>
                  </a:solidFill>
                </a14:hiddenFill>
              </a:ext>
            </a:extLst>
          </p:spPr>
          <p:txBody>
            <a:bodyPr rot="10800000" vert="eaVert" anchor="ctr"/>
            <a:lstStyle/>
            <a:p>
              <a:endParaRPr lang="en-US" sz="2000"/>
            </a:p>
          </p:txBody>
        </p:sp>
      </p:grpSp>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2"/>
          <p:cNvSpPr>
            <a:spLocks noChangeArrowheads="1"/>
          </p:cNvSpPr>
          <p:nvPr/>
        </p:nvSpPr>
        <p:spPr bwMode="auto">
          <a:xfrm>
            <a:off x="4622800" y="4473575"/>
            <a:ext cx="184150" cy="273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nchor="ctr">
            <a:spAutoFit/>
          </a:bodyPr>
          <a:lstStyle/>
          <a:p>
            <a:endParaRPr lang="en-US"/>
          </a:p>
        </p:txBody>
      </p:sp>
      <p:sp>
        <p:nvSpPr>
          <p:cNvPr id="34819" name="Rectangle 4"/>
          <p:cNvSpPr>
            <a:spLocks noChangeArrowheads="1"/>
          </p:cNvSpPr>
          <p:nvPr/>
        </p:nvSpPr>
        <p:spPr bwMode="auto">
          <a:xfrm>
            <a:off x="0" y="0"/>
            <a:ext cx="18288000" cy="990600"/>
          </a:xfrm>
          <a:prstGeom prst="rect">
            <a:avLst/>
          </a:prstGeom>
          <a:gradFill rotWithShape="1">
            <a:gsLst>
              <a:gs pos="0">
                <a:srgbClr val="CACACA"/>
              </a:gs>
              <a:gs pos="50000">
                <a:srgbClr val="EAEAEA"/>
              </a:gs>
              <a:gs pos="100000">
                <a:srgbClr val="CACACA"/>
              </a:gs>
            </a:gsLst>
            <a:lin ang="5400000" scaled="1"/>
          </a:gradFill>
          <a:ln>
            <a:noFill/>
          </a:ln>
          <a:extLst>
            <a:ext uri="{91240B29-F687-4F45-9708-019B960494DF}">
              <a14:hiddenLine xmlns:a14="http://schemas.microsoft.com/office/drawing/2010/main" w="9525" algn="ctr">
                <a:solidFill>
                  <a:srgbClr val="000000"/>
                </a:solidFill>
                <a:miter lim="800000"/>
                <a:headEnd/>
                <a:tailEnd/>
              </a14:hiddenLine>
            </a:ext>
          </a:extLst>
        </p:spPr>
        <p:txBody>
          <a:bodyPr lIns="182880" tIns="91440" rIns="182880" bIns="91440" anchor="ctr"/>
          <a:lstStyle/>
          <a:p>
            <a:pPr defTabSz="1828800"/>
            <a:r>
              <a:rPr lang="en-US" sz="3600" b="1">
                <a:solidFill>
                  <a:srgbClr val="A50021"/>
                </a:solidFill>
              </a:rPr>
              <a:t>Supported features by TAS</a:t>
            </a:r>
          </a:p>
        </p:txBody>
      </p:sp>
      <p:sp>
        <p:nvSpPr>
          <p:cNvPr id="34820" name="Text Box 5"/>
          <p:cNvSpPr txBox="1">
            <a:spLocks noChangeArrowheads="1"/>
          </p:cNvSpPr>
          <p:nvPr/>
        </p:nvSpPr>
        <p:spPr bwMode="auto">
          <a:xfrm>
            <a:off x="381000" y="2168525"/>
            <a:ext cx="17449800" cy="10402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marL="403225" indent="-403225" eaLnBrk="0" hangingPunct="0">
              <a:defRPr sz="1200">
                <a:solidFill>
                  <a:schemeClr val="tx1"/>
                </a:solidFill>
                <a:latin typeface="Arial" charset="0"/>
              </a:defRPr>
            </a:lvl1pPr>
            <a:lvl2pPr marL="742950" indent="-285750" eaLnBrk="0" hangingPunct="0">
              <a:defRPr sz="1200">
                <a:solidFill>
                  <a:schemeClr val="tx1"/>
                </a:solidFill>
                <a:latin typeface="Arial" charset="0"/>
              </a:defRPr>
            </a:lvl2pPr>
            <a:lvl3pPr marL="1143000" indent="-228600" eaLnBrk="0" hangingPunct="0">
              <a:defRPr sz="1200">
                <a:solidFill>
                  <a:schemeClr val="tx1"/>
                </a:solidFill>
                <a:latin typeface="Arial" charset="0"/>
              </a:defRPr>
            </a:lvl3pPr>
            <a:lvl4pPr marL="1600200" indent="-228600" eaLnBrk="0" hangingPunct="0">
              <a:defRPr sz="1200">
                <a:solidFill>
                  <a:schemeClr val="tx1"/>
                </a:solidFill>
                <a:latin typeface="Arial" charset="0"/>
              </a:defRPr>
            </a:lvl4pPr>
            <a:lvl5pPr marL="2057400" indent="-228600" eaLnBrk="0" hangingPunct="0">
              <a:defRPr sz="1200">
                <a:solidFill>
                  <a:schemeClr val="tx1"/>
                </a:solidFill>
                <a:latin typeface="Arial" charset="0"/>
              </a:defRPr>
            </a:lvl5pPr>
            <a:lvl6pPr marL="2514600" indent="-228600" algn="ctr" eaLnBrk="0" fontAlgn="base" hangingPunct="0">
              <a:spcBef>
                <a:spcPct val="0"/>
              </a:spcBef>
              <a:spcAft>
                <a:spcPct val="0"/>
              </a:spcAft>
              <a:defRPr sz="1200">
                <a:solidFill>
                  <a:schemeClr val="tx1"/>
                </a:solidFill>
                <a:latin typeface="Arial" charset="0"/>
              </a:defRPr>
            </a:lvl6pPr>
            <a:lvl7pPr marL="2971800" indent="-228600" algn="ctr" eaLnBrk="0" fontAlgn="base" hangingPunct="0">
              <a:spcBef>
                <a:spcPct val="0"/>
              </a:spcBef>
              <a:spcAft>
                <a:spcPct val="0"/>
              </a:spcAft>
              <a:defRPr sz="1200">
                <a:solidFill>
                  <a:schemeClr val="tx1"/>
                </a:solidFill>
                <a:latin typeface="Arial" charset="0"/>
              </a:defRPr>
            </a:lvl7pPr>
            <a:lvl8pPr marL="3429000" indent="-228600" algn="ctr" eaLnBrk="0" fontAlgn="base" hangingPunct="0">
              <a:spcBef>
                <a:spcPct val="0"/>
              </a:spcBef>
              <a:spcAft>
                <a:spcPct val="0"/>
              </a:spcAft>
              <a:defRPr sz="1200">
                <a:solidFill>
                  <a:schemeClr val="tx1"/>
                </a:solidFill>
                <a:latin typeface="Arial" charset="0"/>
              </a:defRPr>
            </a:lvl8pPr>
            <a:lvl9pPr marL="3886200" indent="-228600" algn="ctr" eaLnBrk="0" fontAlgn="base" hangingPunct="0">
              <a:spcBef>
                <a:spcPct val="0"/>
              </a:spcBef>
              <a:spcAft>
                <a:spcPct val="0"/>
              </a:spcAft>
              <a:defRPr sz="1200">
                <a:solidFill>
                  <a:schemeClr val="tx1"/>
                </a:solidFill>
                <a:latin typeface="Arial" charset="0"/>
              </a:defRPr>
            </a:lvl9pPr>
          </a:lstStyle>
          <a:p>
            <a:pPr algn="l" eaLnBrk="1" hangingPunct="1">
              <a:spcBef>
                <a:spcPct val="50000"/>
              </a:spcBef>
            </a:pPr>
            <a:r>
              <a:rPr lang="en-US" sz="2000" b="1" dirty="0" err="1">
                <a:solidFill>
                  <a:schemeClr val="accent2"/>
                </a:solidFill>
              </a:rPr>
              <a:t>ECodes</a:t>
            </a:r>
            <a:r>
              <a:rPr lang="en-US" sz="2000" b="1" dirty="0">
                <a:solidFill>
                  <a:schemeClr val="accent2"/>
                </a:solidFill>
              </a:rPr>
              <a:t>:</a:t>
            </a:r>
          </a:p>
          <a:p>
            <a:pPr algn="l" eaLnBrk="1" hangingPunct="1">
              <a:spcBef>
                <a:spcPct val="50000"/>
              </a:spcBef>
              <a:buFontTx/>
              <a:buChar char="•"/>
            </a:pPr>
            <a:r>
              <a:rPr lang="en-US" sz="2000" dirty="0" err="1">
                <a:solidFill>
                  <a:schemeClr val="accent2"/>
                </a:solidFill>
              </a:rPr>
              <a:t>ECodes</a:t>
            </a:r>
            <a:r>
              <a:rPr lang="en-US" sz="2000" dirty="0">
                <a:solidFill>
                  <a:schemeClr val="accent2"/>
                </a:solidFill>
              </a:rPr>
              <a:t> can be any (positive or negative) integer (32 bit: </a:t>
            </a:r>
            <a:r>
              <a:rPr lang="en-US" sz="2000" dirty="0">
                <a:solidFill>
                  <a:schemeClr val="accent2"/>
                </a:solidFill>
                <a:cs typeface="Arial" charset="0"/>
              </a:rPr>
              <a:t>±</a:t>
            </a:r>
            <a:r>
              <a:rPr lang="en-US" sz="2000" dirty="0">
                <a:solidFill>
                  <a:schemeClr val="accent2"/>
                </a:solidFill>
              </a:rPr>
              <a:t>2,147,483,648; 64 bit: ± 9,223,372,036,854,775,807 ).</a:t>
            </a:r>
          </a:p>
          <a:p>
            <a:pPr algn="l" eaLnBrk="1" hangingPunct="1">
              <a:spcBef>
                <a:spcPct val="50000"/>
              </a:spcBef>
              <a:buFontTx/>
              <a:buChar char="•"/>
            </a:pPr>
            <a:r>
              <a:rPr lang="en-US" sz="2000" dirty="0">
                <a:solidFill>
                  <a:schemeClr val="accent2"/>
                </a:solidFill>
              </a:rPr>
              <a:t>Use “</a:t>
            </a:r>
            <a:r>
              <a:rPr lang="en-US" sz="2000" dirty="0" err="1"/>
              <a:t>StartCollectingTrialData_Give_StartECode_and_TrialID</a:t>
            </a:r>
            <a:r>
              <a:rPr lang="en-US" sz="2000" dirty="0">
                <a:solidFill>
                  <a:schemeClr val="accent2"/>
                </a:solidFill>
              </a:rPr>
              <a:t>(ENABLECD, </a:t>
            </a:r>
            <a:r>
              <a:rPr lang="en-US" sz="2000" dirty="0" err="1">
                <a:solidFill>
                  <a:schemeClr val="accent2"/>
                </a:solidFill>
              </a:rPr>
              <a:t>m_trialID</a:t>
            </a:r>
            <a:r>
              <a:rPr lang="en-US" sz="2000" dirty="0">
                <a:solidFill>
                  <a:schemeClr val="accent2"/>
                </a:solidFill>
              </a:rPr>
              <a:t>)” to inform TAS to register the beginning of the trial.</a:t>
            </a:r>
          </a:p>
          <a:p>
            <a:pPr algn="l" eaLnBrk="1" hangingPunct="1">
              <a:spcBef>
                <a:spcPct val="50000"/>
              </a:spcBef>
              <a:buFontTx/>
              <a:buChar char="•"/>
            </a:pPr>
            <a:r>
              <a:rPr lang="en-US" sz="2000" dirty="0">
                <a:solidFill>
                  <a:schemeClr val="accent2"/>
                </a:solidFill>
              </a:rPr>
              <a:t>In other occasions, use “</a:t>
            </a:r>
            <a:r>
              <a:rPr lang="en-US" sz="2000" dirty="0" err="1">
                <a:solidFill>
                  <a:schemeClr val="accent2"/>
                </a:solidFill>
              </a:rPr>
              <a:t>Ecode</a:t>
            </a:r>
            <a:r>
              <a:rPr lang="en-US" sz="2000" dirty="0">
                <a:solidFill>
                  <a:schemeClr val="accent2"/>
                </a:solidFill>
              </a:rPr>
              <a:t>(TGTCD)” to register the </a:t>
            </a:r>
            <a:r>
              <a:rPr lang="en-US" sz="2000" dirty="0" err="1">
                <a:solidFill>
                  <a:schemeClr val="accent2"/>
                </a:solidFill>
              </a:rPr>
              <a:t>ECode</a:t>
            </a:r>
            <a:r>
              <a:rPr lang="en-US" sz="2000" dirty="0">
                <a:solidFill>
                  <a:schemeClr val="accent2"/>
                </a:solidFill>
              </a:rPr>
              <a:t>. </a:t>
            </a:r>
          </a:p>
          <a:p>
            <a:pPr algn="l" eaLnBrk="1" hangingPunct="1">
              <a:spcBef>
                <a:spcPct val="50000"/>
              </a:spcBef>
              <a:buFontTx/>
              <a:buChar char="•"/>
            </a:pPr>
            <a:endParaRPr lang="en-US" sz="2000" dirty="0">
              <a:solidFill>
                <a:schemeClr val="accent2"/>
              </a:solidFill>
            </a:endParaRPr>
          </a:p>
          <a:p>
            <a:pPr algn="l" eaLnBrk="1" hangingPunct="1">
              <a:spcBef>
                <a:spcPct val="50000"/>
              </a:spcBef>
            </a:pPr>
            <a:r>
              <a:rPr lang="en-US" sz="2000" b="1" dirty="0">
                <a:solidFill>
                  <a:schemeClr val="accent2"/>
                </a:solidFill>
              </a:rPr>
              <a:t>Alias instead of </a:t>
            </a:r>
            <a:r>
              <a:rPr lang="en-US" sz="2000" b="1" dirty="0" err="1">
                <a:solidFill>
                  <a:schemeClr val="accent2"/>
                </a:solidFill>
              </a:rPr>
              <a:t>ECode</a:t>
            </a:r>
            <a:r>
              <a:rPr lang="en-US" sz="2000" b="1" dirty="0">
                <a:solidFill>
                  <a:schemeClr val="accent2"/>
                </a:solidFill>
              </a:rPr>
              <a:t>:</a:t>
            </a:r>
          </a:p>
          <a:p>
            <a:pPr algn="l" eaLnBrk="1" hangingPunct="1">
              <a:spcBef>
                <a:spcPct val="50000"/>
              </a:spcBef>
              <a:buFontTx/>
              <a:buChar char="•"/>
            </a:pPr>
            <a:r>
              <a:rPr lang="en-US" sz="2000" dirty="0">
                <a:solidFill>
                  <a:schemeClr val="accent2"/>
                </a:solidFill>
              </a:rPr>
              <a:t>A few (see, MAX_NUM_OF_ECODES_IN_ALIAS_TABLE:~6) </a:t>
            </a:r>
            <a:r>
              <a:rPr lang="en-US" sz="2000" dirty="0" err="1">
                <a:solidFill>
                  <a:schemeClr val="accent2"/>
                </a:solidFill>
              </a:rPr>
              <a:t>Ecodes</a:t>
            </a:r>
            <a:r>
              <a:rPr lang="en-US" sz="2000" dirty="0">
                <a:solidFill>
                  <a:schemeClr val="accent2"/>
                </a:solidFill>
              </a:rPr>
              <a:t> can be displayed in the Running-Line display as a “word” instead of a number.</a:t>
            </a:r>
          </a:p>
          <a:p>
            <a:pPr algn="l" eaLnBrk="1" hangingPunct="1">
              <a:spcBef>
                <a:spcPct val="50000"/>
              </a:spcBef>
              <a:buFontTx/>
              <a:buChar char="•"/>
            </a:pPr>
            <a:r>
              <a:rPr lang="en-US" sz="2000" dirty="0">
                <a:solidFill>
                  <a:schemeClr val="accent2"/>
                </a:solidFill>
              </a:rPr>
              <a:t>The number is limited because of the speed and the color available (Red, Orange…. </a:t>
            </a:r>
            <a:r>
              <a:rPr lang="en-US" sz="2000" dirty="0" err="1">
                <a:solidFill>
                  <a:schemeClr val="accent2"/>
                </a:solidFill>
              </a:rPr>
              <a:t>DarkBlue</a:t>
            </a:r>
            <a:r>
              <a:rPr lang="en-US" sz="2000" dirty="0">
                <a:solidFill>
                  <a:schemeClr val="accent2"/>
                </a:solidFill>
              </a:rPr>
              <a:t>).</a:t>
            </a:r>
          </a:p>
          <a:p>
            <a:pPr algn="l" eaLnBrk="1" hangingPunct="1">
              <a:spcBef>
                <a:spcPct val="50000"/>
              </a:spcBef>
              <a:buFontTx/>
              <a:buChar char="•"/>
            </a:pPr>
            <a:r>
              <a:rPr lang="en-US" sz="2000" dirty="0">
                <a:solidFill>
                  <a:schemeClr val="accent2"/>
                </a:solidFill>
              </a:rPr>
              <a:t>Other services, such as “Trigger Status”, support alias associated with any </a:t>
            </a:r>
            <a:r>
              <a:rPr lang="en-US" sz="2000" dirty="0" err="1">
                <a:solidFill>
                  <a:schemeClr val="accent2"/>
                </a:solidFill>
              </a:rPr>
              <a:t>ECodes</a:t>
            </a:r>
            <a:r>
              <a:rPr lang="en-US" sz="2000" dirty="0">
                <a:solidFill>
                  <a:schemeClr val="accent2"/>
                </a:solidFill>
              </a:rPr>
              <a:t>.</a:t>
            </a:r>
          </a:p>
          <a:p>
            <a:pPr algn="l" eaLnBrk="1" hangingPunct="1">
              <a:spcBef>
                <a:spcPct val="50000"/>
              </a:spcBef>
              <a:buFontTx/>
              <a:buChar char="•"/>
            </a:pPr>
            <a:r>
              <a:rPr lang="en-US" sz="2000" dirty="0">
                <a:solidFill>
                  <a:schemeClr val="accent2"/>
                </a:solidFill>
              </a:rPr>
              <a:t>To use an alias use </a:t>
            </a:r>
            <a:r>
              <a:rPr lang="en-US" sz="2000" dirty="0" err="1">
                <a:solidFill>
                  <a:schemeClr val="accent2"/>
                </a:solidFill>
              </a:rPr>
              <a:t>ECode_as_Word</a:t>
            </a:r>
            <a:r>
              <a:rPr lang="en-US" sz="2000" dirty="0">
                <a:solidFill>
                  <a:schemeClr val="accent2"/>
                </a:solidFill>
              </a:rPr>
              <a:t>() function. E.g.: “</a:t>
            </a:r>
            <a:r>
              <a:rPr lang="en-US" sz="2000" dirty="0" err="1">
                <a:solidFill>
                  <a:schemeClr val="accent2"/>
                </a:solidFill>
              </a:rPr>
              <a:t>ECode_as_Word</a:t>
            </a:r>
            <a:r>
              <a:rPr lang="en-US" sz="2000" dirty="0">
                <a:solidFill>
                  <a:schemeClr val="accent2"/>
                </a:solidFill>
              </a:rPr>
              <a:t>(</a:t>
            </a:r>
            <a:r>
              <a:rPr lang="en-US" sz="2000" dirty="0" err="1">
                <a:solidFill>
                  <a:schemeClr val="accent2"/>
                </a:solidFill>
              </a:rPr>
              <a:t>ENABLECD,"Start</a:t>
            </a:r>
            <a:r>
              <a:rPr lang="en-US" sz="2000" dirty="0">
                <a:solidFill>
                  <a:schemeClr val="accent2"/>
                </a:solidFill>
              </a:rPr>
              <a:t>")”.</a:t>
            </a:r>
          </a:p>
          <a:p>
            <a:pPr algn="l" eaLnBrk="1" hangingPunct="1">
              <a:spcBef>
                <a:spcPct val="50000"/>
              </a:spcBef>
              <a:buFontTx/>
              <a:buChar char="•"/>
            </a:pPr>
            <a:endParaRPr lang="en-US" sz="2000" dirty="0">
              <a:solidFill>
                <a:schemeClr val="accent2"/>
              </a:solidFill>
            </a:endParaRPr>
          </a:p>
          <a:p>
            <a:pPr algn="l" eaLnBrk="1" hangingPunct="1">
              <a:spcBef>
                <a:spcPct val="50000"/>
              </a:spcBef>
            </a:pPr>
            <a:r>
              <a:rPr lang="en-US" sz="2000" b="1" dirty="0">
                <a:solidFill>
                  <a:schemeClr val="accent2"/>
                </a:solidFill>
              </a:rPr>
              <a:t>Real time display of variables:</a:t>
            </a:r>
          </a:p>
          <a:p>
            <a:pPr algn="l" eaLnBrk="1" hangingPunct="1">
              <a:spcBef>
                <a:spcPct val="50000"/>
              </a:spcBef>
              <a:buFontTx/>
              <a:buChar char="•"/>
            </a:pPr>
            <a:r>
              <a:rPr lang="en-US" sz="2000" dirty="0">
                <a:solidFill>
                  <a:schemeClr val="accent2"/>
                </a:solidFill>
              </a:rPr>
              <a:t>The running-line display can display several (as the space of the figure permits) variables in real time. </a:t>
            </a:r>
          </a:p>
          <a:p>
            <a:pPr algn="l" eaLnBrk="1" hangingPunct="1">
              <a:spcBef>
                <a:spcPct val="50000"/>
              </a:spcBef>
              <a:buFontTx/>
              <a:buChar char="•"/>
            </a:pPr>
            <a:r>
              <a:rPr lang="en-US" sz="2000" dirty="0">
                <a:solidFill>
                  <a:schemeClr val="accent2"/>
                </a:solidFill>
              </a:rPr>
              <a:t>Use </a:t>
            </a:r>
            <a:r>
              <a:rPr lang="en-US" sz="1400" dirty="0">
                <a:solidFill>
                  <a:schemeClr val="accent2"/>
                </a:solidFill>
              </a:rPr>
              <a:t>“</a:t>
            </a:r>
            <a:r>
              <a:rPr lang="en-US" sz="1400" dirty="0"/>
              <a:t>Give_Nickname_VariableItself_FigIdx_Left0OrRight1Axis_IsToShowRunLine_MultiplyThis_AddThis</a:t>
            </a:r>
            <a:r>
              <a:rPr lang="en-US" sz="1400" dirty="0">
                <a:solidFill>
                  <a:schemeClr val="accent2"/>
                </a:solidFill>
              </a:rPr>
              <a:t> ("Trial#",</a:t>
            </a:r>
            <a:r>
              <a:rPr lang="en-US" sz="1400" dirty="0" err="1">
                <a:solidFill>
                  <a:schemeClr val="accent2"/>
                </a:solidFill>
              </a:rPr>
              <a:t>m_TrialNum</a:t>
            </a:r>
            <a:r>
              <a:rPr lang="en-US" sz="1400" dirty="0">
                <a:solidFill>
                  <a:schemeClr val="accent2"/>
                </a:solidFill>
              </a:rPr>
              <a:t>, 0, USE_RIGHT_AXIS,</a:t>
            </a:r>
            <a:r>
              <a:rPr lang="en-US" sz="1400" dirty="0"/>
              <a:t>  NO_SHOW_IN_RUNNING_LINE_DISP,1,1</a:t>
            </a:r>
            <a:r>
              <a:rPr lang="en-US" sz="1400" dirty="0">
                <a:solidFill>
                  <a:schemeClr val="accent2"/>
                </a:solidFill>
              </a:rPr>
              <a:t>)”</a:t>
            </a:r>
            <a:r>
              <a:rPr lang="en-US" sz="1600" dirty="0">
                <a:solidFill>
                  <a:schemeClr val="accent2"/>
                </a:solidFill>
              </a:rPr>
              <a:t>.</a:t>
            </a:r>
            <a:endParaRPr lang="en-US" sz="2000" dirty="0">
              <a:solidFill>
                <a:schemeClr val="accent2"/>
              </a:solidFill>
            </a:endParaRPr>
          </a:p>
          <a:p>
            <a:pPr algn="l" eaLnBrk="1" hangingPunct="1">
              <a:spcBef>
                <a:spcPct val="50000"/>
              </a:spcBef>
              <a:buFontTx/>
              <a:buChar char="•"/>
            </a:pPr>
            <a:r>
              <a:rPr lang="en-US" sz="2000" dirty="0">
                <a:solidFill>
                  <a:schemeClr val="accent2"/>
                </a:solidFill>
              </a:rPr>
              <a:t>The variables will appear as numbers (given) and running-lines (optional, e.g. </a:t>
            </a:r>
            <a:r>
              <a:rPr lang="en-US" sz="1600" dirty="0"/>
              <a:t>NO_SHOW_IN_RUNNING_LINE_DISP</a:t>
            </a:r>
            <a:r>
              <a:rPr lang="en-US" sz="2000" dirty="0">
                <a:solidFill>
                  <a:schemeClr val="accent2"/>
                </a:solidFill>
              </a:rPr>
              <a:t>).</a:t>
            </a:r>
          </a:p>
          <a:p>
            <a:pPr algn="l" eaLnBrk="1" hangingPunct="1">
              <a:spcBef>
                <a:spcPct val="50000"/>
              </a:spcBef>
            </a:pPr>
            <a:endParaRPr lang="en-US" sz="2000" dirty="0">
              <a:solidFill>
                <a:schemeClr val="accent2"/>
              </a:solidFill>
            </a:endParaRPr>
          </a:p>
          <a:p>
            <a:pPr algn="l" eaLnBrk="1" hangingPunct="1">
              <a:spcBef>
                <a:spcPct val="50000"/>
              </a:spcBef>
            </a:pPr>
            <a:r>
              <a:rPr lang="en-US" sz="2000" b="1" dirty="0">
                <a:solidFill>
                  <a:schemeClr val="accent2"/>
                </a:solidFill>
              </a:rPr>
              <a:t>Pictures as visual stimuli:</a:t>
            </a:r>
          </a:p>
          <a:p>
            <a:pPr algn="l" eaLnBrk="1" hangingPunct="1">
              <a:spcBef>
                <a:spcPct val="50000"/>
              </a:spcBef>
              <a:buFontTx/>
              <a:buChar char="•"/>
            </a:pPr>
            <a:r>
              <a:rPr lang="en-US" sz="2000" dirty="0">
                <a:solidFill>
                  <a:schemeClr val="accent2"/>
                </a:solidFill>
              </a:rPr>
              <a:t>The VIS can accept pictures as stimuli: can read “bmp, gif, jpg, </a:t>
            </a:r>
            <a:r>
              <a:rPr lang="en-US" sz="2000" dirty="0" err="1">
                <a:solidFill>
                  <a:schemeClr val="accent2"/>
                </a:solidFill>
              </a:rPr>
              <a:t>ico</a:t>
            </a:r>
            <a:r>
              <a:rPr lang="en-US" sz="2000" dirty="0">
                <a:solidFill>
                  <a:schemeClr val="accent2"/>
                </a:solidFill>
              </a:rPr>
              <a:t>, </a:t>
            </a:r>
            <a:r>
              <a:rPr lang="en-US" sz="2000" dirty="0" err="1">
                <a:solidFill>
                  <a:schemeClr val="accent2"/>
                </a:solidFill>
              </a:rPr>
              <a:t>emf</a:t>
            </a:r>
            <a:r>
              <a:rPr lang="en-US" sz="2000" dirty="0">
                <a:solidFill>
                  <a:schemeClr val="accent2"/>
                </a:solidFill>
              </a:rPr>
              <a:t>, </a:t>
            </a:r>
            <a:r>
              <a:rPr lang="en-US" sz="2000" dirty="0" err="1">
                <a:solidFill>
                  <a:schemeClr val="accent2"/>
                </a:solidFill>
              </a:rPr>
              <a:t>wmf</a:t>
            </a:r>
            <a:r>
              <a:rPr lang="en-US" sz="2000" dirty="0">
                <a:solidFill>
                  <a:schemeClr val="accent2"/>
                </a:solidFill>
              </a:rPr>
              <a:t>” files</a:t>
            </a:r>
          </a:p>
          <a:p>
            <a:pPr algn="l" eaLnBrk="1" hangingPunct="1">
              <a:spcBef>
                <a:spcPct val="50000"/>
              </a:spcBef>
              <a:buFontTx/>
              <a:buChar char="•"/>
            </a:pPr>
            <a:r>
              <a:rPr lang="en-US" sz="2000" dirty="0">
                <a:solidFill>
                  <a:schemeClr val="accent2"/>
                </a:solidFill>
              </a:rPr>
              <a:t>Can resize, re-position, present on a user-set background.</a:t>
            </a:r>
          </a:p>
          <a:p>
            <a:pPr algn="l" eaLnBrk="1" hangingPunct="1">
              <a:spcBef>
                <a:spcPct val="50000"/>
              </a:spcBef>
              <a:buFontTx/>
              <a:buChar char="•"/>
            </a:pPr>
            <a:r>
              <a:rPr lang="en-US" sz="2000" dirty="0">
                <a:solidFill>
                  <a:schemeClr val="accent2"/>
                </a:solidFill>
              </a:rPr>
              <a:t>Use “</a:t>
            </a:r>
            <a:r>
              <a:rPr lang="en-US" sz="2000" dirty="0" err="1">
                <a:solidFill>
                  <a:schemeClr val="accent2"/>
                </a:solidFill>
              </a:rPr>
              <a:t>Give_ObjID_and_NameOfPic</a:t>
            </a:r>
            <a:r>
              <a:rPr lang="en-US" sz="2000" dirty="0">
                <a:solidFill>
                  <a:schemeClr val="accent2"/>
                </a:solidFill>
              </a:rPr>
              <a:t>(0,"BabyMonkey.jpg")” to set an object with a picture.</a:t>
            </a:r>
          </a:p>
          <a:p>
            <a:pPr algn="l" eaLnBrk="1" hangingPunct="1">
              <a:spcBef>
                <a:spcPct val="50000"/>
              </a:spcBef>
              <a:buFontTx/>
              <a:buChar char="•"/>
            </a:pPr>
            <a:r>
              <a:rPr lang="en-US" sz="2000" dirty="0">
                <a:solidFill>
                  <a:schemeClr val="accent2"/>
                </a:solidFill>
              </a:rPr>
              <a:t>The first variable is the index of the picture stimulus object, the second one is the name of the picture. </a:t>
            </a:r>
          </a:p>
          <a:p>
            <a:pPr algn="l" eaLnBrk="1" hangingPunct="1">
              <a:spcBef>
                <a:spcPct val="50000"/>
              </a:spcBef>
              <a:buFontTx/>
              <a:buChar char="•"/>
            </a:pPr>
            <a:r>
              <a:rPr lang="en-US" sz="2000" dirty="0">
                <a:solidFill>
                  <a:schemeClr val="accent2"/>
                </a:solidFill>
              </a:rPr>
              <a:t>The picture needs to be </a:t>
            </a:r>
            <a:r>
              <a:rPr lang="en-US" sz="2000">
                <a:solidFill>
                  <a:schemeClr val="accent2"/>
                </a:solidFill>
              </a:rPr>
              <a:t>in </a:t>
            </a:r>
            <a:r>
              <a:rPr lang="en-US" sz="2000" smtClean="0">
                <a:solidFill>
                  <a:schemeClr val="accent2"/>
                </a:solidFill>
              </a:rPr>
              <a:t>“Blip\VIS_Figures</a:t>
            </a:r>
            <a:r>
              <a:rPr lang="en-US" sz="2000" dirty="0">
                <a:solidFill>
                  <a:schemeClr val="accent2"/>
                </a:solidFill>
              </a:rPr>
              <a:t>\”.</a:t>
            </a:r>
          </a:p>
        </p:txBody>
      </p:sp>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2"/>
          <p:cNvSpPr>
            <a:spLocks noChangeArrowheads="1"/>
          </p:cNvSpPr>
          <p:nvPr/>
        </p:nvSpPr>
        <p:spPr bwMode="auto">
          <a:xfrm>
            <a:off x="4622800" y="4473575"/>
            <a:ext cx="184150" cy="273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nchor="ctr">
            <a:spAutoFit/>
          </a:bodyPr>
          <a:lstStyle/>
          <a:p>
            <a:endParaRPr lang="en-US"/>
          </a:p>
        </p:txBody>
      </p:sp>
      <p:sp>
        <p:nvSpPr>
          <p:cNvPr id="35843" name="Rectangle 3"/>
          <p:cNvSpPr>
            <a:spLocks noChangeArrowheads="1"/>
          </p:cNvSpPr>
          <p:nvPr/>
        </p:nvSpPr>
        <p:spPr bwMode="auto">
          <a:xfrm>
            <a:off x="0" y="0"/>
            <a:ext cx="18288000" cy="990600"/>
          </a:xfrm>
          <a:prstGeom prst="rect">
            <a:avLst/>
          </a:prstGeom>
          <a:gradFill rotWithShape="1">
            <a:gsLst>
              <a:gs pos="0">
                <a:srgbClr val="CACACA"/>
              </a:gs>
              <a:gs pos="50000">
                <a:srgbClr val="EAEAEA"/>
              </a:gs>
              <a:gs pos="100000">
                <a:srgbClr val="CACACA"/>
              </a:gs>
            </a:gsLst>
            <a:lin ang="5400000" scaled="1"/>
          </a:gradFill>
          <a:ln>
            <a:noFill/>
          </a:ln>
          <a:extLst>
            <a:ext uri="{91240B29-F687-4F45-9708-019B960494DF}">
              <a14:hiddenLine xmlns:a14="http://schemas.microsoft.com/office/drawing/2010/main" w="9525" algn="ctr">
                <a:solidFill>
                  <a:srgbClr val="000000"/>
                </a:solidFill>
                <a:miter lim="800000"/>
                <a:headEnd/>
                <a:tailEnd/>
              </a14:hiddenLine>
            </a:ext>
          </a:extLst>
        </p:spPr>
        <p:txBody>
          <a:bodyPr lIns="182880" tIns="91440" rIns="182880" bIns="91440" anchor="ctr"/>
          <a:lstStyle/>
          <a:p>
            <a:pPr defTabSz="1828800"/>
            <a:r>
              <a:rPr lang="en-US" sz="3600" b="1">
                <a:solidFill>
                  <a:srgbClr val="A50021"/>
                </a:solidFill>
              </a:rPr>
              <a:t>Supported features by TAS</a:t>
            </a:r>
          </a:p>
        </p:txBody>
      </p:sp>
      <p:sp>
        <p:nvSpPr>
          <p:cNvPr id="35844" name="Text Box 4"/>
          <p:cNvSpPr txBox="1">
            <a:spLocks noChangeArrowheads="1"/>
          </p:cNvSpPr>
          <p:nvPr/>
        </p:nvSpPr>
        <p:spPr bwMode="auto">
          <a:xfrm>
            <a:off x="762000" y="1447800"/>
            <a:ext cx="16687800" cy="120956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403225" indent="-403225" eaLnBrk="0" hangingPunct="0">
              <a:defRPr sz="1200">
                <a:solidFill>
                  <a:schemeClr val="tx1"/>
                </a:solidFill>
                <a:latin typeface="Arial" charset="0"/>
              </a:defRPr>
            </a:lvl1pPr>
            <a:lvl2pPr marL="742950" indent="-285750" eaLnBrk="0" hangingPunct="0">
              <a:defRPr sz="1200">
                <a:solidFill>
                  <a:schemeClr val="tx1"/>
                </a:solidFill>
                <a:latin typeface="Arial" charset="0"/>
              </a:defRPr>
            </a:lvl2pPr>
            <a:lvl3pPr marL="1143000" indent="-228600" eaLnBrk="0" hangingPunct="0">
              <a:defRPr sz="1200">
                <a:solidFill>
                  <a:schemeClr val="tx1"/>
                </a:solidFill>
                <a:latin typeface="Arial" charset="0"/>
              </a:defRPr>
            </a:lvl3pPr>
            <a:lvl4pPr marL="1600200" indent="-228600" eaLnBrk="0" hangingPunct="0">
              <a:defRPr sz="1200">
                <a:solidFill>
                  <a:schemeClr val="tx1"/>
                </a:solidFill>
                <a:latin typeface="Arial" charset="0"/>
              </a:defRPr>
            </a:lvl4pPr>
            <a:lvl5pPr eaLnBrk="0" hangingPunct="0">
              <a:defRPr sz="1200">
                <a:solidFill>
                  <a:schemeClr val="tx1"/>
                </a:solidFill>
                <a:latin typeface="Arial" charset="0"/>
              </a:defRPr>
            </a:lvl5pPr>
            <a:lvl6pPr algn="ctr" eaLnBrk="0" fontAlgn="base" hangingPunct="0">
              <a:spcBef>
                <a:spcPct val="0"/>
              </a:spcBef>
              <a:spcAft>
                <a:spcPct val="0"/>
              </a:spcAft>
              <a:defRPr sz="1200">
                <a:solidFill>
                  <a:schemeClr val="tx1"/>
                </a:solidFill>
                <a:latin typeface="Arial" charset="0"/>
              </a:defRPr>
            </a:lvl6pPr>
            <a:lvl7pPr algn="ctr" eaLnBrk="0" fontAlgn="base" hangingPunct="0">
              <a:spcBef>
                <a:spcPct val="0"/>
              </a:spcBef>
              <a:spcAft>
                <a:spcPct val="0"/>
              </a:spcAft>
              <a:defRPr sz="1200">
                <a:solidFill>
                  <a:schemeClr val="tx1"/>
                </a:solidFill>
                <a:latin typeface="Arial" charset="0"/>
              </a:defRPr>
            </a:lvl7pPr>
            <a:lvl8pPr algn="ctr" eaLnBrk="0" fontAlgn="base" hangingPunct="0">
              <a:spcBef>
                <a:spcPct val="0"/>
              </a:spcBef>
              <a:spcAft>
                <a:spcPct val="0"/>
              </a:spcAft>
              <a:defRPr sz="1200">
                <a:solidFill>
                  <a:schemeClr val="tx1"/>
                </a:solidFill>
                <a:latin typeface="Arial" charset="0"/>
              </a:defRPr>
            </a:lvl8pPr>
            <a:lvl9pPr algn="ctr" eaLnBrk="0" fontAlgn="base" hangingPunct="0">
              <a:spcBef>
                <a:spcPct val="0"/>
              </a:spcBef>
              <a:spcAft>
                <a:spcPct val="0"/>
              </a:spcAft>
              <a:defRPr sz="1200">
                <a:solidFill>
                  <a:schemeClr val="tx1"/>
                </a:solidFill>
                <a:latin typeface="Arial" charset="0"/>
              </a:defRPr>
            </a:lvl9pPr>
          </a:lstStyle>
          <a:p>
            <a:pPr algn="l" eaLnBrk="1" hangingPunct="1">
              <a:spcBef>
                <a:spcPct val="50000"/>
              </a:spcBef>
            </a:pPr>
            <a:r>
              <a:rPr lang="en-US" sz="2400" b="1" dirty="0">
                <a:solidFill>
                  <a:schemeClr val="accent2"/>
                </a:solidFill>
              </a:rPr>
              <a:t>Accurate/non-accurate Timing:</a:t>
            </a:r>
          </a:p>
          <a:p>
            <a:pPr algn="l" eaLnBrk="1" hangingPunct="1">
              <a:spcBef>
                <a:spcPct val="50000"/>
              </a:spcBef>
              <a:buFontTx/>
              <a:buChar char="•"/>
            </a:pPr>
            <a:r>
              <a:rPr lang="en-US" sz="2400" dirty="0">
                <a:solidFill>
                  <a:schemeClr val="accent2"/>
                </a:solidFill>
              </a:rPr>
              <a:t>Use “</a:t>
            </a:r>
            <a:r>
              <a:rPr lang="en-US" sz="2400" dirty="0" err="1">
                <a:solidFill>
                  <a:schemeClr val="accent2"/>
                </a:solidFill>
              </a:rPr>
              <a:t>SleepAccurate</a:t>
            </a:r>
            <a:r>
              <a:rPr lang="en-US" sz="2400" dirty="0">
                <a:solidFill>
                  <a:schemeClr val="accent2"/>
                </a:solidFill>
              </a:rPr>
              <a:t>(</a:t>
            </a:r>
            <a:r>
              <a:rPr lang="en-US" sz="2400" dirty="0" err="1">
                <a:solidFill>
                  <a:schemeClr val="accent2"/>
                </a:solidFill>
              </a:rPr>
              <a:t>Fixed_duration_of_delay</a:t>
            </a:r>
            <a:r>
              <a:rPr lang="en-US" sz="2400" dirty="0">
                <a:solidFill>
                  <a:schemeClr val="accent2"/>
                </a:solidFill>
              </a:rPr>
              <a:t>, </a:t>
            </a:r>
            <a:r>
              <a:rPr lang="en-US" sz="2400" dirty="0" err="1">
                <a:solidFill>
                  <a:schemeClr val="accent2"/>
                </a:solidFill>
              </a:rPr>
              <a:t>Variable_duration_of_delay</a:t>
            </a:r>
            <a:r>
              <a:rPr lang="en-US" sz="2400" dirty="0">
                <a:solidFill>
                  <a:schemeClr val="accent2"/>
                </a:solidFill>
              </a:rPr>
              <a:t>)” for accurate delay.</a:t>
            </a:r>
          </a:p>
          <a:p>
            <a:pPr algn="l" eaLnBrk="1" hangingPunct="1">
              <a:spcBef>
                <a:spcPct val="50000"/>
              </a:spcBef>
              <a:buFontTx/>
              <a:buChar char="•"/>
            </a:pPr>
            <a:r>
              <a:rPr lang="en-US" sz="2400" dirty="0">
                <a:solidFill>
                  <a:schemeClr val="accent2"/>
                </a:solidFill>
              </a:rPr>
              <a:t>This function has micro-second scale resolution. However, this function is computationally expensive.</a:t>
            </a:r>
          </a:p>
          <a:p>
            <a:pPr algn="l" eaLnBrk="1" hangingPunct="1">
              <a:spcBef>
                <a:spcPct val="50000"/>
              </a:spcBef>
              <a:buFontTx/>
              <a:buChar char="•"/>
            </a:pPr>
            <a:r>
              <a:rPr lang="en-US" sz="2400" dirty="0">
                <a:solidFill>
                  <a:schemeClr val="accent2"/>
                </a:solidFill>
              </a:rPr>
              <a:t>Use “</a:t>
            </a:r>
            <a:r>
              <a:rPr lang="en-US" sz="2400" dirty="0" err="1">
                <a:solidFill>
                  <a:schemeClr val="accent2"/>
                </a:solidFill>
              </a:rPr>
              <a:t>Sleep_NOT_Accurate</a:t>
            </a:r>
            <a:r>
              <a:rPr lang="en-US" sz="2400" dirty="0">
                <a:solidFill>
                  <a:schemeClr val="accent2"/>
                </a:solidFill>
              </a:rPr>
              <a:t>(</a:t>
            </a:r>
            <a:r>
              <a:rPr lang="en-US" sz="2400" dirty="0" err="1">
                <a:solidFill>
                  <a:schemeClr val="accent2"/>
                </a:solidFill>
              </a:rPr>
              <a:t>Fixed_duration_of_delay</a:t>
            </a:r>
            <a:r>
              <a:rPr lang="en-US" sz="2400" dirty="0">
                <a:solidFill>
                  <a:schemeClr val="accent2"/>
                </a:solidFill>
              </a:rPr>
              <a:t>, </a:t>
            </a:r>
            <a:r>
              <a:rPr lang="en-US" sz="2400" dirty="0" err="1">
                <a:solidFill>
                  <a:schemeClr val="accent2"/>
                </a:solidFill>
              </a:rPr>
              <a:t>Variable_duration_of_delay</a:t>
            </a:r>
            <a:r>
              <a:rPr lang="en-US" sz="2400" dirty="0">
                <a:solidFill>
                  <a:schemeClr val="accent2"/>
                </a:solidFill>
              </a:rPr>
              <a:t>)” for non-accurate delay.</a:t>
            </a:r>
          </a:p>
          <a:p>
            <a:pPr algn="l" eaLnBrk="1" hangingPunct="1">
              <a:spcBef>
                <a:spcPct val="50000"/>
              </a:spcBef>
              <a:buFontTx/>
              <a:buChar char="•"/>
            </a:pPr>
            <a:r>
              <a:rPr lang="en-US" sz="2400" dirty="0">
                <a:solidFill>
                  <a:schemeClr val="accent2"/>
                </a:solidFill>
              </a:rPr>
              <a:t>This function has </a:t>
            </a:r>
            <a:r>
              <a:rPr lang="en-US" sz="2400" dirty="0" smtClean="0">
                <a:solidFill>
                  <a:schemeClr val="accent2"/>
                </a:solidFill>
              </a:rPr>
              <a:t>millisecond </a:t>
            </a:r>
            <a:r>
              <a:rPr lang="en-US" sz="2400" dirty="0">
                <a:solidFill>
                  <a:schemeClr val="accent2"/>
                </a:solidFill>
              </a:rPr>
              <a:t>scale resolution. This function is computationally “cheap”.</a:t>
            </a:r>
          </a:p>
          <a:p>
            <a:pPr algn="l" eaLnBrk="1" hangingPunct="1">
              <a:spcBef>
                <a:spcPct val="50000"/>
              </a:spcBef>
              <a:buFontTx/>
              <a:buChar char="•"/>
            </a:pPr>
            <a:endParaRPr lang="en-US" sz="2400" dirty="0">
              <a:solidFill>
                <a:schemeClr val="accent2"/>
              </a:solidFill>
            </a:endParaRPr>
          </a:p>
          <a:p>
            <a:pPr algn="l" eaLnBrk="1" hangingPunct="1">
              <a:spcBef>
                <a:spcPct val="50000"/>
              </a:spcBef>
            </a:pPr>
            <a:r>
              <a:rPr lang="en-US" sz="2400" b="1" dirty="0">
                <a:solidFill>
                  <a:schemeClr val="accent2"/>
                </a:solidFill>
              </a:rPr>
              <a:t>Accurate timing with escape conditions:</a:t>
            </a:r>
          </a:p>
          <a:p>
            <a:pPr algn="l" eaLnBrk="1" hangingPunct="1">
              <a:spcBef>
                <a:spcPct val="50000"/>
              </a:spcBef>
              <a:buFontTx/>
              <a:buChar char="•"/>
            </a:pPr>
            <a:r>
              <a:rPr lang="en-US" sz="2400" dirty="0">
                <a:solidFill>
                  <a:schemeClr val="accent2"/>
                </a:solidFill>
              </a:rPr>
              <a:t>For the </a:t>
            </a:r>
            <a:r>
              <a:rPr lang="en-US" sz="2400" dirty="0" smtClean="0">
                <a:solidFill>
                  <a:schemeClr val="accent2"/>
                </a:solidFill>
              </a:rPr>
              <a:t>occasions </a:t>
            </a:r>
            <a:r>
              <a:rPr lang="en-US" sz="2400" dirty="0">
                <a:solidFill>
                  <a:schemeClr val="accent2"/>
                </a:solidFill>
              </a:rPr>
              <a:t>where you need to give the subject an interval of time in which you monitor the subject’s behavior and do something depending on the </a:t>
            </a:r>
            <a:r>
              <a:rPr lang="en-US" sz="2400" dirty="0" smtClean="0">
                <a:solidFill>
                  <a:schemeClr val="accent2"/>
                </a:solidFill>
              </a:rPr>
              <a:t>outcome </a:t>
            </a:r>
            <a:r>
              <a:rPr lang="en-US" sz="2400" dirty="0">
                <a:solidFill>
                  <a:schemeClr val="accent2"/>
                </a:solidFill>
              </a:rPr>
              <a:t>of the behavior, use the following lines:</a:t>
            </a:r>
          </a:p>
          <a:p>
            <a:pPr algn="l" eaLnBrk="1" hangingPunct="1">
              <a:spcBef>
                <a:spcPct val="50000"/>
              </a:spcBef>
            </a:pPr>
            <a:r>
              <a:rPr lang="en-US" sz="2400" dirty="0">
                <a:solidFill>
                  <a:schemeClr val="accent2"/>
                </a:solidFill>
              </a:rPr>
              <a:t>		</a:t>
            </a:r>
            <a:r>
              <a:rPr lang="en-US" sz="2400" b="1" dirty="0" err="1">
                <a:solidFill>
                  <a:srgbClr val="7030A0"/>
                </a:solidFill>
              </a:rPr>
              <a:t>BeforeEscapeConditions</a:t>
            </a:r>
            <a:r>
              <a:rPr lang="en-US" sz="2400" b="1" dirty="0">
                <a:solidFill>
                  <a:srgbClr val="7030A0"/>
                </a:solidFill>
              </a:rPr>
              <a:t>(</a:t>
            </a:r>
            <a:r>
              <a:rPr lang="en-US" sz="2400" b="1" dirty="0" err="1">
                <a:solidFill>
                  <a:srgbClr val="7030A0"/>
                </a:solidFill>
              </a:rPr>
              <a:t>TimeDurationInMS</a:t>
            </a:r>
            <a:r>
              <a:rPr lang="en-US" sz="2400" b="1" dirty="0">
                <a:solidFill>
                  <a:srgbClr val="7030A0"/>
                </a:solidFill>
              </a:rPr>
              <a:t>)</a:t>
            </a:r>
          </a:p>
          <a:p>
            <a:pPr lvl="4" algn="l" eaLnBrk="1" hangingPunct="1"/>
            <a:r>
              <a:rPr lang="en-US" sz="2400" dirty="0">
                <a:solidFill>
                  <a:srgbClr val="008600"/>
                </a:solidFill>
                <a:latin typeface="Times New Roman" pitchFamily="18" charset="0"/>
              </a:rPr>
              <a:t>//#########  Describe your escape conditions below  ######### </a:t>
            </a:r>
          </a:p>
          <a:p>
            <a:pPr lvl="4" algn="l" eaLnBrk="1" hangingPunct="1"/>
            <a:r>
              <a:rPr lang="en-US" sz="2400" dirty="0">
                <a:solidFill>
                  <a:srgbClr val="CC0000"/>
                </a:solidFill>
                <a:latin typeface="Times New Roman" pitchFamily="18" charset="0"/>
              </a:rPr>
              <a:t>if(</a:t>
            </a:r>
            <a:r>
              <a:rPr lang="en-US" sz="2400" dirty="0" err="1">
                <a:solidFill>
                  <a:srgbClr val="CC0000"/>
                </a:solidFill>
                <a:latin typeface="Times New Roman" pitchFamily="18" charset="0"/>
              </a:rPr>
              <a:t>wrongSacDir</a:t>
            </a:r>
            <a:r>
              <a:rPr lang="en-US" sz="2400" dirty="0">
                <a:solidFill>
                  <a:srgbClr val="CC0000"/>
                </a:solidFill>
                <a:latin typeface="Times New Roman" pitchFamily="18" charset="0"/>
              </a:rPr>
              <a:t>==1){</a:t>
            </a:r>
            <a:r>
              <a:rPr lang="en-US" sz="2400" dirty="0" err="1">
                <a:solidFill>
                  <a:srgbClr val="CC0000"/>
                </a:solidFill>
                <a:latin typeface="Times New Roman" pitchFamily="18" charset="0"/>
              </a:rPr>
              <a:t>goto</a:t>
            </a:r>
            <a:r>
              <a:rPr lang="en-US" sz="2400" dirty="0">
                <a:solidFill>
                  <a:srgbClr val="CC0000"/>
                </a:solidFill>
                <a:latin typeface="Times New Roman" pitchFamily="18" charset="0"/>
              </a:rPr>
              <a:t> </a:t>
            </a:r>
            <a:r>
              <a:rPr lang="en-US" sz="2400" dirty="0" err="1">
                <a:solidFill>
                  <a:srgbClr val="CC0000"/>
                </a:solidFill>
                <a:latin typeface="Times New Roman" pitchFamily="18" charset="0"/>
              </a:rPr>
              <a:t>failedSaccade</a:t>
            </a:r>
            <a:r>
              <a:rPr lang="en-US" sz="2400" dirty="0">
                <a:solidFill>
                  <a:srgbClr val="CC0000"/>
                </a:solidFill>
                <a:latin typeface="Times New Roman" pitchFamily="18" charset="0"/>
              </a:rPr>
              <a:t>; }   //“Catch of eye” function is running background.</a:t>
            </a:r>
          </a:p>
          <a:p>
            <a:pPr lvl="4" algn="l" eaLnBrk="1" hangingPunct="1"/>
            <a:r>
              <a:rPr lang="en-US" sz="2400" dirty="0">
                <a:solidFill>
                  <a:srgbClr val="CC0000"/>
                </a:solidFill>
                <a:latin typeface="Times New Roman" pitchFamily="18" charset="0"/>
              </a:rPr>
              <a:t>if(</a:t>
            </a:r>
            <a:r>
              <a:rPr lang="en-US" sz="2400" dirty="0" err="1">
                <a:solidFill>
                  <a:srgbClr val="CC0000"/>
                </a:solidFill>
                <a:latin typeface="Times New Roman" pitchFamily="18" charset="0"/>
              </a:rPr>
              <a:t>IsEyeIn</a:t>
            </a:r>
            <a:r>
              <a:rPr lang="en-US" sz="2400" dirty="0">
                <a:solidFill>
                  <a:srgbClr val="CC0000"/>
                </a:solidFill>
                <a:latin typeface="Times New Roman" pitchFamily="18" charset="0"/>
              </a:rPr>
              <a:t>(posBOX1,m_EyeID)==1){</a:t>
            </a:r>
            <a:r>
              <a:rPr lang="en-US" sz="2400" dirty="0" err="1">
                <a:solidFill>
                  <a:srgbClr val="CC0000"/>
                </a:solidFill>
                <a:latin typeface="Times New Roman" pitchFamily="18" charset="0"/>
              </a:rPr>
              <a:t>goto</a:t>
            </a:r>
            <a:r>
              <a:rPr lang="en-US" sz="2400" dirty="0">
                <a:solidFill>
                  <a:srgbClr val="CC0000"/>
                </a:solidFill>
                <a:latin typeface="Times New Roman" pitchFamily="18" charset="0"/>
              </a:rPr>
              <a:t> </a:t>
            </a:r>
            <a:r>
              <a:rPr lang="en-US" sz="2400" dirty="0" err="1">
                <a:solidFill>
                  <a:srgbClr val="CC0000"/>
                </a:solidFill>
                <a:latin typeface="Times New Roman" pitchFamily="18" charset="0"/>
              </a:rPr>
              <a:t>gazeHold</a:t>
            </a:r>
            <a:r>
              <a:rPr lang="en-US" sz="2400" dirty="0">
                <a:solidFill>
                  <a:srgbClr val="CC0000"/>
                </a:solidFill>
                <a:latin typeface="Times New Roman" pitchFamily="18" charset="0"/>
              </a:rPr>
              <a:t>;}</a:t>
            </a:r>
          </a:p>
          <a:p>
            <a:pPr lvl="4" algn="l" eaLnBrk="1" hangingPunct="1"/>
            <a:r>
              <a:rPr lang="en-US" sz="2400" dirty="0">
                <a:solidFill>
                  <a:srgbClr val="008600"/>
                </a:solidFill>
                <a:latin typeface="Times New Roman" pitchFamily="18" charset="0"/>
              </a:rPr>
              <a:t>//#########  End of your escape conditions </a:t>
            </a:r>
            <a:r>
              <a:rPr lang="en-US" sz="2400" dirty="0" smtClean="0">
                <a:solidFill>
                  <a:srgbClr val="008600"/>
                </a:solidFill>
                <a:latin typeface="Times New Roman" pitchFamily="18" charset="0"/>
              </a:rPr>
              <a:t>#################</a:t>
            </a:r>
            <a:endParaRPr lang="en-US" sz="2400" dirty="0">
              <a:solidFill>
                <a:srgbClr val="008600"/>
              </a:solidFill>
              <a:latin typeface="Times New Roman" pitchFamily="18" charset="0"/>
            </a:endParaRPr>
          </a:p>
          <a:p>
            <a:pPr lvl="4" indent="-914400" algn="l" eaLnBrk="1" hangingPunct="1"/>
            <a:r>
              <a:rPr lang="en-US" sz="2400" b="1" dirty="0" err="1" smtClean="0">
                <a:solidFill>
                  <a:srgbClr val="7030A0"/>
                </a:solidFill>
              </a:rPr>
              <a:t>AfterEscapeConditions</a:t>
            </a:r>
            <a:endParaRPr lang="en-US" sz="2400" b="1" dirty="0" smtClean="0">
              <a:solidFill>
                <a:srgbClr val="7030A0"/>
              </a:solidFill>
            </a:endParaRPr>
          </a:p>
          <a:p>
            <a:pPr marL="404813" lvl="4" algn="l" eaLnBrk="1" hangingPunct="1"/>
            <a:r>
              <a:rPr lang="en-US" sz="2400" dirty="0">
                <a:solidFill>
                  <a:schemeClr val="accent2"/>
                </a:solidFill>
              </a:rPr>
              <a:t>This “</a:t>
            </a:r>
            <a:r>
              <a:rPr lang="en-US" sz="2400" dirty="0" err="1">
                <a:solidFill>
                  <a:schemeClr val="accent2"/>
                </a:solidFill>
              </a:rPr>
              <a:t>BeforeEscapeConditions</a:t>
            </a:r>
            <a:r>
              <a:rPr lang="en-US" sz="2400" dirty="0">
                <a:solidFill>
                  <a:schemeClr val="accent2"/>
                </a:solidFill>
              </a:rPr>
              <a:t>(</a:t>
            </a:r>
            <a:r>
              <a:rPr lang="en-US" sz="2400" dirty="0" err="1">
                <a:solidFill>
                  <a:schemeClr val="accent2"/>
                </a:solidFill>
              </a:rPr>
              <a:t>TimeDurationInMS</a:t>
            </a:r>
            <a:r>
              <a:rPr lang="en-US" sz="2400" dirty="0">
                <a:solidFill>
                  <a:schemeClr val="accent2"/>
                </a:solidFill>
              </a:rPr>
              <a:t>) …  </a:t>
            </a:r>
            <a:r>
              <a:rPr lang="en-US" sz="2400" dirty="0" err="1">
                <a:solidFill>
                  <a:schemeClr val="accent2"/>
                </a:solidFill>
              </a:rPr>
              <a:t>AfterEscapeConditions</a:t>
            </a:r>
            <a:r>
              <a:rPr lang="en-US" sz="2400" dirty="0">
                <a:solidFill>
                  <a:schemeClr val="accent2"/>
                </a:solidFill>
              </a:rPr>
              <a:t>” has a built in sleep of 1ms that it will check the user defined escape conditions </a:t>
            </a:r>
            <a:r>
              <a:rPr lang="en-US" sz="2400" dirty="0" smtClean="0">
                <a:solidFill>
                  <a:schemeClr val="accent2"/>
                </a:solidFill>
              </a:rPr>
              <a:t>every </a:t>
            </a:r>
            <a:r>
              <a:rPr lang="en-US" sz="2400" dirty="0">
                <a:solidFill>
                  <a:schemeClr val="accent2"/>
                </a:solidFill>
              </a:rPr>
              <a:t>1 </a:t>
            </a:r>
            <a:r>
              <a:rPr lang="en-US" sz="2400" dirty="0" err="1">
                <a:solidFill>
                  <a:schemeClr val="accent2"/>
                </a:solidFill>
              </a:rPr>
              <a:t>ms</a:t>
            </a:r>
            <a:r>
              <a:rPr lang="en-US" sz="2400" dirty="0">
                <a:solidFill>
                  <a:schemeClr val="accent2"/>
                </a:solidFill>
              </a:rPr>
              <a:t> until time “</a:t>
            </a:r>
            <a:r>
              <a:rPr lang="en-US" sz="2400" dirty="0" err="1">
                <a:solidFill>
                  <a:schemeClr val="accent2"/>
                </a:solidFill>
              </a:rPr>
              <a:t>TimeDurationInMS</a:t>
            </a:r>
            <a:r>
              <a:rPr lang="en-US" sz="2400" dirty="0">
                <a:solidFill>
                  <a:schemeClr val="accent2"/>
                </a:solidFill>
              </a:rPr>
              <a:t>” runs out.</a:t>
            </a:r>
          </a:p>
          <a:p>
            <a:pPr marL="404813" lvl="4" algn="l" eaLnBrk="1" hangingPunct="1"/>
            <a:endParaRPr lang="en-US" sz="2400" dirty="0">
              <a:solidFill>
                <a:srgbClr val="7030A0"/>
              </a:solidFill>
            </a:endParaRPr>
          </a:p>
          <a:p>
            <a:pPr algn="l" eaLnBrk="1" hangingPunct="1">
              <a:spcBef>
                <a:spcPct val="50000"/>
              </a:spcBef>
            </a:pPr>
            <a:r>
              <a:rPr lang="en-US" sz="2400" b="1" dirty="0">
                <a:solidFill>
                  <a:schemeClr val="accent2"/>
                </a:solidFill>
              </a:rPr>
              <a:t>Eye (or any XY) position monitoring functions:</a:t>
            </a:r>
          </a:p>
          <a:p>
            <a:pPr algn="l" eaLnBrk="1" hangingPunct="1">
              <a:spcBef>
                <a:spcPct val="50000"/>
              </a:spcBef>
              <a:buFontTx/>
              <a:buChar char="•"/>
            </a:pPr>
            <a:r>
              <a:rPr lang="en-US" sz="2400" dirty="0" err="1">
                <a:solidFill>
                  <a:schemeClr val="accent2"/>
                </a:solidFill>
              </a:rPr>
              <a:t>int</a:t>
            </a:r>
            <a:r>
              <a:rPr lang="en-US" sz="2400" dirty="0">
                <a:solidFill>
                  <a:schemeClr val="accent2"/>
                </a:solidFill>
              </a:rPr>
              <a:t>  </a:t>
            </a:r>
            <a:r>
              <a:rPr lang="en-US" sz="2400" dirty="0" err="1">
                <a:solidFill>
                  <a:schemeClr val="accent2"/>
                </a:solidFill>
              </a:rPr>
              <a:t>WaitUntilEyeIsIn</a:t>
            </a:r>
            <a:r>
              <a:rPr lang="en-US" sz="2400" dirty="0">
                <a:solidFill>
                  <a:schemeClr val="accent2"/>
                </a:solidFill>
              </a:rPr>
              <a:t>(</a:t>
            </a:r>
            <a:r>
              <a:rPr lang="en-US" sz="2400" dirty="0"/>
              <a:t>posBOX0/*Eye window ID*/,</a:t>
            </a:r>
            <a:r>
              <a:rPr lang="en-US" sz="2400" dirty="0">
                <a:solidFill>
                  <a:schemeClr val="accent2"/>
                </a:solidFill>
              </a:rPr>
              <a:t> </a:t>
            </a:r>
            <a:r>
              <a:rPr lang="en-US" sz="2400" dirty="0" err="1">
                <a:solidFill>
                  <a:schemeClr val="accent2"/>
                </a:solidFill>
              </a:rPr>
              <a:t>m_EyeID</a:t>
            </a:r>
            <a:r>
              <a:rPr lang="en-US" sz="2400" dirty="0"/>
              <a:t>/*EYE ID*/,1000 /*How long*/,-1/*variable duration*/</a:t>
            </a:r>
            <a:r>
              <a:rPr lang="en-US" sz="2400" dirty="0">
                <a:solidFill>
                  <a:schemeClr val="accent2"/>
                </a:solidFill>
              </a:rPr>
              <a:t>)</a:t>
            </a:r>
          </a:p>
          <a:p>
            <a:pPr algn="l" eaLnBrk="1" hangingPunct="1">
              <a:spcBef>
                <a:spcPct val="50000"/>
              </a:spcBef>
              <a:buFontTx/>
              <a:buChar char="•"/>
            </a:pPr>
            <a:r>
              <a:rPr lang="en-US" sz="2400" dirty="0" err="1">
                <a:solidFill>
                  <a:schemeClr val="accent2"/>
                </a:solidFill>
              </a:rPr>
              <a:t>int</a:t>
            </a:r>
            <a:r>
              <a:rPr lang="en-US" sz="2400" dirty="0">
                <a:solidFill>
                  <a:schemeClr val="accent2"/>
                </a:solidFill>
              </a:rPr>
              <a:t>  </a:t>
            </a:r>
            <a:r>
              <a:rPr lang="en-US" sz="2400" dirty="0" err="1">
                <a:solidFill>
                  <a:schemeClr val="accent2"/>
                </a:solidFill>
              </a:rPr>
              <a:t>WaitUntilEyeIsOut</a:t>
            </a:r>
            <a:r>
              <a:rPr lang="en-US" sz="2400" dirty="0">
                <a:solidFill>
                  <a:schemeClr val="accent2"/>
                </a:solidFill>
              </a:rPr>
              <a:t>(posBOX0,m_EyeID,dur_Waitfx,-1)</a:t>
            </a:r>
          </a:p>
          <a:p>
            <a:pPr algn="l" eaLnBrk="1" hangingPunct="1">
              <a:spcBef>
                <a:spcPct val="50000"/>
              </a:spcBef>
              <a:buFontTx/>
              <a:buChar char="•"/>
            </a:pPr>
            <a:r>
              <a:rPr lang="en-US" sz="2400" dirty="0" err="1">
                <a:solidFill>
                  <a:schemeClr val="accent2"/>
                </a:solidFill>
              </a:rPr>
              <a:t>int</a:t>
            </a:r>
            <a:r>
              <a:rPr lang="en-US" sz="2400" dirty="0">
                <a:solidFill>
                  <a:schemeClr val="accent2"/>
                </a:solidFill>
              </a:rPr>
              <a:t>  </a:t>
            </a:r>
            <a:r>
              <a:rPr lang="en-US" sz="2400" dirty="0" err="1">
                <a:solidFill>
                  <a:schemeClr val="accent2"/>
                </a:solidFill>
              </a:rPr>
              <a:t>IsEyeIn</a:t>
            </a:r>
            <a:r>
              <a:rPr lang="en-US" sz="2400" dirty="0">
                <a:solidFill>
                  <a:schemeClr val="accent2"/>
                </a:solidFill>
              </a:rPr>
              <a:t>(posBOX1,m_EyeID)</a:t>
            </a:r>
          </a:p>
          <a:p>
            <a:pPr algn="l" eaLnBrk="1" hangingPunct="1">
              <a:spcBef>
                <a:spcPct val="50000"/>
              </a:spcBef>
            </a:pPr>
            <a:r>
              <a:rPr lang="en-US" sz="2400" b="1" dirty="0">
                <a:solidFill>
                  <a:schemeClr val="accent2"/>
                </a:solidFill>
              </a:rPr>
              <a:t>Digital output:</a:t>
            </a:r>
          </a:p>
          <a:p>
            <a:pPr algn="l" eaLnBrk="1" hangingPunct="1">
              <a:spcBef>
                <a:spcPct val="50000"/>
              </a:spcBef>
              <a:buFontTx/>
              <a:buChar char="•"/>
            </a:pPr>
            <a:r>
              <a:rPr lang="en-US" sz="2400" dirty="0">
                <a:solidFill>
                  <a:schemeClr val="accent2"/>
                </a:solidFill>
              </a:rPr>
              <a:t>Use “</a:t>
            </a:r>
            <a:r>
              <a:rPr lang="en-US" sz="2400" dirty="0" err="1"/>
              <a:t>Relay_ON</a:t>
            </a:r>
            <a:r>
              <a:rPr lang="en-US" sz="2400" dirty="0">
                <a:solidFill>
                  <a:schemeClr val="accent2"/>
                </a:solidFill>
              </a:rPr>
              <a:t>(RWD/*Digital Output channel*/)” to send out a TTL pulse to a digital output line (in this case a reward</a:t>
            </a:r>
            <a:r>
              <a:rPr lang="en-US" sz="2400" dirty="0" smtClean="0">
                <a:solidFill>
                  <a:schemeClr val="accent2"/>
                </a:solidFill>
              </a:rPr>
              <a:t>).</a:t>
            </a:r>
          </a:p>
          <a:p>
            <a:pPr marL="0" indent="0" algn="l" eaLnBrk="1" hangingPunct="1">
              <a:spcBef>
                <a:spcPct val="50000"/>
              </a:spcBef>
            </a:pPr>
            <a:r>
              <a:rPr lang="en-US" sz="2400" b="1" dirty="0" smtClean="0">
                <a:solidFill>
                  <a:schemeClr val="accent2"/>
                </a:solidFill>
              </a:rPr>
              <a:t>Digital Input</a:t>
            </a:r>
            <a:endParaRPr lang="en-US" sz="2400" b="1" dirty="0">
              <a:solidFill>
                <a:schemeClr val="accent2"/>
              </a:solidFill>
            </a:endParaRPr>
          </a:p>
        </p:txBody>
      </p:sp>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2"/>
          <p:cNvSpPr>
            <a:spLocks noChangeArrowheads="1"/>
          </p:cNvSpPr>
          <p:nvPr/>
        </p:nvSpPr>
        <p:spPr bwMode="auto">
          <a:xfrm>
            <a:off x="0" y="0"/>
            <a:ext cx="18288000" cy="990600"/>
          </a:xfrm>
          <a:prstGeom prst="rect">
            <a:avLst/>
          </a:prstGeom>
          <a:gradFill rotWithShape="1">
            <a:gsLst>
              <a:gs pos="0">
                <a:srgbClr val="CACACA"/>
              </a:gs>
              <a:gs pos="50000">
                <a:srgbClr val="EAEAEA"/>
              </a:gs>
              <a:gs pos="100000">
                <a:srgbClr val="CACACA"/>
              </a:gs>
            </a:gsLst>
            <a:lin ang="5400000" scaled="1"/>
          </a:gradFill>
          <a:ln>
            <a:noFill/>
          </a:ln>
          <a:extLst>
            <a:ext uri="{91240B29-F687-4F45-9708-019B960494DF}">
              <a14:hiddenLine xmlns:a14="http://schemas.microsoft.com/office/drawing/2010/main" w="9525" algn="ctr">
                <a:solidFill>
                  <a:srgbClr val="000000"/>
                </a:solidFill>
                <a:miter lim="800000"/>
                <a:headEnd/>
                <a:tailEnd/>
              </a14:hiddenLine>
            </a:ext>
          </a:extLst>
        </p:spPr>
        <p:txBody>
          <a:bodyPr lIns="182880" tIns="91440" rIns="182880" bIns="91440" anchor="ctr"/>
          <a:lstStyle/>
          <a:p>
            <a:pPr defTabSz="1828800"/>
            <a:r>
              <a:rPr lang="en-US" sz="3600" b="1" dirty="0">
                <a:solidFill>
                  <a:srgbClr val="A50021"/>
                </a:solidFill>
              </a:rPr>
              <a:t>Visual C++ programing (please read this page, rookies!!)</a:t>
            </a:r>
          </a:p>
        </p:txBody>
      </p:sp>
      <p:sp>
        <p:nvSpPr>
          <p:cNvPr id="28680" name="Text Box 49"/>
          <p:cNvSpPr txBox="1">
            <a:spLocks noChangeArrowheads="1"/>
          </p:cNvSpPr>
          <p:nvPr/>
        </p:nvSpPr>
        <p:spPr bwMode="auto">
          <a:xfrm>
            <a:off x="1371600" y="1600200"/>
            <a:ext cx="15925800" cy="11172825"/>
          </a:xfrm>
          <a:prstGeom prst="rect">
            <a:avLst/>
          </a:prstGeom>
          <a:noFill/>
          <a:ln w="9525" algn="ctr">
            <a:noFill/>
            <a:miter lim="800000"/>
            <a:headEnd/>
            <a:tailEnd/>
          </a:ln>
        </p:spPr>
        <p:txBody>
          <a:bodyPr>
            <a:spAutoFit/>
          </a:bodyPr>
          <a:lstStyle/>
          <a:p>
            <a:pPr marL="342900" indent="-342900">
              <a:spcBef>
                <a:spcPct val="50000"/>
              </a:spcBef>
              <a:defRPr/>
            </a:pPr>
            <a:r>
              <a:rPr lang="en-US" sz="2800" dirty="0">
                <a:solidFill>
                  <a:schemeClr val="accent2">
                    <a:lumMod val="75000"/>
                  </a:schemeClr>
                </a:solidFill>
              </a:rPr>
              <a:t>Please read the following, it will save you hours of agony!!</a:t>
            </a:r>
          </a:p>
          <a:p>
            <a:pPr marL="514350" indent="-514350" algn="l">
              <a:spcBef>
                <a:spcPct val="50000"/>
              </a:spcBef>
              <a:buFontTx/>
              <a:buAutoNum type="arabicParenR"/>
              <a:defRPr/>
            </a:pPr>
            <a:r>
              <a:rPr lang="en-US" sz="2800" dirty="0">
                <a:solidFill>
                  <a:schemeClr val="accent2">
                    <a:lumMod val="75000"/>
                  </a:schemeClr>
                </a:solidFill>
              </a:rPr>
              <a:t>Use the “Call Stack” feature of the VC++. It will show you all the step by step progress of your program.</a:t>
            </a:r>
          </a:p>
          <a:p>
            <a:pPr marL="514350" indent="-514350" algn="l">
              <a:spcBef>
                <a:spcPct val="50000"/>
              </a:spcBef>
              <a:buFontTx/>
              <a:buAutoNum type="arabicParenR"/>
              <a:defRPr/>
            </a:pPr>
            <a:r>
              <a:rPr lang="en-US" sz="2800" dirty="0">
                <a:solidFill>
                  <a:schemeClr val="accent2">
                    <a:lumMod val="75000"/>
                  </a:schemeClr>
                </a:solidFill>
              </a:rPr>
              <a:t>The best part of VC++ is its great support to Debugging. Use Ctrl+F10 (run to the line), F10 (next line), F11(Go inside a function), to utilize this feature. Also </a:t>
            </a:r>
            <a:r>
              <a:rPr lang="en-US" sz="2800" dirty="0" err="1">
                <a:solidFill>
                  <a:schemeClr val="accent2">
                    <a:lumMod val="75000"/>
                  </a:schemeClr>
                </a:solidFill>
              </a:rPr>
              <a:t>Ctrl+F</a:t>
            </a:r>
            <a:r>
              <a:rPr lang="en-US" sz="2800" dirty="0">
                <a:solidFill>
                  <a:schemeClr val="accent2">
                    <a:lumMod val="75000"/>
                  </a:schemeClr>
                </a:solidFill>
              </a:rPr>
              <a:t> and </a:t>
            </a:r>
            <a:r>
              <a:rPr lang="en-US" sz="2800" dirty="0" err="1">
                <a:solidFill>
                  <a:schemeClr val="accent2">
                    <a:lumMod val="75000"/>
                  </a:schemeClr>
                </a:solidFill>
              </a:rPr>
              <a:t>Ctrl+Shift+F</a:t>
            </a:r>
            <a:r>
              <a:rPr lang="en-US" sz="2800" dirty="0">
                <a:solidFill>
                  <a:schemeClr val="accent2">
                    <a:lumMod val="75000"/>
                  </a:schemeClr>
                </a:solidFill>
              </a:rPr>
              <a:t> are quite useful. </a:t>
            </a:r>
          </a:p>
          <a:p>
            <a:pPr marL="514350" indent="-514350" algn="l">
              <a:spcBef>
                <a:spcPct val="50000"/>
              </a:spcBef>
              <a:buFontTx/>
              <a:buAutoNum type="arabicParenR"/>
              <a:defRPr/>
            </a:pPr>
            <a:r>
              <a:rPr lang="en-US" sz="2800" dirty="0">
                <a:solidFill>
                  <a:schemeClr val="accent2">
                    <a:lumMod val="75000"/>
                  </a:schemeClr>
                </a:solidFill>
              </a:rPr>
              <a:t>When you execute programs by clicking icons in MOXY, or, when the MOXY starts and auto-triggers other programs, it is the RELEASE version of the program that’s triggered. If you have changed a program in Debug mode, the change WILL NOT be reflected in the icon/auto-triggered  programs. Also if your setting is x64 bit, the auto-trigger will look for the x64 bit version, not x32. So always make sure you are in the right mode (debug/release, x32/x64).</a:t>
            </a:r>
          </a:p>
          <a:p>
            <a:pPr marL="514350" indent="-514350" algn="l">
              <a:spcBef>
                <a:spcPct val="50000"/>
              </a:spcBef>
              <a:buFontTx/>
              <a:buAutoNum type="arabicParenR"/>
              <a:defRPr/>
            </a:pPr>
            <a:r>
              <a:rPr lang="en-US" sz="2800" dirty="0">
                <a:solidFill>
                  <a:schemeClr val="accent2">
                    <a:lumMod val="75000"/>
                  </a:schemeClr>
                </a:solidFill>
              </a:rPr>
              <a:t>Sometimes, the most tricky </a:t>
            </a:r>
            <a:r>
              <a:rPr lang="en-US" sz="2800" dirty="0" err="1">
                <a:solidFill>
                  <a:schemeClr val="accent2">
                    <a:lumMod val="75000"/>
                  </a:schemeClr>
                </a:solidFill>
              </a:rPr>
              <a:t>debuging</a:t>
            </a:r>
            <a:r>
              <a:rPr lang="en-US" sz="2800" dirty="0">
                <a:solidFill>
                  <a:schemeClr val="accent2">
                    <a:lumMod val="75000"/>
                  </a:schemeClr>
                </a:solidFill>
              </a:rPr>
              <a:t> problem is when the results in Debug mode and Release mode are different. For example, the program runs okay in Debug mode but crashes in Release. It is mostly because the Debug mode initializes all variables to zero (at least in VC++ </a:t>
            </a:r>
            <a:r>
              <a:rPr lang="en-US" sz="2800" dirty="0" smtClean="0">
                <a:solidFill>
                  <a:schemeClr val="accent2">
                    <a:lumMod val="75000"/>
                  </a:schemeClr>
                </a:solidFill>
              </a:rPr>
              <a:t>2012), </a:t>
            </a:r>
            <a:r>
              <a:rPr lang="en-US" sz="2800" dirty="0">
                <a:solidFill>
                  <a:schemeClr val="accent2">
                    <a:lumMod val="75000"/>
                  </a:schemeClr>
                </a:solidFill>
              </a:rPr>
              <a:t>but Release mode does not. This makes a huge difference, for example, when the variable is an index of an array or something. So if this happens, make sure you have properly initialized variables.</a:t>
            </a:r>
          </a:p>
          <a:p>
            <a:pPr marL="514350" indent="-514350" algn="l">
              <a:spcBef>
                <a:spcPct val="50000"/>
              </a:spcBef>
              <a:buFontTx/>
              <a:buAutoNum type="arabicParenR"/>
              <a:defRPr/>
            </a:pPr>
            <a:r>
              <a:rPr lang="en-US" sz="2800" dirty="0" smtClean="0">
                <a:solidFill>
                  <a:schemeClr val="accent2">
                    <a:lumMod val="75000"/>
                  </a:schemeClr>
                </a:solidFill>
              </a:rPr>
              <a:t>It </a:t>
            </a:r>
            <a:r>
              <a:rPr lang="en-US" sz="2800" dirty="0">
                <a:solidFill>
                  <a:schemeClr val="accent2">
                    <a:lumMod val="75000"/>
                  </a:schemeClr>
                </a:solidFill>
              </a:rPr>
              <a:t>is quite RARE but you may encounter a bug of VC++ itself. In this case, try to clean and rebuild, or reboot the computer. In the case this does not work, use other methods to work around.</a:t>
            </a:r>
          </a:p>
          <a:p>
            <a:pPr marL="514350" indent="-514350" algn="l">
              <a:spcBef>
                <a:spcPct val="50000"/>
              </a:spcBef>
              <a:defRPr/>
            </a:pPr>
            <a:r>
              <a:rPr lang="en-US" sz="2000" dirty="0">
                <a:solidFill>
                  <a:schemeClr val="accent2">
                    <a:lumMod val="75000"/>
                  </a:schemeClr>
                </a:solidFill>
              </a:rPr>
              <a:t>*I myself am not a </a:t>
            </a:r>
            <a:r>
              <a:rPr lang="en-US" sz="2000" dirty="0" smtClean="0">
                <a:solidFill>
                  <a:schemeClr val="accent2">
                    <a:lumMod val="75000"/>
                  </a:schemeClr>
                </a:solidFill>
              </a:rPr>
              <a:t>professional </a:t>
            </a:r>
            <a:r>
              <a:rPr lang="en-US" sz="2000" dirty="0">
                <a:solidFill>
                  <a:schemeClr val="accent2">
                    <a:lumMod val="75000"/>
                  </a:schemeClr>
                </a:solidFill>
              </a:rPr>
              <a:t>programmer either, just a scientist knowing how to program. You will see what I mean when you see the details of the coding. If you find a better AND easier solution of certain parts of the program, please let me know. If you know a better but difficult solution then please keep it to yourself; I have everything but time. If you find serious bugs please let me know</a:t>
            </a:r>
            <a:r>
              <a:rPr lang="en-US" sz="2000">
                <a:solidFill>
                  <a:schemeClr val="accent2">
                    <a:lumMod val="75000"/>
                  </a:schemeClr>
                </a:solidFill>
              </a:rPr>
              <a:t>: </a:t>
            </a:r>
            <a:r>
              <a:rPr lang="en-US" sz="2000" smtClean="0">
                <a:solidFill>
                  <a:schemeClr val="accent2">
                    <a:lumMod val="75000"/>
                  </a:schemeClr>
                </a:solidFill>
              </a:rPr>
              <a:t>simonblip@gmail.com </a:t>
            </a:r>
            <a:r>
              <a:rPr lang="en-US" sz="2000" dirty="0">
                <a:solidFill>
                  <a:schemeClr val="accent2">
                    <a:lumMod val="75000"/>
                  </a:schemeClr>
                </a:solidFill>
              </a:rPr>
              <a:t>. You received free, give free. </a:t>
            </a:r>
          </a:p>
        </p:txBody>
      </p:sp>
    </p:spTree>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2"/>
          <p:cNvSpPr>
            <a:spLocks noChangeArrowheads="1"/>
          </p:cNvSpPr>
          <p:nvPr/>
        </p:nvSpPr>
        <p:spPr bwMode="auto">
          <a:xfrm>
            <a:off x="0" y="0"/>
            <a:ext cx="18288000" cy="990600"/>
          </a:xfrm>
          <a:prstGeom prst="rect">
            <a:avLst/>
          </a:prstGeom>
          <a:gradFill rotWithShape="1">
            <a:gsLst>
              <a:gs pos="0">
                <a:srgbClr val="CACACA"/>
              </a:gs>
              <a:gs pos="50000">
                <a:srgbClr val="EAEAEA"/>
              </a:gs>
              <a:gs pos="100000">
                <a:srgbClr val="CACACA"/>
              </a:gs>
            </a:gsLst>
            <a:lin ang="5400000" scaled="1"/>
          </a:gradFill>
          <a:ln>
            <a:noFill/>
          </a:ln>
          <a:extLst>
            <a:ext uri="{91240B29-F687-4F45-9708-019B960494DF}">
              <a14:hiddenLine xmlns:a14="http://schemas.microsoft.com/office/drawing/2010/main" w="9525" algn="ctr">
                <a:solidFill>
                  <a:srgbClr val="000000"/>
                </a:solidFill>
                <a:miter lim="800000"/>
                <a:headEnd/>
                <a:tailEnd/>
              </a14:hiddenLine>
            </a:ext>
          </a:extLst>
        </p:spPr>
        <p:txBody>
          <a:bodyPr lIns="182880" tIns="91440" rIns="182880" bIns="91440" anchor="ctr"/>
          <a:lstStyle/>
          <a:p>
            <a:pPr defTabSz="1828800"/>
            <a:r>
              <a:rPr lang="en-US" sz="3600" b="1" dirty="0">
                <a:solidFill>
                  <a:srgbClr val="A50021"/>
                </a:solidFill>
              </a:rPr>
              <a:t>How to </a:t>
            </a:r>
            <a:r>
              <a:rPr lang="en-US" sz="3600" b="1">
                <a:solidFill>
                  <a:srgbClr val="A50021"/>
                </a:solidFill>
              </a:rPr>
              <a:t>customize </a:t>
            </a:r>
            <a:r>
              <a:rPr lang="en-US" sz="3600" b="1" smtClean="0">
                <a:solidFill>
                  <a:srgbClr val="A50021"/>
                </a:solidFill>
              </a:rPr>
              <a:t>Blip </a:t>
            </a:r>
            <a:r>
              <a:rPr lang="en-US" sz="3600" b="1" dirty="0">
                <a:solidFill>
                  <a:srgbClr val="A50021"/>
                </a:solidFill>
              </a:rPr>
              <a:t>for your needs: </a:t>
            </a:r>
          </a:p>
          <a:p>
            <a:pPr defTabSz="1828800"/>
            <a:r>
              <a:rPr lang="en-US" sz="3600" b="1" dirty="0">
                <a:solidFill>
                  <a:srgbClr val="A50021"/>
                </a:solidFill>
              </a:rPr>
              <a:t>An example (</a:t>
            </a:r>
            <a:r>
              <a:rPr lang="en-US" sz="3600" dirty="0">
                <a:solidFill>
                  <a:schemeClr val="accent2"/>
                </a:solidFill>
              </a:rPr>
              <a:t>Fixation Task</a:t>
            </a:r>
            <a:r>
              <a:rPr lang="en-US" sz="3600" b="1" dirty="0">
                <a:solidFill>
                  <a:srgbClr val="A50021"/>
                </a:solidFill>
              </a:rPr>
              <a:t>)</a:t>
            </a:r>
          </a:p>
        </p:txBody>
      </p:sp>
      <p:sp>
        <p:nvSpPr>
          <p:cNvPr id="37891" name="Text Box 23"/>
          <p:cNvSpPr txBox="1">
            <a:spLocks noChangeArrowheads="1"/>
          </p:cNvSpPr>
          <p:nvPr/>
        </p:nvSpPr>
        <p:spPr bwMode="auto">
          <a:xfrm>
            <a:off x="228600" y="3581400"/>
            <a:ext cx="9525000" cy="5694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marL="342900" indent="-342900" eaLnBrk="0" hangingPunct="0">
              <a:defRPr sz="1200">
                <a:solidFill>
                  <a:schemeClr val="tx1"/>
                </a:solidFill>
                <a:latin typeface="Arial" charset="0"/>
              </a:defRPr>
            </a:lvl1pPr>
            <a:lvl2pPr marL="742950" indent="-285750" eaLnBrk="0" hangingPunct="0">
              <a:defRPr sz="1200">
                <a:solidFill>
                  <a:schemeClr val="tx1"/>
                </a:solidFill>
                <a:latin typeface="Arial" charset="0"/>
              </a:defRPr>
            </a:lvl2pPr>
            <a:lvl3pPr marL="1143000" indent="-228600" eaLnBrk="0" hangingPunct="0">
              <a:defRPr sz="1200">
                <a:solidFill>
                  <a:schemeClr val="tx1"/>
                </a:solidFill>
                <a:latin typeface="Arial" charset="0"/>
              </a:defRPr>
            </a:lvl3pPr>
            <a:lvl4pPr marL="1600200" indent="-228600" eaLnBrk="0" hangingPunct="0">
              <a:defRPr sz="1200">
                <a:solidFill>
                  <a:schemeClr val="tx1"/>
                </a:solidFill>
                <a:latin typeface="Arial" charset="0"/>
              </a:defRPr>
            </a:lvl4pPr>
            <a:lvl5pPr marL="2057400" indent="-228600" eaLnBrk="0" hangingPunct="0">
              <a:defRPr sz="1200">
                <a:solidFill>
                  <a:schemeClr val="tx1"/>
                </a:solidFill>
                <a:latin typeface="Arial" charset="0"/>
              </a:defRPr>
            </a:lvl5pPr>
            <a:lvl6pPr marL="2514600" indent="-228600" algn="ctr" eaLnBrk="0" fontAlgn="base" hangingPunct="0">
              <a:spcBef>
                <a:spcPct val="0"/>
              </a:spcBef>
              <a:spcAft>
                <a:spcPct val="0"/>
              </a:spcAft>
              <a:defRPr sz="1200">
                <a:solidFill>
                  <a:schemeClr val="tx1"/>
                </a:solidFill>
                <a:latin typeface="Arial" charset="0"/>
              </a:defRPr>
            </a:lvl6pPr>
            <a:lvl7pPr marL="2971800" indent="-228600" algn="ctr" eaLnBrk="0" fontAlgn="base" hangingPunct="0">
              <a:spcBef>
                <a:spcPct val="0"/>
              </a:spcBef>
              <a:spcAft>
                <a:spcPct val="0"/>
              </a:spcAft>
              <a:defRPr sz="1200">
                <a:solidFill>
                  <a:schemeClr val="tx1"/>
                </a:solidFill>
                <a:latin typeface="Arial" charset="0"/>
              </a:defRPr>
            </a:lvl7pPr>
            <a:lvl8pPr marL="3429000" indent="-228600" algn="ctr" eaLnBrk="0" fontAlgn="base" hangingPunct="0">
              <a:spcBef>
                <a:spcPct val="0"/>
              </a:spcBef>
              <a:spcAft>
                <a:spcPct val="0"/>
              </a:spcAft>
              <a:defRPr sz="1200">
                <a:solidFill>
                  <a:schemeClr val="tx1"/>
                </a:solidFill>
                <a:latin typeface="Arial" charset="0"/>
              </a:defRPr>
            </a:lvl8pPr>
            <a:lvl9pPr marL="3886200" indent="-228600" algn="ctr" eaLnBrk="0" fontAlgn="base" hangingPunct="0">
              <a:spcBef>
                <a:spcPct val="0"/>
              </a:spcBef>
              <a:spcAft>
                <a:spcPct val="0"/>
              </a:spcAft>
              <a:defRPr sz="1200">
                <a:solidFill>
                  <a:schemeClr val="tx1"/>
                </a:solidFill>
                <a:latin typeface="Arial" charset="0"/>
              </a:defRPr>
            </a:lvl9pPr>
          </a:lstStyle>
          <a:p>
            <a:pPr algn="l" eaLnBrk="1" hangingPunct="1">
              <a:spcBef>
                <a:spcPct val="50000"/>
              </a:spcBef>
              <a:buFontTx/>
              <a:buAutoNum type="arabicParenR"/>
            </a:pPr>
            <a:r>
              <a:rPr lang="en-US" sz="2800">
                <a:solidFill>
                  <a:schemeClr val="accent2"/>
                </a:solidFill>
              </a:rPr>
              <a:t>Pre-trial period</a:t>
            </a:r>
          </a:p>
          <a:p>
            <a:pPr algn="l" eaLnBrk="1" hangingPunct="1">
              <a:spcBef>
                <a:spcPct val="50000"/>
              </a:spcBef>
              <a:buFontTx/>
              <a:buAutoNum type="arabicParenR"/>
            </a:pPr>
            <a:r>
              <a:rPr lang="en-US" sz="2800">
                <a:solidFill>
                  <a:schemeClr val="accent2"/>
                </a:solidFill>
              </a:rPr>
              <a:t>A fixation stimulus comes on</a:t>
            </a:r>
          </a:p>
          <a:p>
            <a:pPr algn="l" eaLnBrk="1" hangingPunct="1">
              <a:spcBef>
                <a:spcPct val="50000"/>
              </a:spcBef>
              <a:buFontTx/>
              <a:buAutoNum type="arabicParenR"/>
            </a:pPr>
            <a:r>
              <a:rPr lang="en-US" sz="2800">
                <a:solidFill>
                  <a:schemeClr val="accent2"/>
                </a:solidFill>
              </a:rPr>
              <a:t>The program waits up to 1000ms for the subject to fixate</a:t>
            </a:r>
          </a:p>
          <a:p>
            <a:pPr algn="l" eaLnBrk="1" hangingPunct="1">
              <a:spcBef>
                <a:spcPct val="50000"/>
              </a:spcBef>
              <a:buFontTx/>
              <a:buAutoNum type="arabicParenR"/>
            </a:pPr>
            <a:r>
              <a:rPr lang="en-US" sz="2800">
                <a:solidFill>
                  <a:schemeClr val="accent2"/>
                </a:solidFill>
              </a:rPr>
              <a:t>The subject fixates</a:t>
            </a:r>
          </a:p>
          <a:p>
            <a:pPr algn="l" eaLnBrk="1" hangingPunct="1">
              <a:spcBef>
                <a:spcPct val="50000"/>
              </a:spcBef>
              <a:buFontTx/>
              <a:buAutoNum type="arabicParenR"/>
            </a:pPr>
            <a:r>
              <a:rPr lang="en-US" sz="2800">
                <a:solidFill>
                  <a:schemeClr val="accent2"/>
                </a:solidFill>
              </a:rPr>
              <a:t>Keep fixating for 500ms</a:t>
            </a:r>
          </a:p>
          <a:p>
            <a:pPr algn="l" eaLnBrk="1" hangingPunct="1">
              <a:spcBef>
                <a:spcPct val="50000"/>
              </a:spcBef>
              <a:buFontTx/>
              <a:buAutoNum type="arabicParenR"/>
            </a:pPr>
            <a:r>
              <a:rPr lang="en-US" sz="2800">
                <a:solidFill>
                  <a:schemeClr val="accent2"/>
                </a:solidFill>
              </a:rPr>
              <a:t>Give reward with a sound of tone</a:t>
            </a:r>
          </a:p>
          <a:p>
            <a:pPr algn="l" eaLnBrk="1" hangingPunct="1">
              <a:spcBef>
                <a:spcPct val="50000"/>
              </a:spcBef>
              <a:buFontTx/>
              <a:buAutoNum type="arabicParenR"/>
            </a:pPr>
            <a:r>
              <a:rPr lang="en-US" sz="2800">
                <a:solidFill>
                  <a:schemeClr val="accent2"/>
                </a:solidFill>
              </a:rPr>
              <a:t>Post-trial period. </a:t>
            </a:r>
          </a:p>
          <a:p>
            <a:pPr algn="l" eaLnBrk="1" hangingPunct="1">
              <a:spcBef>
                <a:spcPct val="50000"/>
              </a:spcBef>
              <a:buFontTx/>
              <a:buAutoNum type="arabicParenR"/>
            </a:pPr>
            <a:r>
              <a:rPr lang="en-US" sz="2800">
                <a:solidFill>
                  <a:schemeClr val="accent2"/>
                </a:solidFill>
              </a:rPr>
              <a:t>Go to 1.</a:t>
            </a:r>
          </a:p>
          <a:p>
            <a:pPr algn="l" eaLnBrk="1" hangingPunct="1">
              <a:spcBef>
                <a:spcPct val="50000"/>
              </a:spcBef>
              <a:buFontTx/>
              <a:buAutoNum type="arabicParenR"/>
            </a:pPr>
            <a:endParaRPr lang="en-US" sz="2800">
              <a:solidFill>
                <a:schemeClr val="accent2"/>
              </a:solidFill>
            </a:endParaRPr>
          </a:p>
        </p:txBody>
      </p:sp>
      <p:sp>
        <p:nvSpPr>
          <p:cNvPr id="37892" name="Line 48"/>
          <p:cNvSpPr>
            <a:spLocks noChangeShapeType="1"/>
          </p:cNvSpPr>
          <p:nvPr/>
        </p:nvSpPr>
        <p:spPr bwMode="auto">
          <a:xfrm>
            <a:off x="9696450" y="5181600"/>
            <a:ext cx="609600" cy="0"/>
          </a:xfrm>
          <a:prstGeom prst="line">
            <a:avLst/>
          </a:prstGeom>
          <a:noFill/>
          <a:ln w="57150">
            <a:solidFill>
              <a:srgbClr val="0066FF"/>
            </a:solidFill>
            <a:round/>
            <a:headEnd/>
            <a:tailEnd type="triangle" w="med" len="med"/>
          </a:ln>
          <a:extLst>
            <a:ext uri="{909E8E84-426E-40DD-AFC4-6F175D3DCCD1}">
              <a14:hiddenFill xmlns:a14="http://schemas.microsoft.com/office/drawing/2010/main">
                <a:noFill/>
              </a14:hiddenFill>
            </a:ext>
          </a:extLst>
        </p:spPr>
        <p:txBody>
          <a:bodyPr anchor="ctr">
            <a:spAutoFit/>
          </a:bodyPr>
          <a:lstStyle/>
          <a:p>
            <a:endParaRPr lang="en-US"/>
          </a:p>
        </p:txBody>
      </p:sp>
      <p:sp>
        <p:nvSpPr>
          <p:cNvPr id="37893" name="Text Box 49"/>
          <p:cNvSpPr txBox="1">
            <a:spLocks noChangeArrowheads="1"/>
          </p:cNvSpPr>
          <p:nvPr/>
        </p:nvSpPr>
        <p:spPr bwMode="auto">
          <a:xfrm>
            <a:off x="10515600" y="4892675"/>
            <a:ext cx="7315200" cy="517525"/>
          </a:xfrm>
          <a:prstGeom prst="rect">
            <a:avLst/>
          </a:prstGeom>
          <a:noFill/>
          <a:ln w="9525" algn="ctr">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marL="342900" indent="-342900" eaLnBrk="0" hangingPunct="0">
              <a:defRPr sz="1200">
                <a:solidFill>
                  <a:schemeClr val="tx1"/>
                </a:solidFill>
                <a:latin typeface="Arial" charset="0"/>
              </a:defRPr>
            </a:lvl1pPr>
            <a:lvl2pPr marL="742950" indent="-285750" eaLnBrk="0" hangingPunct="0">
              <a:defRPr sz="1200">
                <a:solidFill>
                  <a:schemeClr val="tx1"/>
                </a:solidFill>
                <a:latin typeface="Arial" charset="0"/>
              </a:defRPr>
            </a:lvl2pPr>
            <a:lvl3pPr marL="1143000" indent="-228600" eaLnBrk="0" hangingPunct="0">
              <a:defRPr sz="1200">
                <a:solidFill>
                  <a:schemeClr val="tx1"/>
                </a:solidFill>
                <a:latin typeface="Arial" charset="0"/>
              </a:defRPr>
            </a:lvl3pPr>
            <a:lvl4pPr marL="1600200" indent="-228600" eaLnBrk="0" hangingPunct="0">
              <a:defRPr sz="1200">
                <a:solidFill>
                  <a:schemeClr val="tx1"/>
                </a:solidFill>
                <a:latin typeface="Arial" charset="0"/>
              </a:defRPr>
            </a:lvl4pPr>
            <a:lvl5pPr marL="2057400" indent="-228600" eaLnBrk="0" hangingPunct="0">
              <a:defRPr sz="1200">
                <a:solidFill>
                  <a:schemeClr val="tx1"/>
                </a:solidFill>
                <a:latin typeface="Arial" charset="0"/>
              </a:defRPr>
            </a:lvl5pPr>
            <a:lvl6pPr marL="2514600" indent="-228600" algn="ctr" eaLnBrk="0" fontAlgn="base" hangingPunct="0">
              <a:spcBef>
                <a:spcPct val="0"/>
              </a:spcBef>
              <a:spcAft>
                <a:spcPct val="0"/>
              </a:spcAft>
              <a:defRPr sz="1200">
                <a:solidFill>
                  <a:schemeClr val="tx1"/>
                </a:solidFill>
                <a:latin typeface="Arial" charset="0"/>
              </a:defRPr>
            </a:lvl6pPr>
            <a:lvl7pPr marL="2971800" indent="-228600" algn="ctr" eaLnBrk="0" fontAlgn="base" hangingPunct="0">
              <a:spcBef>
                <a:spcPct val="0"/>
              </a:spcBef>
              <a:spcAft>
                <a:spcPct val="0"/>
              </a:spcAft>
              <a:defRPr sz="1200">
                <a:solidFill>
                  <a:schemeClr val="tx1"/>
                </a:solidFill>
                <a:latin typeface="Arial" charset="0"/>
              </a:defRPr>
            </a:lvl7pPr>
            <a:lvl8pPr marL="3429000" indent="-228600" algn="ctr" eaLnBrk="0" fontAlgn="base" hangingPunct="0">
              <a:spcBef>
                <a:spcPct val="0"/>
              </a:spcBef>
              <a:spcAft>
                <a:spcPct val="0"/>
              </a:spcAft>
              <a:defRPr sz="1200">
                <a:solidFill>
                  <a:schemeClr val="tx1"/>
                </a:solidFill>
                <a:latin typeface="Arial" charset="0"/>
              </a:defRPr>
            </a:lvl8pPr>
            <a:lvl9pPr marL="3886200" indent="-228600" algn="ctr" eaLnBrk="0" fontAlgn="base" hangingPunct="0">
              <a:spcBef>
                <a:spcPct val="0"/>
              </a:spcBef>
              <a:spcAft>
                <a:spcPct val="0"/>
              </a:spcAft>
              <a:defRPr sz="1200">
                <a:solidFill>
                  <a:schemeClr val="tx1"/>
                </a:solidFill>
                <a:latin typeface="Arial" charset="0"/>
              </a:defRPr>
            </a:lvl9pPr>
          </a:lstStyle>
          <a:p>
            <a:pPr algn="l" eaLnBrk="1" hangingPunct="1">
              <a:spcBef>
                <a:spcPct val="50000"/>
              </a:spcBef>
            </a:pPr>
            <a:r>
              <a:rPr lang="en-US" sz="2800">
                <a:solidFill>
                  <a:schemeClr val="accent2"/>
                </a:solidFill>
              </a:rPr>
              <a:t>No fixation? Give a “beep” and restart a trial</a:t>
            </a:r>
          </a:p>
        </p:txBody>
      </p:sp>
      <p:sp>
        <p:nvSpPr>
          <p:cNvPr id="37894" name="Line 50"/>
          <p:cNvSpPr>
            <a:spLocks noChangeShapeType="1"/>
          </p:cNvSpPr>
          <p:nvPr/>
        </p:nvSpPr>
        <p:spPr bwMode="auto">
          <a:xfrm>
            <a:off x="4648200" y="6781800"/>
            <a:ext cx="5791200" cy="0"/>
          </a:xfrm>
          <a:prstGeom prst="line">
            <a:avLst/>
          </a:prstGeom>
          <a:noFill/>
          <a:ln w="57150">
            <a:solidFill>
              <a:srgbClr val="0066FF"/>
            </a:solidFill>
            <a:round/>
            <a:headEnd/>
            <a:tailEnd type="triangle" w="med" len="med"/>
          </a:ln>
          <a:extLst>
            <a:ext uri="{909E8E84-426E-40DD-AFC4-6F175D3DCCD1}">
              <a14:hiddenFill xmlns:a14="http://schemas.microsoft.com/office/drawing/2010/main">
                <a:noFill/>
              </a14:hiddenFill>
            </a:ext>
          </a:extLst>
        </p:spPr>
        <p:txBody>
          <a:bodyPr anchor="ctr">
            <a:spAutoFit/>
          </a:bodyPr>
          <a:lstStyle/>
          <a:p>
            <a:endParaRPr lang="en-US"/>
          </a:p>
        </p:txBody>
      </p:sp>
      <p:sp>
        <p:nvSpPr>
          <p:cNvPr id="37895" name="Text Box 51"/>
          <p:cNvSpPr txBox="1">
            <a:spLocks noChangeArrowheads="1"/>
          </p:cNvSpPr>
          <p:nvPr/>
        </p:nvSpPr>
        <p:spPr bwMode="auto">
          <a:xfrm>
            <a:off x="10668000" y="6400800"/>
            <a:ext cx="7162800" cy="946150"/>
          </a:xfrm>
          <a:prstGeom prst="rect">
            <a:avLst/>
          </a:prstGeom>
          <a:noFill/>
          <a:ln w="9525" algn="ctr">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marL="342900" indent="-342900" eaLnBrk="0" hangingPunct="0">
              <a:defRPr sz="1200">
                <a:solidFill>
                  <a:schemeClr val="tx1"/>
                </a:solidFill>
                <a:latin typeface="Arial" charset="0"/>
              </a:defRPr>
            </a:lvl1pPr>
            <a:lvl2pPr marL="742950" indent="-285750" eaLnBrk="0" hangingPunct="0">
              <a:defRPr sz="1200">
                <a:solidFill>
                  <a:schemeClr val="tx1"/>
                </a:solidFill>
                <a:latin typeface="Arial" charset="0"/>
              </a:defRPr>
            </a:lvl2pPr>
            <a:lvl3pPr marL="1143000" indent="-228600" eaLnBrk="0" hangingPunct="0">
              <a:defRPr sz="1200">
                <a:solidFill>
                  <a:schemeClr val="tx1"/>
                </a:solidFill>
                <a:latin typeface="Arial" charset="0"/>
              </a:defRPr>
            </a:lvl3pPr>
            <a:lvl4pPr marL="1600200" indent="-228600" eaLnBrk="0" hangingPunct="0">
              <a:defRPr sz="1200">
                <a:solidFill>
                  <a:schemeClr val="tx1"/>
                </a:solidFill>
                <a:latin typeface="Arial" charset="0"/>
              </a:defRPr>
            </a:lvl4pPr>
            <a:lvl5pPr marL="2057400" indent="-228600" eaLnBrk="0" hangingPunct="0">
              <a:defRPr sz="1200">
                <a:solidFill>
                  <a:schemeClr val="tx1"/>
                </a:solidFill>
                <a:latin typeface="Arial" charset="0"/>
              </a:defRPr>
            </a:lvl5pPr>
            <a:lvl6pPr marL="2514600" indent="-228600" algn="ctr" eaLnBrk="0" fontAlgn="base" hangingPunct="0">
              <a:spcBef>
                <a:spcPct val="0"/>
              </a:spcBef>
              <a:spcAft>
                <a:spcPct val="0"/>
              </a:spcAft>
              <a:defRPr sz="1200">
                <a:solidFill>
                  <a:schemeClr val="tx1"/>
                </a:solidFill>
                <a:latin typeface="Arial" charset="0"/>
              </a:defRPr>
            </a:lvl6pPr>
            <a:lvl7pPr marL="2971800" indent="-228600" algn="ctr" eaLnBrk="0" fontAlgn="base" hangingPunct="0">
              <a:spcBef>
                <a:spcPct val="0"/>
              </a:spcBef>
              <a:spcAft>
                <a:spcPct val="0"/>
              </a:spcAft>
              <a:defRPr sz="1200">
                <a:solidFill>
                  <a:schemeClr val="tx1"/>
                </a:solidFill>
                <a:latin typeface="Arial" charset="0"/>
              </a:defRPr>
            </a:lvl7pPr>
            <a:lvl8pPr marL="3429000" indent="-228600" algn="ctr" eaLnBrk="0" fontAlgn="base" hangingPunct="0">
              <a:spcBef>
                <a:spcPct val="0"/>
              </a:spcBef>
              <a:spcAft>
                <a:spcPct val="0"/>
              </a:spcAft>
              <a:defRPr sz="1200">
                <a:solidFill>
                  <a:schemeClr val="tx1"/>
                </a:solidFill>
                <a:latin typeface="Arial" charset="0"/>
              </a:defRPr>
            </a:lvl8pPr>
            <a:lvl9pPr marL="3886200" indent="-228600" algn="ctr" eaLnBrk="0" fontAlgn="base" hangingPunct="0">
              <a:spcBef>
                <a:spcPct val="0"/>
              </a:spcBef>
              <a:spcAft>
                <a:spcPct val="0"/>
              </a:spcAft>
              <a:defRPr sz="1200">
                <a:solidFill>
                  <a:schemeClr val="tx1"/>
                </a:solidFill>
                <a:latin typeface="Arial" charset="0"/>
              </a:defRPr>
            </a:lvl9pPr>
          </a:lstStyle>
          <a:p>
            <a:pPr algn="l" eaLnBrk="1" hangingPunct="1">
              <a:spcBef>
                <a:spcPct val="50000"/>
              </a:spcBef>
            </a:pPr>
            <a:r>
              <a:rPr lang="en-US" sz="2800">
                <a:solidFill>
                  <a:schemeClr val="accent2"/>
                </a:solidFill>
              </a:rPr>
              <a:t>Failed to stay fixated?  Give a “beep” and restart a trial</a:t>
            </a:r>
          </a:p>
        </p:txBody>
      </p:sp>
      <p:sp>
        <p:nvSpPr>
          <p:cNvPr id="37896" name="Text Box 49"/>
          <p:cNvSpPr txBox="1">
            <a:spLocks noChangeArrowheads="1"/>
          </p:cNvSpPr>
          <p:nvPr/>
        </p:nvSpPr>
        <p:spPr bwMode="auto">
          <a:xfrm>
            <a:off x="4953000" y="1752600"/>
            <a:ext cx="7315200"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marL="342900" indent="-342900" eaLnBrk="0" hangingPunct="0">
              <a:defRPr sz="1200">
                <a:solidFill>
                  <a:schemeClr val="tx1"/>
                </a:solidFill>
                <a:latin typeface="Arial" charset="0"/>
              </a:defRPr>
            </a:lvl1pPr>
            <a:lvl2pPr marL="742950" indent="-285750" eaLnBrk="0" hangingPunct="0">
              <a:defRPr sz="1200">
                <a:solidFill>
                  <a:schemeClr val="tx1"/>
                </a:solidFill>
                <a:latin typeface="Arial" charset="0"/>
              </a:defRPr>
            </a:lvl2pPr>
            <a:lvl3pPr marL="1143000" indent="-228600" eaLnBrk="0" hangingPunct="0">
              <a:defRPr sz="1200">
                <a:solidFill>
                  <a:schemeClr val="tx1"/>
                </a:solidFill>
                <a:latin typeface="Arial" charset="0"/>
              </a:defRPr>
            </a:lvl3pPr>
            <a:lvl4pPr marL="1600200" indent="-228600" eaLnBrk="0" hangingPunct="0">
              <a:defRPr sz="1200">
                <a:solidFill>
                  <a:schemeClr val="tx1"/>
                </a:solidFill>
                <a:latin typeface="Arial" charset="0"/>
              </a:defRPr>
            </a:lvl4pPr>
            <a:lvl5pPr marL="2057400" indent="-228600" eaLnBrk="0" hangingPunct="0">
              <a:defRPr sz="1200">
                <a:solidFill>
                  <a:schemeClr val="tx1"/>
                </a:solidFill>
                <a:latin typeface="Arial" charset="0"/>
              </a:defRPr>
            </a:lvl5pPr>
            <a:lvl6pPr marL="2514600" indent="-228600" algn="ctr" eaLnBrk="0" fontAlgn="base" hangingPunct="0">
              <a:spcBef>
                <a:spcPct val="0"/>
              </a:spcBef>
              <a:spcAft>
                <a:spcPct val="0"/>
              </a:spcAft>
              <a:defRPr sz="1200">
                <a:solidFill>
                  <a:schemeClr val="tx1"/>
                </a:solidFill>
                <a:latin typeface="Arial" charset="0"/>
              </a:defRPr>
            </a:lvl6pPr>
            <a:lvl7pPr marL="2971800" indent="-228600" algn="ctr" eaLnBrk="0" fontAlgn="base" hangingPunct="0">
              <a:spcBef>
                <a:spcPct val="0"/>
              </a:spcBef>
              <a:spcAft>
                <a:spcPct val="0"/>
              </a:spcAft>
              <a:defRPr sz="1200">
                <a:solidFill>
                  <a:schemeClr val="tx1"/>
                </a:solidFill>
                <a:latin typeface="Arial" charset="0"/>
              </a:defRPr>
            </a:lvl7pPr>
            <a:lvl8pPr marL="3429000" indent="-228600" algn="ctr" eaLnBrk="0" fontAlgn="base" hangingPunct="0">
              <a:spcBef>
                <a:spcPct val="0"/>
              </a:spcBef>
              <a:spcAft>
                <a:spcPct val="0"/>
              </a:spcAft>
              <a:defRPr sz="1200">
                <a:solidFill>
                  <a:schemeClr val="tx1"/>
                </a:solidFill>
                <a:latin typeface="Arial" charset="0"/>
              </a:defRPr>
            </a:lvl8pPr>
            <a:lvl9pPr marL="3886200" indent="-228600" algn="ctr" eaLnBrk="0" fontAlgn="base" hangingPunct="0">
              <a:spcBef>
                <a:spcPct val="0"/>
              </a:spcBef>
              <a:spcAft>
                <a:spcPct val="0"/>
              </a:spcAft>
              <a:defRPr sz="1200">
                <a:solidFill>
                  <a:schemeClr val="tx1"/>
                </a:solidFill>
                <a:latin typeface="Arial" charset="0"/>
              </a:defRPr>
            </a:lvl9pPr>
          </a:lstStyle>
          <a:p>
            <a:pPr eaLnBrk="1" hangingPunct="1">
              <a:spcBef>
                <a:spcPct val="50000"/>
              </a:spcBef>
            </a:pPr>
            <a:r>
              <a:rPr lang="en-US" sz="2800">
                <a:solidFill>
                  <a:schemeClr val="accent2"/>
                </a:solidFill>
              </a:rPr>
              <a:t>First: Design the task</a:t>
            </a:r>
          </a:p>
        </p:txBody>
      </p:sp>
      <p:sp>
        <p:nvSpPr>
          <p:cNvPr id="37897" name="Rectangle 9"/>
          <p:cNvSpPr>
            <a:spLocks noChangeArrowheads="1"/>
          </p:cNvSpPr>
          <p:nvPr/>
        </p:nvSpPr>
        <p:spPr bwMode="auto">
          <a:xfrm>
            <a:off x="152400" y="3459163"/>
            <a:ext cx="17907000" cy="5837237"/>
          </a:xfrm>
          <a:prstGeom prst="rect">
            <a:avLst/>
          </a:prstGeom>
          <a:noFill/>
          <a:ln w="38100" algn="ctr">
            <a:solidFill>
              <a:srgbClr val="CC0000"/>
            </a:solidFill>
            <a:round/>
            <a:headEnd/>
            <a:tailEnd type="triangle" w="med" len="med"/>
          </a:ln>
          <a:extLst>
            <a:ext uri="{909E8E84-426E-40DD-AFC4-6F175D3DCCD1}">
              <a14:hiddenFill xmlns:a14="http://schemas.microsoft.com/office/drawing/2010/main">
                <a:solidFill>
                  <a:srgbClr val="FFFFFF"/>
                </a:solidFill>
              </a14:hiddenFill>
            </a:ext>
          </a:extLst>
        </p:spPr>
        <p:txBody>
          <a:bodyPr anchor="ctr"/>
          <a:lstStyle/>
          <a:p>
            <a:endParaRPr lang="en-US"/>
          </a:p>
        </p:txBody>
      </p:sp>
    </p:spTree>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2"/>
          <p:cNvSpPr>
            <a:spLocks noChangeArrowheads="1"/>
          </p:cNvSpPr>
          <p:nvPr/>
        </p:nvSpPr>
        <p:spPr bwMode="auto">
          <a:xfrm>
            <a:off x="0" y="0"/>
            <a:ext cx="18288000" cy="1447800"/>
          </a:xfrm>
          <a:prstGeom prst="rect">
            <a:avLst/>
          </a:prstGeom>
          <a:gradFill rotWithShape="1">
            <a:gsLst>
              <a:gs pos="0">
                <a:srgbClr val="CACACA"/>
              </a:gs>
              <a:gs pos="50000">
                <a:srgbClr val="EAEAEA"/>
              </a:gs>
              <a:gs pos="100000">
                <a:srgbClr val="CACACA"/>
              </a:gs>
            </a:gsLst>
            <a:lin ang="5400000" scaled="1"/>
          </a:gradFill>
          <a:ln>
            <a:noFill/>
          </a:ln>
          <a:extLst>
            <a:ext uri="{91240B29-F687-4F45-9708-019B960494DF}">
              <a14:hiddenLine xmlns:a14="http://schemas.microsoft.com/office/drawing/2010/main" w="9525" algn="ctr">
                <a:solidFill>
                  <a:srgbClr val="000000"/>
                </a:solidFill>
                <a:miter lim="800000"/>
                <a:headEnd/>
                <a:tailEnd/>
              </a14:hiddenLine>
            </a:ext>
          </a:extLst>
        </p:spPr>
        <p:txBody>
          <a:bodyPr lIns="182880" tIns="91440" rIns="182880" bIns="91440" anchor="ctr"/>
          <a:lstStyle/>
          <a:p>
            <a:pPr defTabSz="1828800"/>
            <a:r>
              <a:rPr lang="en-US" sz="3600" b="1">
                <a:solidFill>
                  <a:srgbClr val="A50021"/>
                </a:solidFill>
              </a:rPr>
              <a:t>Example </a:t>
            </a:r>
            <a:r>
              <a:rPr lang="en-US" sz="2800" b="1">
                <a:solidFill>
                  <a:srgbClr val="A50021"/>
                </a:solidFill>
              </a:rPr>
              <a:t>- Fixation task, the subject gets juice just by fixating at a dot on the screen</a:t>
            </a:r>
            <a:r>
              <a:rPr lang="en-US" sz="4400" b="1">
                <a:solidFill>
                  <a:srgbClr val="A50021"/>
                </a:solidFill>
              </a:rPr>
              <a:t> </a:t>
            </a:r>
            <a:r>
              <a:rPr lang="en-US" sz="3600" b="1">
                <a:solidFill>
                  <a:srgbClr val="A50021"/>
                </a:solidFill>
              </a:rPr>
              <a:t/>
            </a:r>
            <a:br>
              <a:rPr lang="en-US" sz="3600" b="1">
                <a:solidFill>
                  <a:srgbClr val="A50021"/>
                </a:solidFill>
              </a:rPr>
            </a:br>
            <a:r>
              <a:rPr lang="en-US" sz="3600" b="1">
                <a:solidFill>
                  <a:srgbClr val="A50021"/>
                </a:solidFill>
              </a:rPr>
              <a:t> </a:t>
            </a:r>
            <a:r>
              <a:rPr lang="en-US" sz="2800" b="1">
                <a:solidFill>
                  <a:srgbClr val="A50021"/>
                </a:solidFill>
              </a:rPr>
              <a:t>(1) Declare the functions and variables</a:t>
            </a:r>
            <a:endParaRPr lang="en-US" sz="3600" b="1">
              <a:solidFill>
                <a:srgbClr val="A50021"/>
              </a:solidFill>
            </a:endParaRPr>
          </a:p>
        </p:txBody>
      </p:sp>
      <p:sp>
        <p:nvSpPr>
          <p:cNvPr id="38915" name="Rectangle 3"/>
          <p:cNvSpPr>
            <a:spLocks noChangeArrowheads="1"/>
          </p:cNvSpPr>
          <p:nvPr/>
        </p:nvSpPr>
        <p:spPr bwMode="auto">
          <a:xfrm>
            <a:off x="2743200" y="2339975"/>
            <a:ext cx="12954000" cy="8556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p>
            <a:pPr algn="l">
              <a:spcBef>
                <a:spcPct val="50000"/>
              </a:spcBef>
            </a:pPr>
            <a:r>
              <a:rPr lang="en-US" sz="2400" dirty="0">
                <a:solidFill>
                  <a:schemeClr val="accent2"/>
                </a:solidFill>
              </a:rPr>
              <a:t>The “Task Scheduler” (TAS) will be the one you need to modify to make your own tasks.</a:t>
            </a:r>
          </a:p>
          <a:p>
            <a:pPr algn="l">
              <a:spcBef>
                <a:spcPct val="50000"/>
              </a:spcBef>
            </a:pPr>
            <a:r>
              <a:rPr lang="en-US" sz="2400" dirty="0">
                <a:solidFill>
                  <a:srgbClr val="CC0000"/>
                </a:solidFill>
              </a:rPr>
              <a:t>“</a:t>
            </a:r>
            <a:r>
              <a:rPr lang="en-US" sz="2400" dirty="0" err="1">
                <a:solidFill>
                  <a:srgbClr val="CC0000"/>
                </a:solidFill>
              </a:rPr>
              <a:t>TAS_View.h</a:t>
            </a:r>
            <a:r>
              <a:rPr lang="en-US" sz="2400" dirty="0">
                <a:solidFill>
                  <a:srgbClr val="CC0000"/>
                </a:solidFill>
              </a:rPr>
              <a:t>” file </a:t>
            </a:r>
            <a:r>
              <a:rPr lang="en-US" sz="2400" dirty="0">
                <a:solidFill>
                  <a:schemeClr val="accent2"/>
                </a:solidFill>
              </a:rPr>
              <a:t>has the “declaration” of the functions and variables used in the tasks</a:t>
            </a:r>
          </a:p>
          <a:p>
            <a:pPr algn="l"/>
            <a:endParaRPr lang="en-US" sz="1800" dirty="0"/>
          </a:p>
          <a:p>
            <a:pPr algn="l"/>
            <a:r>
              <a:rPr lang="en-US" sz="2000" dirty="0"/>
              <a:t>class </a:t>
            </a:r>
            <a:r>
              <a:rPr lang="en-US" sz="2000" dirty="0" err="1"/>
              <a:t>CTASView</a:t>
            </a:r>
            <a:r>
              <a:rPr lang="en-US" sz="2000" dirty="0"/>
              <a:t> : public </a:t>
            </a:r>
            <a:r>
              <a:rPr lang="en-US" sz="2000" dirty="0" err="1"/>
              <a:t>CView</a:t>
            </a:r>
            <a:endParaRPr lang="en-US" sz="2000" dirty="0"/>
          </a:p>
          <a:p>
            <a:pPr algn="l"/>
            <a:r>
              <a:rPr lang="en-US" sz="2000" dirty="0"/>
              <a:t>{</a:t>
            </a:r>
          </a:p>
          <a:p>
            <a:pPr lvl="1" algn="l"/>
            <a:r>
              <a:rPr lang="en-US" sz="2000" dirty="0"/>
              <a:t>//##############  </a:t>
            </a:r>
            <a:r>
              <a:rPr lang="en-US" sz="2000" b="1" dirty="0">
                <a:solidFill>
                  <a:srgbClr val="CC0000"/>
                </a:solidFill>
              </a:rPr>
              <a:t>Your new task, here!</a:t>
            </a:r>
            <a:r>
              <a:rPr lang="en-US" sz="2000" dirty="0"/>
              <a:t>  ###############</a:t>
            </a:r>
          </a:p>
          <a:p>
            <a:pPr lvl="1" algn="l"/>
            <a:r>
              <a:rPr lang="en-US" sz="2400" dirty="0">
                <a:solidFill>
                  <a:srgbClr val="FF0000"/>
                </a:solidFill>
              </a:rPr>
              <a:t>void </a:t>
            </a:r>
            <a:r>
              <a:rPr lang="en-US" sz="2400" dirty="0" err="1">
                <a:solidFill>
                  <a:srgbClr val="FF0000"/>
                </a:solidFill>
              </a:rPr>
              <a:t>InitVariables_MyNewFixTask</a:t>
            </a:r>
            <a:r>
              <a:rPr lang="en-US" sz="2400" dirty="0">
                <a:solidFill>
                  <a:srgbClr val="FF0000"/>
                </a:solidFill>
              </a:rPr>
              <a:t>();</a:t>
            </a:r>
          </a:p>
          <a:p>
            <a:pPr lvl="1" algn="l"/>
            <a:r>
              <a:rPr lang="en-US" sz="2400" dirty="0">
                <a:solidFill>
                  <a:srgbClr val="FF0000"/>
                </a:solidFill>
              </a:rPr>
              <a:t>void </a:t>
            </a:r>
            <a:r>
              <a:rPr lang="en-US" sz="2400" dirty="0" err="1">
                <a:solidFill>
                  <a:srgbClr val="FF0000"/>
                </a:solidFill>
              </a:rPr>
              <a:t>MyNewFixTask</a:t>
            </a:r>
            <a:r>
              <a:rPr lang="en-US" sz="2400" dirty="0">
                <a:solidFill>
                  <a:srgbClr val="FF0000"/>
                </a:solidFill>
              </a:rPr>
              <a:t>();</a:t>
            </a:r>
          </a:p>
          <a:p>
            <a:pPr lvl="1" algn="l"/>
            <a:r>
              <a:rPr lang="en-US" sz="2400" dirty="0" err="1">
                <a:solidFill>
                  <a:srgbClr val="FF0000"/>
                </a:solidFill>
              </a:rPr>
              <a:t>int</a:t>
            </a:r>
            <a:r>
              <a:rPr lang="en-US" sz="2400" dirty="0">
                <a:solidFill>
                  <a:srgbClr val="FF0000"/>
                </a:solidFill>
              </a:rPr>
              <a:t> </a:t>
            </a:r>
            <a:r>
              <a:rPr lang="en-US" sz="2400" dirty="0" err="1">
                <a:solidFill>
                  <a:srgbClr val="FF0000"/>
                </a:solidFill>
              </a:rPr>
              <a:t>myFix_Switch</a:t>
            </a:r>
            <a:r>
              <a:rPr lang="en-US" sz="2400" dirty="0">
                <a:solidFill>
                  <a:srgbClr val="FF0000"/>
                </a:solidFill>
              </a:rPr>
              <a:t>[2], m_FixAtCenter0_RandFix1_UserXY2;</a:t>
            </a:r>
          </a:p>
          <a:p>
            <a:pPr lvl="1" algn="l"/>
            <a:r>
              <a:rPr lang="en-US" sz="2000" dirty="0"/>
              <a:t>//####################   1DR  ######################</a:t>
            </a:r>
          </a:p>
          <a:p>
            <a:pPr lvl="1" algn="l"/>
            <a:r>
              <a:rPr lang="en-US" sz="2000" dirty="0"/>
              <a:t>…</a:t>
            </a:r>
          </a:p>
          <a:p>
            <a:pPr lvl="1" algn="l"/>
            <a:endParaRPr lang="en-US" sz="2000" dirty="0"/>
          </a:p>
          <a:p>
            <a:pPr lvl="1" algn="l"/>
            <a:r>
              <a:rPr lang="en-US" sz="2000" dirty="0"/>
              <a:t>//##################  Saccade task ##################</a:t>
            </a:r>
          </a:p>
          <a:p>
            <a:pPr lvl="1" algn="l"/>
            <a:endParaRPr lang="en-US" sz="2000" dirty="0"/>
          </a:p>
          <a:p>
            <a:pPr lvl="1" algn="l"/>
            <a:r>
              <a:rPr lang="en-US" sz="2000" dirty="0"/>
              <a:t>…</a:t>
            </a:r>
          </a:p>
          <a:p>
            <a:pPr lvl="1" algn="l"/>
            <a:endParaRPr lang="en-US" sz="2000" dirty="0"/>
          </a:p>
          <a:p>
            <a:pPr lvl="1" algn="l"/>
            <a:r>
              <a:rPr lang="en-US" sz="2000" dirty="0"/>
              <a:t>//#####  Some shared variables across different tasks ######</a:t>
            </a:r>
          </a:p>
          <a:p>
            <a:pPr lvl="1" algn="l"/>
            <a:r>
              <a:rPr lang="en-US" sz="2000" dirty="0"/>
              <a:t>…</a:t>
            </a:r>
          </a:p>
          <a:p>
            <a:pPr lvl="1" algn="l"/>
            <a:endParaRPr lang="en-US" sz="2000" dirty="0"/>
          </a:p>
          <a:p>
            <a:pPr lvl="1" algn="l"/>
            <a:endParaRPr lang="en-US" sz="2000" dirty="0"/>
          </a:p>
          <a:p>
            <a:pPr lvl="1" algn="l"/>
            <a:endParaRPr lang="en-US" sz="2000" dirty="0"/>
          </a:p>
          <a:p>
            <a:pPr lvl="1" algn="l"/>
            <a:r>
              <a:rPr lang="en-US" sz="2000" dirty="0"/>
              <a:t>//################################################</a:t>
            </a:r>
          </a:p>
          <a:p>
            <a:pPr lvl="1" algn="l"/>
            <a:r>
              <a:rPr lang="en-US" sz="2000" dirty="0"/>
              <a:t>//Parallel Threads</a:t>
            </a:r>
          </a:p>
          <a:p>
            <a:pPr lvl="1" algn="l"/>
            <a:r>
              <a:rPr lang="en-US" sz="2000" dirty="0"/>
              <a:t>….</a:t>
            </a:r>
          </a:p>
          <a:p>
            <a:pPr lvl="1" algn="l"/>
            <a:endParaRPr lang="en-US" sz="2000" dirty="0"/>
          </a:p>
          <a:p>
            <a:pPr lvl="1" algn="l"/>
            <a:r>
              <a:rPr lang="en-US" sz="2000" dirty="0"/>
              <a:t>};</a:t>
            </a:r>
          </a:p>
        </p:txBody>
      </p:sp>
      <p:sp>
        <p:nvSpPr>
          <p:cNvPr id="38916" name="AutoShape 4"/>
          <p:cNvSpPr>
            <a:spLocks/>
          </p:cNvSpPr>
          <p:nvPr/>
        </p:nvSpPr>
        <p:spPr bwMode="auto">
          <a:xfrm>
            <a:off x="11963400" y="4249738"/>
            <a:ext cx="228600" cy="1295400"/>
          </a:xfrm>
          <a:prstGeom prst="rightBrace">
            <a:avLst>
              <a:gd name="adj1" fmla="val 11806"/>
              <a:gd name="adj2" fmla="val 50000"/>
            </a:avLst>
          </a:prstGeom>
          <a:noFill/>
          <a:ln w="38100">
            <a:solidFill>
              <a:srgbClr val="CC0000"/>
            </a:solidFill>
            <a:round/>
            <a:headEnd/>
            <a:tailEnd/>
          </a:ln>
          <a:extLst>
            <a:ext uri="{909E8E84-426E-40DD-AFC4-6F175D3DCCD1}">
              <a14:hiddenFill xmlns:a14="http://schemas.microsoft.com/office/drawing/2010/main">
                <a:solidFill>
                  <a:srgbClr val="FFFFFF"/>
                </a:solidFill>
              </a14:hiddenFill>
            </a:ext>
          </a:extLst>
        </p:spPr>
        <p:txBody>
          <a:bodyPr anchor="ctr"/>
          <a:lstStyle/>
          <a:p>
            <a:endParaRPr lang="en-US"/>
          </a:p>
        </p:txBody>
      </p:sp>
      <p:sp>
        <p:nvSpPr>
          <p:cNvPr id="38917" name="AutoShape 5"/>
          <p:cNvSpPr>
            <a:spLocks/>
          </p:cNvSpPr>
          <p:nvPr/>
        </p:nvSpPr>
        <p:spPr bwMode="auto">
          <a:xfrm>
            <a:off x="11963400" y="9355138"/>
            <a:ext cx="228600" cy="990600"/>
          </a:xfrm>
          <a:prstGeom prst="rightBrace">
            <a:avLst>
              <a:gd name="adj1" fmla="val 11816"/>
              <a:gd name="adj2" fmla="val 50000"/>
            </a:avLst>
          </a:prstGeom>
          <a:noFill/>
          <a:ln w="38100">
            <a:solidFill>
              <a:schemeClr val="tx1"/>
            </a:solidFill>
            <a:round/>
            <a:headEnd/>
            <a:tailEnd/>
          </a:ln>
          <a:extLst>
            <a:ext uri="{909E8E84-426E-40DD-AFC4-6F175D3DCCD1}">
              <a14:hiddenFill xmlns:a14="http://schemas.microsoft.com/office/drawing/2010/main">
                <a:solidFill>
                  <a:srgbClr val="FFFFFF"/>
                </a:solidFill>
              </a14:hiddenFill>
            </a:ext>
          </a:extLst>
        </p:spPr>
        <p:txBody>
          <a:bodyPr anchor="ctr"/>
          <a:lstStyle/>
          <a:p>
            <a:endParaRPr lang="en-US"/>
          </a:p>
        </p:txBody>
      </p:sp>
      <p:sp>
        <p:nvSpPr>
          <p:cNvPr id="38918" name="Text Box 6"/>
          <p:cNvSpPr txBox="1">
            <a:spLocks noChangeArrowheads="1"/>
          </p:cNvSpPr>
          <p:nvPr/>
        </p:nvSpPr>
        <p:spPr bwMode="auto">
          <a:xfrm>
            <a:off x="12268200" y="9363075"/>
            <a:ext cx="4343400" cy="830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eaLnBrk="0" hangingPunct="0">
              <a:defRPr sz="1200">
                <a:solidFill>
                  <a:schemeClr val="tx1"/>
                </a:solidFill>
                <a:latin typeface="Arial" charset="0"/>
              </a:defRPr>
            </a:lvl1pPr>
            <a:lvl2pPr marL="742950" indent="-285750" eaLnBrk="0" hangingPunct="0">
              <a:defRPr sz="1200">
                <a:solidFill>
                  <a:schemeClr val="tx1"/>
                </a:solidFill>
                <a:latin typeface="Arial" charset="0"/>
              </a:defRPr>
            </a:lvl2pPr>
            <a:lvl3pPr marL="1143000" indent="-228600" eaLnBrk="0" hangingPunct="0">
              <a:defRPr sz="1200">
                <a:solidFill>
                  <a:schemeClr val="tx1"/>
                </a:solidFill>
                <a:latin typeface="Arial" charset="0"/>
              </a:defRPr>
            </a:lvl3pPr>
            <a:lvl4pPr marL="1600200" indent="-228600" eaLnBrk="0" hangingPunct="0">
              <a:defRPr sz="1200">
                <a:solidFill>
                  <a:schemeClr val="tx1"/>
                </a:solidFill>
                <a:latin typeface="Arial" charset="0"/>
              </a:defRPr>
            </a:lvl4pPr>
            <a:lvl5pPr marL="2057400" indent="-228600" eaLnBrk="0" hangingPunct="0">
              <a:defRPr sz="1200">
                <a:solidFill>
                  <a:schemeClr val="tx1"/>
                </a:solidFill>
                <a:latin typeface="Arial" charset="0"/>
              </a:defRPr>
            </a:lvl5pPr>
            <a:lvl6pPr marL="2514600" indent="-228600" algn="ctr" eaLnBrk="0" fontAlgn="base" hangingPunct="0">
              <a:spcBef>
                <a:spcPct val="0"/>
              </a:spcBef>
              <a:spcAft>
                <a:spcPct val="0"/>
              </a:spcAft>
              <a:defRPr sz="1200">
                <a:solidFill>
                  <a:schemeClr val="tx1"/>
                </a:solidFill>
                <a:latin typeface="Arial" charset="0"/>
              </a:defRPr>
            </a:lvl6pPr>
            <a:lvl7pPr marL="2971800" indent="-228600" algn="ctr" eaLnBrk="0" fontAlgn="base" hangingPunct="0">
              <a:spcBef>
                <a:spcPct val="0"/>
              </a:spcBef>
              <a:spcAft>
                <a:spcPct val="0"/>
              </a:spcAft>
              <a:defRPr sz="1200">
                <a:solidFill>
                  <a:schemeClr val="tx1"/>
                </a:solidFill>
                <a:latin typeface="Arial" charset="0"/>
              </a:defRPr>
            </a:lvl7pPr>
            <a:lvl8pPr marL="3429000" indent="-228600" algn="ctr" eaLnBrk="0" fontAlgn="base" hangingPunct="0">
              <a:spcBef>
                <a:spcPct val="0"/>
              </a:spcBef>
              <a:spcAft>
                <a:spcPct val="0"/>
              </a:spcAft>
              <a:defRPr sz="1200">
                <a:solidFill>
                  <a:schemeClr val="tx1"/>
                </a:solidFill>
                <a:latin typeface="Arial" charset="0"/>
              </a:defRPr>
            </a:lvl8pPr>
            <a:lvl9pPr marL="3886200" indent="-228600" algn="ctr" eaLnBrk="0" fontAlgn="base" hangingPunct="0">
              <a:spcBef>
                <a:spcPct val="0"/>
              </a:spcBef>
              <a:spcAft>
                <a:spcPct val="0"/>
              </a:spcAft>
              <a:defRPr sz="1200">
                <a:solidFill>
                  <a:schemeClr val="tx1"/>
                </a:solidFill>
                <a:latin typeface="Arial" charset="0"/>
              </a:defRPr>
            </a:lvl9pPr>
          </a:lstStyle>
          <a:p>
            <a:pPr algn="l" eaLnBrk="1" hangingPunct="1">
              <a:spcBef>
                <a:spcPct val="50000"/>
              </a:spcBef>
            </a:pPr>
            <a:r>
              <a:rPr lang="en-US" sz="2400">
                <a:solidFill>
                  <a:schemeClr val="accent2"/>
                </a:solidFill>
              </a:rPr>
              <a:t>Shared stuff across tasks           (you can change thses)</a:t>
            </a:r>
          </a:p>
        </p:txBody>
      </p:sp>
      <p:sp>
        <p:nvSpPr>
          <p:cNvPr id="38919" name="Text Box 7"/>
          <p:cNvSpPr txBox="1">
            <a:spLocks noChangeArrowheads="1"/>
          </p:cNvSpPr>
          <p:nvPr/>
        </p:nvSpPr>
        <p:spPr bwMode="auto">
          <a:xfrm>
            <a:off x="12420600" y="4706938"/>
            <a:ext cx="3581400"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eaLnBrk="0" hangingPunct="0">
              <a:defRPr sz="1200">
                <a:solidFill>
                  <a:schemeClr val="tx1"/>
                </a:solidFill>
                <a:latin typeface="Arial" charset="0"/>
              </a:defRPr>
            </a:lvl1pPr>
            <a:lvl2pPr marL="742950" indent="-285750" eaLnBrk="0" hangingPunct="0">
              <a:defRPr sz="1200">
                <a:solidFill>
                  <a:schemeClr val="tx1"/>
                </a:solidFill>
                <a:latin typeface="Arial" charset="0"/>
              </a:defRPr>
            </a:lvl2pPr>
            <a:lvl3pPr marL="1143000" indent="-228600" eaLnBrk="0" hangingPunct="0">
              <a:defRPr sz="1200">
                <a:solidFill>
                  <a:schemeClr val="tx1"/>
                </a:solidFill>
                <a:latin typeface="Arial" charset="0"/>
              </a:defRPr>
            </a:lvl3pPr>
            <a:lvl4pPr marL="1600200" indent="-228600" eaLnBrk="0" hangingPunct="0">
              <a:defRPr sz="1200">
                <a:solidFill>
                  <a:schemeClr val="tx1"/>
                </a:solidFill>
                <a:latin typeface="Arial" charset="0"/>
              </a:defRPr>
            </a:lvl4pPr>
            <a:lvl5pPr marL="2057400" indent="-228600" eaLnBrk="0" hangingPunct="0">
              <a:defRPr sz="1200">
                <a:solidFill>
                  <a:schemeClr val="tx1"/>
                </a:solidFill>
                <a:latin typeface="Arial" charset="0"/>
              </a:defRPr>
            </a:lvl5pPr>
            <a:lvl6pPr marL="2514600" indent="-228600" algn="ctr" eaLnBrk="0" fontAlgn="base" hangingPunct="0">
              <a:spcBef>
                <a:spcPct val="0"/>
              </a:spcBef>
              <a:spcAft>
                <a:spcPct val="0"/>
              </a:spcAft>
              <a:defRPr sz="1200">
                <a:solidFill>
                  <a:schemeClr val="tx1"/>
                </a:solidFill>
                <a:latin typeface="Arial" charset="0"/>
              </a:defRPr>
            </a:lvl6pPr>
            <a:lvl7pPr marL="2971800" indent="-228600" algn="ctr" eaLnBrk="0" fontAlgn="base" hangingPunct="0">
              <a:spcBef>
                <a:spcPct val="0"/>
              </a:spcBef>
              <a:spcAft>
                <a:spcPct val="0"/>
              </a:spcAft>
              <a:defRPr sz="1200">
                <a:solidFill>
                  <a:schemeClr val="tx1"/>
                </a:solidFill>
                <a:latin typeface="Arial" charset="0"/>
              </a:defRPr>
            </a:lvl7pPr>
            <a:lvl8pPr marL="3429000" indent="-228600" algn="ctr" eaLnBrk="0" fontAlgn="base" hangingPunct="0">
              <a:spcBef>
                <a:spcPct val="0"/>
              </a:spcBef>
              <a:spcAft>
                <a:spcPct val="0"/>
              </a:spcAft>
              <a:defRPr sz="1200">
                <a:solidFill>
                  <a:schemeClr val="tx1"/>
                </a:solidFill>
                <a:latin typeface="Arial" charset="0"/>
              </a:defRPr>
            </a:lvl8pPr>
            <a:lvl9pPr marL="3886200" indent="-228600" algn="ctr" eaLnBrk="0" fontAlgn="base" hangingPunct="0">
              <a:spcBef>
                <a:spcPct val="0"/>
              </a:spcBef>
              <a:spcAft>
                <a:spcPct val="0"/>
              </a:spcAft>
              <a:defRPr sz="1200">
                <a:solidFill>
                  <a:schemeClr val="tx1"/>
                </a:solidFill>
                <a:latin typeface="Arial" charset="0"/>
              </a:defRPr>
            </a:lvl9pPr>
          </a:lstStyle>
          <a:p>
            <a:pPr eaLnBrk="1" hangingPunct="1">
              <a:spcBef>
                <a:spcPct val="50000"/>
              </a:spcBef>
            </a:pPr>
            <a:r>
              <a:rPr lang="en-US" sz="2400">
                <a:solidFill>
                  <a:srgbClr val="CC0000"/>
                </a:solidFill>
              </a:rPr>
              <a:t>Your new task here!</a:t>
            </a:r>
          </a:p>
        </p:txBody>
      </p:sp>
      <p:sp>
        <p:nvSpPr>
          <p:cNvPr id="38920" name="AutoShape 8"/>
          <p:cNvSpPr>
            <a:spLocks/>
          </p:cNvSpPr>
          <p:nvPr/>
        </p:nvSpPr>
        <p:spPr bwMode="auto">
          <a:xfrm>
            <a:off x="11963400" y="5735638"/>
            <a:ext cx="228600" cy="3086100"/>
          </a:xfrm>
          <a:prstGeom prst="rightBrace">
            <a:avLst>
              <a:gd name="adj1" fmla="val 11813"/>
              <a:gd name="adj2" fmla="val 50000"/>
            </a:avLst>
          </a:prstGeom>
          <a:noFill/>
          <a:ln w="38100">
            <a:solidFill>
              <a:schemeClr val="tx1"/>
            </a:solidFill>
            <a:round/>
            <a:headEnd/>
            <a:tailEnd/>
          </a:ln>
          <a:extLst>
            <a:ext uri="{909E8E84-426E-40DD-AFC4-6F175D3DCCD1}">
              <a14:hiddenFill xmlns:a14="http://schemas.microsoft.com/office/drawing/2010/main">
                <a:solidFill>
                  <a:srgbClr val="FFFFFF"/>
                </a:solidFill>
              </a14:hiddenFill>
            </a:ext>
          </a:extLst>
        </p:spPr>
        <p:txBody>
          <a:bodyPr anchor="ctr"/>
          <a:lstStyle/>
          <a:p>
            <a:endParaRPr lang="en-US"/>
          </a:p>
        </p:txBody>
      </p:sp>
      <p:sp>
        <p:nvSpPr>
          <p:cNvPr id="38921" name="Text Box 9"/>
          <p:cNvSpPr txBox="1">
            <a:spLocks noChangeArrowheads="1"/>
          </p:cNvSpPr>
          <p:nvPr/>
        </p:nvSpPr>
        <p:spPr bwMode="auto">
          <a:xfrm>
            <a:off x="12268200" y="7031038"/>
            <a:ext cx="36576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eaLnBrk="0" hangingPunct="0">
              <a:defRPr sz="1200">
                <a:solidFill>
                  <a:schemeClr val="tx1"/>
                </a:solidFill>
                <a:latin typeface="Arial" charset="0"/>
              </a:defRPr>
            </a:lvl1pPr>
            <a:lvl2pPr marL="742950" indent="-285750" eaLnBrk="0" hangingPunct="0">
              <a:defRPr sz="1200">
                <a:solidFill>
                  <a:schemeClr val="tx1"/>
                </a:solidFill>
                <a:latin typeface="Arial" charset="0"/>
              </a:defRPr>
            </a:lvl2pPr>
            <a:lvl3pPr marL="1143000" indent="-228600" eaLnBrk="0" hangingPunct="0">
              <a:defRPr sz="1200">
                <a:solidFill>
                  <a:schemeClr val="tx1"/>
                </a:solidFill>
                <a:latin typeface="Arial" charset="0"/>
              </a:defRPr>
            </a:lvl3pPr>
            <a:lvl4pPr marL="1600200" indent="-228600" eaLnBrk="0" hangingPunct="0">
              <a:defRPr sz="1200">
                <a:solidFill>
                  <a:schemeClr val="tx1"/>
                </a:solidFill>
                <a:latin typeface="Arial" charset="0"/>
              </a:defRPr>
            </a:lvl4pPr>
            <a:lvl5pPr marL="2057400" indent="-228600" eaLnBrk="0" hangingPunct="0">
              <a:defRPr sz="1200">
                <a:solidFill>
                  <a:schemeClr val="tx1"/>
                </a:solidFill>
                <a:latin typeface="Arial" charset="0"/>
              </a:defRPr>
            </a:lvl5pPr>
            <a:lvl6pPr marL="2514600" indent="-228600" algn="ctr" eaLnBrk="0" fontAlgn="base" hangingPunct="0">
              <a:spcBef>
                <a:spcPct val="0"/>
              </a:spcBef>
              <a:spcAft>
                <a:spcPct val="0"/>
              </a:spcAft>
              <a:defRPr sz="1200">
                <a:solidFill>
                  <a:schemeClr val="tx1"/>
                </a:solidFill>
                <a:latin typeface="Arial" charset="0"/>
              </a:defRPr>
            </a:lvl6pPr>
            <a:lvl7pPr marL="2971800" indent="-228600" algn="ctr" eaLnBrk="0" fontAlgn="base" hangingPunct="0">
              <a:spcBef>
                <a:spcPct val="0"/>
              </a:spcBef>
              <a:spcAft>
                <a:spcPct val="0"/>
              </a:spcAft>
              <a:defRPr sz="1200">
                <a:solidFill>
                  <a:schemeClr val="tx1"/>
                </a:solidFill>
                <a:latin typeface="Arial" charset="0"/>
              </a:defRPr>
            </a:lvl7pPr>
            <a:lvl8pPr marL="3429000" indent="-228600" algn="ctr" eaLnBrk="0" fontAlgn="base" hangingPunct="0">
              <a:spcBef>
                <a:spcPct val="0"/>
              </a:spcBef>
              <a:spcAft>
                <a:spcPct val="0"/>
              </a:spcAft>
              <a:defRPr sz="1200">
                <a:solidFill>
                  <a:schemeClr val="tx1"/>
                </a:solidFill>
                <a:latin typeface="Arial" charset="0"/>
              </a:defRPr>
            </a:lvl8pPr>
            <a:lvl9pPr marL="3886200" indent="-228600" algn="ctr" eaLnBrk="0" fontAlgn="base" hangingPunct="0">
              <a:spcBef>
                <a:spcPct val="0"/>
              </a:spcBef>
              <a:spcAft>
                <a:spcPct val="0"/>
              </a:spcAft>
              <a:defRPr sz="1200">
                <a:solidFill>
                  <a:schemeClr val="tx1"/>
                </a:solidFill>
                <a:latin typeface="Arial" charset="0"/>
              </a:defRPr>
            </a:lvl9pPr>
          </a:lstStyle>
          <a:p>
            <a:pPr eaLnBrk="1" hangingPunct="1">
              <a:spcBef>
                <a:spcPct val="50000"/>
              </a:spcBef>
            </a:pPr>
            <a:r>
              <a:rPr lang="en-US" sz="2400">
                <a:solidFill>
                  <a:schemeClr val="accent2"/>
                </a:solidFill>
              </a:rPr>
              <a:t>Othere existing tasks</a:t>
            </a:r>
          </a:p>
        </p:txBody>
      </p:sp>
    </p:spTree>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9938" name="Picture 2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810750" y="8061325"/>
            <a:ext cx="7867650" cy="5426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pic>
        <p:nvPicPr>
          <p:cNvPr id="39939" name="Picture 2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296400" y="1885950"/>
            <a:ext cx="8991600" cy="5353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pic>
        <p:nvPicPr>
          <p:cNvPr id="39940" name="Picture 21"/>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57200" y="7772400"/>
            <a:ext cx="8437563" cy="5486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39941" name="Rectangle 2"/>
          <p:cNvSpPr>
            <a:spLocks noChangeArrowheads="1"/>
          </p:cNvSpPr>
          <p:nvPr/>
        </p:nvSpPr>
        <p:spPr bwMode="auto">
          <a:xfrm>
            <a:off x="0" y="0"/>
            <a:ext cx="18288000" cy="990600"/>
          </a:xfrm>
          <a:prstGeom prst="rect">
            <a:avLst/>
          </a:prstGeom>
          <a:gradFill rotWithShape="1">
            <a:gsLst>
              <a:gs pos="0">
                <a:srgbClr val="CACACA"/>
              </a:gs>
              <a:gs pos="50000">
                <a:srgbClr val="EAEAEA"/>
              </a:gs>
              <a:gs pos="100000">
                <a:srgbClr val="CACACA"/>
              </a:gs>
            </a:gsLst>
            <a:lin ang="5400000" scaled="1"/>
          </a:gradFill>
          <a:ln>
            <a:noFill/>
          </a:ln>
          <a:extLst>
            <a:ext uri="{91240B29-F687-4F45-9708-019B960494DF}">
              <a14:hiddenLine xmlns:a14="http://schemas.microsoft.com/office/drawing/2010/main" w="9525" algn="ctr">
                <a:solidFill>
                  <a:srgbClr val="000000"/>
                </a:solidFill>
                <a:miter lim="800000"/>
                <a:headEnd/>
                <a:tailEnd/>
              </a14:hiddenLine>
            </a:ext>
          </a:extLst>
        </p:spPr>
        <p:txBody>
          <a:bodyPr lIns="182880" tIns="91440" rIns="182880" bIns="91440" anchor="ctr"/>
          <a:lstStyle/>
          <a:p>
            <a:pPr defTabSz="1828800"/>
            <a:r>
              <a:rPr lang="en-US" sz="3600" b="1">
                <a:solidFill>
                  <a:srgbClr val="A50021"/>
                </a:solidFill>
              </a:rPr>
              <a:t>Example: (2)~</a:t>
            </a:r>
          </a:p>
        </p:txBody>
      </p:sp>
      <p:sp>
        <p:nvSpPr>
          <p:cNvPr id="39942" name="Rectangle 3"/>
          <p:cNvSpPr>
            <a:spLocks noChangeArrowheads="1"/>
          </p:cNvSpPr>
          <p:nvPr/>
        </p:nvSpPr>
        <p:spPr bwMode="auto">
          <a:xfrm>
            <a:off x="0" y="1219200"/>
            <a:ext cx="89916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p>
            <a:pPr algn="l">
              <a:spcBef>
                <a:spcPct val="50000"/>
              </a:spcBef>
            </a:pPr>
            <a:r>
              <a:rPr lang="en-US" sz="2400">
                <a:solidFill>
                  <a:schemeClr val="accent2"/>
                </a:solidFill>
              </a:rPr>
              <a:t>2) Open “Task_Constants.h” and register the number of the task</a:t>
            </a:r>
          </a:p>
        </p:txBody>
      </p:sp>
      <p:pic>
        <p:nvPicPr>
          <p:cNvPr id="39943" name="Picture 12"/>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219200" y="1905000"/>
            <a:ext cx="7108825" cy="4991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9944" name="Rectangle 13"/>
          <p:cNvSpPr>
            <a:spLocks noChangeArrowheads="1"/>
          </p:cNvSpPr>
          <p:nvPr/>
        </p:nvSpPr>
        <p:spPr bwMode="auto">
          <a:xfrm>
            <a:off x="4622800" y="4473575"/>
            <a:ext cx="184150" cy="273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nchor="ctr">
            <a:spAutoFit/>
          </a:bodyPr>
          <a:lstStyle/>
          <a:p>
            <a:endParaRPr lang="en-US"/>
          </a:p>
        </p:txBody>
      </p:sp>
      <p:sp>
        <p:nvSpPr>
          <p:cNvPr id="39945" name="Oval 15"/>
          <p:cNvSpPr>
            <a:spLocks noChangeArrowheads="1"/>
          </p:cNvSpPr>
          <p:nvPr/>
        </p:nvSpPr>
        <p:spPr bwMode="auto">
          <a:xfrm>
            <a:off x="2819400" y="3906838"/>
            <a:ext cx="2286000" cy="390525"/>
          </a:xfrm>
          <a:prstGeom prst="ellipse">
            <a:avLst/>
          </a:prstGeom>
          <a:noFill/>
          <a:ln w="9525" algn="ctr">
            <a:solidFill>
              <a:srgbClr val="CC0000"/>
            </a:solidFill>
            <a:round/>
            <a:headEnd/>
            <a:tailEnd/>
          </a:ln>
          <a:extLst>
            <a:ext uri="{909E8E84-426E-40DD-AFC4-6F175D3DCCD1}">
              <a14:hiddenFill xmlns:a14="http://schemas.microsoft.com/office/drawing/2010/main">
                <a:solidFill>
                  <a:srgbClr val="FFFFFF"/>
                </a:solidFill>
              </a14:hiddenFill>
            </a:ext>
          </a:extLst>
        </p:spPr>
        <p:txBody>
          <a:bodyPr anchor="ctr"/>
          <a:lstStyle/>
          <a:p>
            <a:endParaRPr lang="en-US"/>
          </a:p>
        </p:txBody>
      </p:sp>
      <p:cxnSp>
        <p:nvCxnSpPr>
          <p:cNvPr id="39946" name="AutoShape 16"/>
          <p:cNvCxnSpPr>
            <a:cxnSpLocks noChangeShapeType="1"/>
            <a:stCxn id="39942" idx="2"/>
            <a:endCxn id="39945" idx="0"/>
          </p:cNvCxnSpPr>
          <p:nvPr/>
        </p:nvCxnSpPr>
        <p:spPr bwMode="auto">
          <a:xfrm rot="5400000">
            <a:off x="3113881" y="2524919"/>
            <a:ext cx="2230438" cy="533400"/>
          </a:xfrm>
          <a:prstGeom prst="bentConnector3">
            <a:avLst>
              <a:gd name="adj1" fmla="val 50000"/>
            </a:avLst>
          </a:prstGeom>
          <a:noFill/>
          <a:ln w="38100">
            <a:solidFill>
              <a:srgbClr val="CC0000"/>
            </a:solidFill>
            <a:miter lim="800000"/>
            <a:headEnd/>
            <a:tailEnd type="triangle" w="med" len="med"/>
          </a:ln>
          <a:extLst>
            <a:ext uri="{909E8E84-426E-40DD-AFC4-6F175D3DCCD1}">
              <a14:hiddenFill xmlns:a14="http://schemas.microsoft.com/office/drawing/2010/main">
                <a:noFill/>
              </a14:hiddenFill>
            </a:ext>
          </a:extLst>
        </p:spPr>
      </p:cxnSp>
      <p:sp>
        <p:nvSpPr>
          <p:cNvPr id="39947" name="Rectangle 19"/>
          <p:cNvSpPr>
            <a:spLocks noChangeArrowheads="1"/>
          </p:cNvSpPr>
          <p:nvPr/>
        </p:nvSpPr>
        <p:spPr bwMode="auto">
          <a:xfrm>
            <a:off x="228600" y="7162800"/>
            <a:ext cx="784860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p>
            <a:pPr algn="l">
              <a:spcBef>
                <a:spcPct val="50000"/>
              </a:spcBef>
            </a:pPr>
            <a:r>
              <a:rPr lang="en-US" sz="2400">
                <a:solidFill>
                  <a:schemeClr val="accent2"/>
                </a:solidFill>
              </a:rPr>
              <a:t>3) Open “TAS_View.cpp” and register the task function</a:t>
            </a:r>
          </a:p>
        </p:txBody>
      </p:sp>
      <p:sp>
        <p:nvSpPr>
          <p:cNvPr id="39948" name="Oval 20"/>
          <p:cNvSpPr>
            <a:spLocks noChangeArrowheads="1"/>
          </p:cNvSpPr>
          <p:nvPr/>
        </p:nvSpPr>
        <p:spPr bwMode="auto">
          <a:xfrm>
            <a:off x="5562600" y="10134600"/>
            <a:ext cx="2819400" cy="304800"/>
          </a:xfrm>
          <a:prstGeom prst="ellipse">
            <a:avLst/>
          </a:prstGeom>
          <a:noFill/>
          <a:ln w="9525" algn="ctr">
            <a:solidFill>
              <a:srgbClr val="CC0000"/>
            </a:solidFill>
            <a:round/>
            <a:headEnd/>
            <a:tailEnd/>
          </a:ln>
          <a:extLst>
            <a:ext uri="{909E8E84-426E-40DD-AFC4-6F175D3DCCD1}">
              <a14:hiddenFill xmlns:a14="http://schemas.microsoft.com/office/drawing/2010/main">
                <a:solidFill>
                  <a:srgbClr val="FFFFFF"/>
                </a:solidFill>
              </a14:hiddenFill>
            </a:ext>
          </a:extLst>
        </p:spPr>
        <p:txBody>
          <a:bodyPr anchor="ctr"/>
          <a:lstStyle/>
          <a:p>
            <a:endParaRPr lang="en-US"/>
          </a:p>
        </p:txBody>
      </p:sp>
      <p:cxnSp>
        <p:nvCxnSpPr>
          <p:cNvPr id="39949" name="AutoShape 21"/>
          <p:cNvCxnSpPr>
            <a:cxnSpLocks noChangeShapeType="1"/>
            <a:stCxn id="39947" idx="3"/>
            <a:endCxn id="39948" idx="6"/>
          </p:cNvCxnSpPr>
          <p:nvPr/>
        </p:nvCxnSpPr>
        <p:spPr bwMode="auto">
          <a:xfrm>
            <a:off x="8077200" y="7392988"/>
            <a:ext cx="304800" cy="2894012"/>
          </a:xfrm>
          <a:prstGeom prst="bentConnector3">
            <a:avLst>
              <a:gd name="adj1" fmla="val 175000"/>
            </a:avLst>
          </a:prstGeom>
          <a:noFill/>
          <a:ln w="38100">
            <a:solidFill>
              <a:srgbClr val="CC0000"/>
            </a:solidFill>
            <a:miter lim="800000"/>
            <a:headEnd/>
            <a:tailEnd type="triangle" w="med" len="med"/>
          </a:ln>
          <a:extLst>
            <a:ext uri="{909E8E84-426E-40DD-AFC4-6F175D3DCCD1}">
              <a14:hiddenFill xmlns:a14="http://schemas.microsoft.com/office/drawing/2010/main">
                <a:noFill/>
              </a14:hiddenFill>
            </a:ext>
          </a:extLst>
        </p:spPr>
      </p:cxnSp>
      <p:sp>
        <p:nvSpPr>
          <p:cNvPr id="39950" name="Line 23"/>
          <p:cNvSpPr>
            <a:spLocks noChangeShapeType="1"/>
          </p:cNvSpPr>
          <p:nvPr/>
        </p:nvSpPr>
        <p:spPr bwMode="auto">
          <a:xfrm>
            <a:off x="9144000" y="1295400"/>
            <a:ext cx="0" cy="11811000"/>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wrap="none" anchor="ctr">
            <a:spAutoFit/>
          </a:bodyPr>
          <a:lstStyle/>
          <a:p>
            <a:endParaRPr lang="en-US"/>
          </a:p>
        </p:txBody>
      </p:sp>
      <p:sp>
        <p:nvSpPr>
          <p:cNvPr id="39951" name="Rectangle 24"/>
          <p:cNvSpPr>
            <a:spLocks noChangeArrowheads="1"/>
          </p:cNvSpPr>
          <p:nvPr/>
        </p:nvSpPr>
        <p:spPr bwMode="auto">
          <a:xfrm>
            <a:off x="9144000" y="1219200"/>
            <a:ext cx="914400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p>
            <a:pPr algn="l">
              <a:spcBef>
                <a:spcPct val="50000"/>
              </a:spcBef>
            </a:pPr>
            <a:r>
              <a:rPr lang="en-US" sz="2000" dirty="0">
                <a:solidFill>
                  <a:schemeClr val="accent2"/>
                </a:solidFill>
              </a:rPr>
              <a:t>4) Create a new source file: Right click “Source File” and follow the menu</a:t>
            </a:r>
          </a:p>
        </p:txBody>
      </p:sp>
      <p:sp>
        <p:nvSpPr>
          <p:cNvPr id="39952" name="Oval 26"/>
          <p:cNvSpPr>
            <a:spLocks noChangeArrowheads="1"/>
          </p:cNvSpPr>
          <p:nvPr/>
        </p:nvSpPr>
        <p:spPr bwMode="auto">
          <a:xfrm>
            <a:off x="11887200" y="3560763"/>
            <a:ext cx="2286000" cy="358775"/>
          </a:xfrm>
          <a:prstGeom prst="ellipse">
            <a:avLst/>
          </a:prstGeom>
          <a:noFill/>
          <a:ln w="9525" algn="ctr">
            <a:solidFill>
              <a:srgbClr val="CC0000"/>
            </a:solidFill>
            <a:round/>
            <a:headEnd/>
            <a:tailEnd/>
          </a:ln>
          <a:extLst>
            <a:ext uri="{909E8E84-426E-40DD-AFC4-6F175D3DCCD1}">
              <a14:hiddenFill xmlns:a14="http://schemas.microsoft.com/office/drawing/2010/main">
                <a:solidFill>
                  <a:srgbClr val="FFFFFF"/>
                </a:solidFill>
              </a14:hiddenFill>
            </a:ext>
          </a:extLst>
        </p:spPr>
        <p:txBody>
          <a:bodyPr anchor="ctr"/>
          <a:lstStyle/>
          <a:p>
            <a:endParaRPr lang="en-US"/>
          </a:p>
        </p:txBody>
      </p:sp>
      <p:cxnSp>
        <p:nvCxnSpPr>
          <p:cNvPr id="39953" name="AutoShape 27"/>
          <p:cNvCxnSpPr>
            <a:cxnSpLocks noChangeShapeType="1"/>
            <a:stCxn id="39951" idx="2"/>
            <a:endCxn id="39952" idx="0"/>
          </p:cNvCxnSpPr>
          <p:nvPr/>
        </p:nvCxnSpPr>
        <p:spPr bwMode="auto">
          <a:xfrm rot="5400000">
            <a:off x="12402343" y="2247107"/>
            <a:ext cx="1941513" cy="685800"/>
          </a:xfrm>
          <a:prstGeom prst="bentConnector3">
            <a:avLst>
              <a:gd name="adj1" fmla="val 50000"/>
            </a:avLst>
          </a:prstGeom>
          <a:noFill/>
          <a:ln w="38100">
            <a:solidFill>
              <a:srgbClr val="CC0000"/>
            </a:solidFill>
            <a:miter lim="800000"/>
            <a:headEnd/>
            <a:tailEnd type="triangle" w="med" len="med"/>
          </a:ln>
          <a:extLst>
            <a:ext uri="{909E8E84-426E-40DD-AFC4-6F175D3DCCD1}">
              <a14:hiddenFill xmlns:a14="http://schemas.microsoft.com/office/drawing/2010/main">
                <a:noFill/>
              </a14:hiddenFill>
            </a:ext>
          </a:extLst>
        </p:spPr>
      </p:cxnSp>
      <p:sp>
        <p:nvSpPr>
          <p:cNvPr id="39954" name="Rectangle 28"/>
          <p:cNvSpPr>
            <a:spLocks noChangeArrowheads="1"/>
          </p:cNvSpPr>
          <p:nvPr/>
        </p:nvSpPr>
        <p:spPr bwMode="auto">
          <a:xfrm>
            <a:off x="9296400" y="7631113"/>
            <a:ext cx="899160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p>
            <a:pPr algn="l">
              <a:spcBef>
                <a:spcPct val="50000"/>
              </a:spcBef>
            </a:pPr>
            <a:r>
              <a:rPr lang="en-US" sz="2000" dirty="0">
                <a:solidFill>
                  <a:schemeClr val="accent2"/>
                </a:solidFill>
              </a:rPr>
              <a:t>5) Create a new source file. Here a file name of “Task_Fix.cpp” is given</a:t>
            </a:r>
          </a:p>
        </p:txBody>
      </p:sp>
      <p:sp>
        <p:nvSpPr>
          <p:cNvPr id="39955" name="Oval 29"/>
          <p:cNvSpPr>
            <a:spLocks noChangeArrowheads="1"/>
          </p:cNvSpPr>
          <p:nvPr/>
        </p:nvSpPr>
        <p:spPr bwMode="auto">
          <a:xfrm>
            <a:off x="11658600" y="8802688"/>
            <a:ext cx="4035425" cy="358775"/>
          </a:xfrm>
          <a:prstGeom prst="ellipse">
            <a:avLst/>
          </a:prstGeom>
          <a:noFill/>
          <a:ln w="9525" algn="ctr">
            <a:solidFill>
              <a:srgbClr val="CC0000"/>
            </a:solidFill>
            <a:round/>
            <a:headEnd/>
            <a:tailEnd/>
          </a:ln>
          <a:extLst>
            <a:ext uri="{909E8E84-426E-40DD-AFC4-6F175D3DCCD1}">
              <a14:hiddenFill xmlns:a14="http://schemas.microsoft.com/office/drawing/2010/main">
                <a:solidFill>
                  <a:srgbClr val="FFFFFF"/>
                </a:solidFill>
              </a14:hiddenFill>
            </a:ext>
          </a:extLst>
        </p:spPr>
        <p:txBody>
          <a:bodyPr anchor="ctr"/>
          <a:lstStyle/>
          <a:p>
            <a:endParaRPr lang="en-US"/>
          </a:p>
        </p:txBody>
      </p:sp>
      <p:cxnSp>
        <p:nvCxnSpPr>
          <p:cNvPr id="39956" name="AutoShape 30"/>
          <p:cNvCxnSpPr>
            <a:cxnSpLocks noChangeShapeType="1"/>
            <a:stCxn id="39954" idx="2"/>
            <a:endCxn id="39955" idx="0"/>
          </p:cNvCxnSpPr>
          <p:nvPr/>
        </p:nvCxnSpPr>
        <p:spPr bwMode="auto">
          <a:xfrm rot="5400000">
            <a:off x="13348494" y="8358982"/>
            <a:ext cx="771525" cy="115887"/>
          </a:xfrm>
          <a:prstGeom prst="bentConnector3">
            <a:avLst>
              <a:gd name="adj1" fmla="val 50000"/>
            </a:avLst>
          </a:prstGeom>
          <a:noFill/>
          <a:ln w="38100">
            <a:solidFill>
              <a:srgbClr val="CC0000"/>
            </a:solidFill>
            <a:miter lim="800000"/>
            <a:headEnd/>
            <a:tailEnd type="triangle" w="med" len="med"/>
          </a:ln>
          <a:extLst>
            <a:ext uri="{909E8E84-426E-40DD-AFC4-6F175D3DCCD1}">
              <a14:hiddenFill xmlns:a14="http://schemas.microsoft.com/office/drawing/2010/main">
                <a:noFill/>
              </a14:hiddenFill>
            </a:ext>
          </a:extLst>
        </p:spPr>
      </p:cxnSp>
      <p:sp>
        <p:nvSpPr>
          <p:cNvPr id="39957" name="Oval 29"/>
          <p:cNvSpPr>
            <a:spLocks noChangeArrowheads="1"/>
          </p:cNvSpPr>
          <p:nvPr/>
        </p:nvSpPr>
        <p:spPr bwMode="auto">
          <a:xfrm>
            <a:off x="10744200" y="12688888"/>
            <a:ext cx="1450975" cy="358775"/>
          </a:xfrm>
          <a:prstGeom prst="ellipse">
            <a:avLst/>
          </a:prstGeom>
          <a:noFill/>
          <a:ln w="9525" algn="ctr">
            <a:solidFill>
              <a:srgbClr val="CC0000"/>
            </a:solidFill>
            <a:round/>
            <a:headEnd/>
            <a:tailEnd/>
          </a:ln>
          <a:extLst>
            <a:ext uri="{909E8E84-426E-40DD-AFC4-6F175D3DCCD1}">
              <a14:hiddenFill xmlns:a14="http://schemas.microsoft.com/office/drawing/2010/main">
                <a:solidFill>
                  <a:srgbClr val="FFFFFF"/>
                </a:solidFill>
              </a14:hiddenFill>
            </a:ext>
          </a:extLst>
        </p:spPr>
        <p:txBody>
          <a:bodyPr anchor="ctr"/>
          <a:lstStyle/>
          <a:p>
            <a:endParaRPr lang="en-US"/>
          </a:p>
        </p:txBody>
      </p:sp>
      <p:cxnSp>
        <p:nvCxnSpPr>
          <p:cNvPr id="39958" name="AutoShape 30"/>
          <p:cNvCxnSpPr>
            <a:cxnSpLocks noChangeShapeType="1"/>
            <a:stCxn id="39954" idx="2"/>
            <a:endCxn id="39957" idx="6"/>
          </p:cNvCxnSpPr>
          <p:nvPr/>
        </p:nvCxnSpPr>
        <p:spPr bwMode="auto">
          <a:xfrm rot="5400000">
            <a:off x="10575132" y="9651206"/>
            <a:ext cx="4837112" cy="1597025"/>
          </a:xfrm>
          <a:prstGeom prst="bentConnector2">
            <a:avLst/>
          </a:prstGeom>
          <a:noFill/>
          <a:ln w="38100">
            <a:solidFill>
              <a:srgbClr val="CC0000"/>
            </a:solidFill>
            <a:miter lim="800000"/>
            <a:headEnd/>
            <a:tailEnd type="triangle" w="med" len="med"/>
          </a:ln>
          <a:extLst>
            <a:ext uri="{909E8E84-426E-40DD-AFC4-6F175D3DCCD1}">
              <a14:hiddenFill xmlns:a14="http://schemas.microsoft.com/office/drawing/2010/main">
                <a:noFill/>
              </a14:hiddenFill>
            </a:ext>
          </a:extLst>
        </p:spPr>
      </p:cxnSp>
    </p:spTree>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2"/>
          <p:cNvSpPr>
            <a:spLocks noChangeArrowheads="1"/>
          </p:cNvSpPr>
          <p:nvPr/>
        </p:nvSpPr>
        <p:spPr bwMode="auto">
          <a:xfrm>
            <a:off x="0" y="0"/>
            <a:ext cx="18288000" cy="838200"/>
          </a:xfrm>
          <a:prstGeom prst="rect">
            <a:avLst/>
          </a:prstGeom>
          <a:gradFill rotWithShape="1">
            <a:gsLst>
              <a:gs pos="0">
                <a:srgbClr val="CACACA"/>
              </a:gs>
              <a:gs pos="50000">
                <a:srgbClr val="EAEAEA"/>
              </a:gs>
              <a:gs pos="100000">
                <a:srgbClr val="CACACA"/>
              </a:gs>
            </a:gsLst>
            <a:lin ang="5400000" scaled="1"/>
          </a:gradFill>
          <a:ln>
            <a:noFill/>
          </a:ln>
          <a:extLst>
            <a:ext uri="{91240B29-F687-4F45-9708-019B960494DF}">
              <a14:hiddenLine xmlns:a14="http://schemas.microsoft.com/office/drawing/2010/main" w="9525" algn="ctr">
                <a:solidFill>
                  <a:srgbClr val="000000"/>
                </a:solidFill>
                <a:miter lim="800000"/>
                <a:headEnd/>
                <a:tailEnd/>
              </a14:hiddenLine>
            </a:ext>
          </a:extLst>
        </p:spPr>
        <p:txBody>
          <a:bodyPr lIns="182880" tIns="91440" rIns="182880" bIns="91440" anchor="ctr"/>
          <a:lstStyle/>
          <a:p>
            <a:pPr defTabSz="1828800"/>
            <a:r>
              <a:rPr lang="en-US" sz="3600" b="1">
                <a:solidFill>
                  <a:srgbClr val="A50021"/>
                </a:solidFill>
              </a:rPr>
              <a:t>Example:  (6) Write your own task code</a:t>
            </a:r>
          </a:p>
        </p:txBody>
      </p:sp>
      <p:pic>
        <p:nvPicPr>
          <p:cNvPr id="40963" name="Picture 2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14600" y="1774825"/>
            <a:ext cx="12954000" cy="1194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40964" name="Rectangle 28"/>
          <p:cNvSpPr>
            <a:spLocks noChangeArrowheads="1"/>
          </p:cNvSpPr>
          <p:nvPr/>
        </p:nvSpPr>
        <p:spPr bwMode="auto">
          <a:xfrm>
            <a:off x="0" y="838200"/>
            <a:ext cx="18288000" cy="101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p>
            <a:pPr algn="l">
              <a:spcBef>
                <a:spcPct val="50000"/>
              </a:spcBef>
            </a:pPr>
            <a:r>
              <a:rPr lang="en-US" sz="2000" dirty="0">
                <a:solidFill>
                  <a:schemeClr val="accent2"/>
                </a:solidFill>
              </a:rPr>
              <a:t>6) The following figure shows a snippet of codes of the fixation task. It is well commented and the name of the provided TAS functions are quite narrative. All of the TAS functions are declared in “</a:t>
            </a:r>
            <a:r>
              <a:rPr lang="en-US" sz="2000" dirty="0" err="1">
                <a:solidFill>
                  <a:schemeClr val="accent2"/>
                </a:solidFill>
              </a:rPr>
              <a:t>Update_Me_TAS_Doc.h</a:t>
            </a:r>
            <a:r>
              <a:rPr lang="en-US" sz="2000" dirty="0">
                <a:solidFill>
                  <a:schemeClr val="accent2"/>
                </a:solidFill>
              </a:rPr>
              <a:t>” and implemented in “Update_Me_TAS_Doc.cpp”  So when there is a new version </a:t>
            </a:r>
            <a:r>
              <a:rPr lang="en-US" sz="2000">
                <a:solidFill>
                  <a:schemeClr val="accent2"/>
                </a:solidFill>
              </a:rPr>
              <a:t>of </a:t>
            </a:r>
            <a:r>
              <a:rPr lang="en-US" sz="2000" smtClean="0">
                <a:solidFill>
                  <a:schemeClr val="accent2"/>
                </a:solidFill>
              </a:rPr>
              <a:t>Blip, </a:t>
            </a:r>
            <a:r>
              <a:rPr lang="en-US" sz="2000" dirty="0">
                <a:solidFill>
                  <a:schemeClr val="accent2"/>
                </a:solidFill>
              </a:rPr>
              <a:t>just copy these two </a:t>
            </a:r>
            <a:r>
              <a:rPr lang="en-US" sz="2000" dirty="0" err="1">
                <a:solidFill>
                  <a:schemeClr val="accent2"/>
                </a:solidFill>
              </a:rPr>
              <a:t>Update_Me</a:t>
            </a:r>
            <a:r>
              <a:rPr lang="en-US" sz="2000" dirty="0">
                <a:solidFill>
                  <a:schemeClr val="accent2"/>
                </a:solidFill>
              </a:rPr>
              <a:t> files and an </a:t>
            </a:r>
            <a:r>
              <a:rPr lang="en-US" sz="2000" dirty="0" err="1">
                <a:solidFill>
                  <a:schemeClr val="accent2"/>
                </a:solidFill>
              </a:rPr>
              <a:t>Update_Me</a:t>
            </a:r>
            <a:r>
              <a:rPr lang="en-US" sz="2000" dirty="0">
                <a:solidFill>
                  <a:schemeClr val="accent2"/>
                </a:solidFill>
              </a:rPr>
              <a:t> folder. </a:t>
            </a:r>
          </a:p>
        </p:txBody>
      </p:sp>
    </p:spTree>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986" name="Picture 1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428875" y="7315200"/>
            <a:ext cx="12353925"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41987" name="Rectangle 3"/>
          <p:cNvSpPr>
            <a:spLocks noChangeArrowheads="1"/>
          </p:cNvSpPr>
          <p:nvPr/>
        </p:nvSpPr>
        <p:spPr bwMode="auto">
          <a:xfrm>
            <a:off x="4622800" y="4473575"/>
            <a:ext cx="184150" cy="273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nchor="ctr">
            <a:spAutoFit/>
          </a:bodyPr>
          <a:lstStyle/>
          <a:p>
            <a:endParaRPr lang="en-US"/>
          </a:p>
        </p:txBody>
      </p:sp>
      <p:sp>
        <p:nvSpPr>
          <p:cNvPr id="41988" name="Rectangle 6"/>
          <p:cNvSpPr>
            <a:spLocks noChangeArrowheads="1"/>
          </p:cNvSpPr>
          <p:nvPr/>
        </p:nvSpPr>
        <p:spPr bwMode="auto">
          <a:xfrm>
            <a:off x="0" y="0"/>
            <a:ext cx="18288000" cy="990600"/>
          </a:xfrm>
          <a:prstGeom prst="rect">
            <a:avLst/>
          </a:prstGeom>
          <a:gradFill rotWithShape="1">
            <a:gsLst>
              <a:gs pos="0">
                <a:srgbClr val="CACACA"/>
              </a:gs>
              <a:gs pos="50000">
                <a:srgbClr val="EAEAEA"/>
              </a:gs>
              <a:gs pos="100000">
                <a:srgbClr val="CACACA"/>
              </a:gs>
            </a:gsLst>
            <a:lin ang="5400000" scaled="1"/>
          </a:gradFill>
          <a:ln>
            <a:noFill/>
          </a:ln>
          <a:extLst>
            <a:ext uri="{91240B29-F687-4F45-9708-019B960494DF}">
              <a14:hiddenLine xmlns:a14="http://schemas.microsoft.com/office/drawing/2010/main" w="9525" algn="ctr">
                <a:solidFill>
                  <a:srgbClr val="000000"/>
                </a:solidFill>
                <a:miter lim="800000"/>
                <a:headEnd/>
                <a:tailEnd/>
              </a14:hiddenLine>
            </a:ext>
          </a:extLst>
        </p:spPr>
        <p:txBody>
          <a:bodyPr lIns="182880" tIns="91440" rIns="182880" bIns="91440" anchor="ctr"/>
          <a:lstStyle/>
          <a:p>
            <a:pPr defTabSz="1828800"/>
            <a:r>
              <a:rPr lang="en-US" sz="3600" b="1">
                <a:solidFill>
                  <a:srgbClr val="A50021"/>
                </a:solidFill>
              </a:rPr>
              <a:t>(7) Register to the drop-down Task menu table</a:t>
            </a:r>
          </a:p>
        </p:txBody>
      </p:sp>
      <p:sp>
        <p:nvSpPr>
          <p:cNvPr id="41989" name="Rectangle 1"/>
          <p:cNvSpPr>
            <a:spLocks noChangeArrowheads="1"/>
          </p:cNvSpPr>
          <p:nvPr/>
        </p:nvSpPr>
        <p:spPr bwMode="auto">
          <a:xfrm>
            <a:off x="334963" y="2590800"/>
            <a:ext cx="16257587" cy="2678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l"/>
            <a:r>
              <a:rPr lang="en-US" sz="2800">
                <a:solidFill>
                  <a:srgbClr val="3333CC"/>
                </a:solidFill>
              </a:rPr>
              <a:t>1. Go to “CDialogueBox::OnInitDialog()” and add the name of the task:</a:t>
            </a:r>
          </a:p>
          <a:p>
            <a:pPr algn="l"/>
            <a:r>
              <a:rPr lang="en-US" sz="2800">
                <a:solidFill>
                  <a:srgbClr val="3333CC"/>
                </a:solidFill>
              </a:rPr>
              <a:t>		m_TaskCombo.AddString("My New Fix");</a:t>
            </a:r>
          </a:p>
          <a:p>
            <a:pPr algn="l"/>
            <a:r>
              <a:rPr lang="en-US" sz="2800">
                <a:solidFill>
                  <a:srgbClr val="3333CC"/>
                </a:solidFill>
              </a:rPr>
              <a:t>2. Go to “CDialogueBox::OnCbnSelchangeTaskCombo()”, and add the name of the task and its value:</a:t>
            </a:r>
          </a:p>
          <a:p>
            <a:pPr algn="l"/>
            <a:r>
              <a:rPr lang="en-US" sz="2800">
                <a:solidFill>
                  <a:srgbClr val="3333CC"/>
                </a:solidFill>
              </a:rPr>
              <a:t>		else if(strSelected=="My New Fix")m_TaskType=MY_NEW_FIX_TASK;</a:t>
            </a:r>
          </a:p>
          <a:p>
            <a:pPr algn="l"/>
            <a:endParaRPr lang="en-US" sz="2800">
              <a:solidFill>
                <a:srgbClr val="3333CC"/>
              </a:solidFill>
            </a:endParaRPr>
          </a:p>
          <a:p>
            <a:pPr algn="l"/>
            <a:endParaRPr lang="en-US" sz="2800">
              <a:solidFill>
                <a:srgbClr val="3333CC"/>
              </a:solidFill>
            </a:endParaRPr>
          </a:p>
        </p:txBody>
      </p:sp>
      <p:sp>
        <p:nvSpPr>
          <p:cNvPr id="3" name="Oval Callout 2"/>
          <p:cNvSpPr/>
          <p:nvPr/>
        </p:nvSpPr>
        <p:spPr bwMode="auto">
          <a:xfrm>
            <a:off x="0" y="5715000"/>
            <a:ext cx="7480300" cy="649288"/>
          </a:xfrm>
          <a:prstGeom prst="wedgeEllipseCallout">
            <a:avLst>
              <a:gd name="adj1" fmla="val 2859"/>
              <a:gd name="adj2" fmla="val 316186"/>
            </a:avLst>
          </a:prstGeom>
          <a:solidFill>
            <a:schemeClr val="accent3">
              <a:lumMod val="95000"/>
            </a:schemeClr>
          </a:solidFill>
          <a:ln w="9525" cap="flat" cmpd="sng" algn="ctr">
            <a:solidFill>
              <a:schemeClr val="tx1"/>
            </a:solidFill>
            <a:prstDash val="solid"/>
            <a:round/>
            <a:headEnd type="none" w="med" len="med"/>
            <a:tailEnd type="triangle" w="med" len="med"/>
          </a:ln>
          <a:effectLst/>
          <a:extLst/>
        </p:spPr>
        <p:txBody>
          <a:bodyPr wrap="none" anchor="ctr">
            <a:spAutoFit/>
          </a:bodyPr>
          <a:lstStyle/>
          <a:p>
            <a:pPr algn="l">
              <a:defRPr/>
            </a:pPr>
            <a:r>
              <a:rPr lang="en-US" sz="2400" dirty="0">
                <a:solidFill>
                  <a:srgbClr val="3333CC"/>
                </a:solidFill>
              </a:rPr>
              <a:t>Now you can click the task menu icon</a:t>
            </a:r>
          </a:p>
        </p:txBody>
      </p:sp>
      <p:cxnSp>
        <p:nvCxnSpPr>
          <p:cNvPr id="41991" name="Straight Arrow Connector 4"/>
          <p:cNvCxnSpPr>
            <a:cxnSpLocks noChangeShapeType="1"/>
          </p:cNvCxnSpPr>
          <p:nvPr/>
        </p:nvCxnSpPr>
        <p:spPr bwMode="auto">
          <a:xfrm>
            <a:off x="8915400" y="5721350"/>
            <a:ext cx="1600200" cy="0"/>
          </a:xfrm>
          <a:prstGeom prst="straightConnector1">
            <a:avLst/>
          </a:prstGeom>
          <a:noFill/>
          <a:ln w="9525" algn="ctr">
            <a:solidFill>
              <a:srgbClr val="FF0000"/>
            </a:solidFill>
            <a:round/>
            <a:headEnd/>
            <a:tailEnd type="arrow" w="med" len="med"/>
          </a:ln>
          <a:extLst>
            <a:ext uri="{909E8E84-426E-40DD-AFC4-6F175D3DCCD1}">
              <a14:hiddenFill xmlns:a14="http://schemas.microsoft.com/office/drawing/2010/main">
                <a:noFill/>
              </a14:hiddenFill>
            </a:ext>
          </a:extLst>
        </p:spPr>
      </p:cxnSp>
      <p:pic>
        <p:nvPicPr>
          <p:cNvPr id="41992" name="Picture 10"/>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4973300" y="5683250"/>
            <a:ext cx="2781300" cy="7912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12" name="Oval Callout 11"/>
          <p:cNvSpPr/>
          <p:nvPr/>
        </p:nvSpPr>
        <p:spPr bwMode="auto">
          <a:xfrm>
            <a:off x="10882313" y="5395913"/>
            <a:ext cx="3367087" cy="649287"/>
          </a:xfrm>
          <a:prstGeom prst="wedgeEllipseCallout">
            <a:avLst>
              <a:gd name="adj1" fmla="val 90509"/>
              <a:gd name="adj2" fmla="val 144147"/>
            </a:avLst>
          </a:prstGeom>
          <a:solidFill>
            <a:schemeClr val="accent3">
              <a:lumMod val="95000"/>
            </a:schemeClr>
          </a:solidFill>
          <a:ln w="9525" cap="flat" cmpd="sng" algn="ctr">
            <a:solidFill>
              <a:schemeClr val="tx1"/>
            </a:solidFill>
            <a:prstDash val="solid"/>
            <a:round/>
            <a:headEnd type="none" w="med" len="med"/>
            <a:tailEnd type="triangle" w="med" len="med"/>
          </a:ln>
          <a:effectLst/>
          <a:extLst/>
        </p:spPr>
        <p:txBody>
          <a:bodyPr anchor="ctr">
            <a:spAutoFit/>
          </a:bodyPr>
          <a:lstStyle/>
          <a:p>
            <a:pPr algn="l">
              <a:defRPr/>
            </a:pPr>
            <a:r>
              <a:rPr lang="en-US" sz="2400" dirty="0">
                <a:solidFill>
                  <a:srgbClr val="3333CC"/>
                </a:solidFill>
              </a:rPr>
              <a:t>This will appear</a:t>
            </a:r>
          </a:p>
        </p:txBody>
      </p:sp>
    </p:spTree>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2"/>
          <p:cNvSpPr>
            <a:spLocks noChangeArrowheads="1"/>
          </p:cNvSpPr>
          <p:nvPr/>
        </p:nvSpPr>
        <p:spPr bwMode="auto">
          <a:xfrm>
            <a:off x="4622800" y="4473575"/>
            <a:ext cx="184150" cy="273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nchor="ctr">
            <a:spAutoFit/>
          </a:bodyPr>
          <a:lstStyle/>
          <a:p>
            <a:endParaRPr lang="en-US"/>
          </a:p>
        </p:txBody>
      </p:sp>
      <p:sp>
        <p:nvSpPr>
          <p:cNvPr id="43011" name="Rectangle 3"/>
          <p:cNvSpPr>
            <a:spLocks noChangeArrowheads="1"/>
          </p:cNvSpPr>
          <p:nvPr/>
        </p:nvSpPr>
        <p:spPr bwMode="auto">
          <a:xfrm>
            <a:off x="0" y="0"/>
            <a:ext cx="18288000" cy="990600"/>
          </a:xfrm>
          <a:prstGeom prst="rect">
            <a:avLst/>
          </a:prstGeom>
          <a:gradFill rotWithShape="1">
            <a:gsLst>
              <a:gs pos="0">
                <a:srgbClr val="CACACA"/>
              </a:gs>
              <a:gs pos="50000">
                <a:srgbClr val="EAEAEA"/>
              </a:gs>
              <a:gs pos="100000">
                <a:srgbClr val="CACACA"/>
              </a:gs>
            </a:gsLst>
            <a:lin ang="5400000" scaled="1"/>
          </a:gradFill>
          <a:ln>
            <a:noFill/>
          </a:ln>
          <a:extLst>
            <a:ext uri="{91240B29-F687-4F45-9708-019B960494DF}">
              <a14:hiddenLine xmlns:a14="http://schemas.microsoft.com/office/drawing/2010/main" w="9525" algn="ctr">
                <a:solidFill>
                  <a:srgbClr val="000000"/>
                </a:solidFill>
                <a:miter lim="800000"/>
                <a:headEnd/>
                <a:tailEnd/>
              </a14:hiddenLine>
            </a:ext>
          </a:extLst>
        </p:spPr>
        <p:txBody>
          <a:bodyPr lIns="182880" tIns="91440" rIns="182880" bIns="91440" anchor="ctr"/>
          <a:lstStyle/>
          <a:p>
            <a:pPr defTabSz="1828800"/>
            <a:r>
              <a:rPr lang="en-US" sz="3600" b="1">
                <a:solidFill>
                  <a:srgbClr val="A50021"/>
                </a:solidFill>
              </a:rPr>
              <a:t>Add a Dialog to the task</a:t>
            </a:r>
          </a:p>
        </p:txBody>
      </p:sp>
      <p:pic>
        <p:nvPicPr>
          <p:cNvPr id="43012" name="Picture 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62000" y="1600200"/>
            <a:ext cx="7315200" cy="5965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3013" name="Rectangle 6"/>
          <p:cNvSpPr>
            <a:spLocks noChangeArrowheads="1"/>
          </p:cNvSpPr>
          <p:nvPr/>
        </p:nvSpPr>
        <p:spPr bwMode="auto">
          <a:xfrm>
            <a:off x="0" y="990600"/>
            <a:ext cx="899160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p>
            <a:pPr algn="l">
              <a:spcBef>
                <a:spcPct val="50000"/>
              </a:spcBef>
            </a:pPr>
            <a:r>
              <a:rPr lang="en-US" sz="2400">
                <a:solidFill>
                  <a:schemeClr val="accent2"/>
                </a:solidFill>
              </a:rPr>
              <a:t>1) Create a dialog </a:t>
            </a:r>
            <a:r>
              <a:rPr lang="en-US" sz="1400">
                <a:solidFill>
                  <a:srgbClr val="FF0000"/>
                </a:solidFill>
              </a:rPr>
              <a:t>(*Do not copy and paste other existing Dialog to creare a new one)</a:t>
            </a:r>
            <a:endParaRPr lang="en-US" sz="1400">
              <a:solidFill>
                <a:schemeClr val="accent2"/>
              </a:solidFill>
            </a:endParaRPr>
          </a:p>
        </p:txBody>
      </p:sp>
      <p:sp>
        <p:nvSpPr>
          <p:cNvPr id="43014" name="Line 7"/>
          <p:cNvSpPr>
            <a:spLocks noChangeShapeType="1"/>
          </p:cNvSpPr>
          <p:nvPr/>
        </p:nvSpPr>
        <p:spPr bwMode="auto">
          <a:xfrm>
            <a:off x="9144000" y="1295400"/>
            <a:ext cx="0" cy="11811000"/>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wrap="none" anchor="ctr">
            <a:spAutoFit/>
          </a:bodyPr>
          <a:lstStyle/>
          <a:p>
            <a:endParaRPr lang="en-US"/>
          </a:p>
        </p:txBody>
      </p:sp>
      <p:sp>
        <p:nvSpPr>
          <p:cNvPr id="43015" name="Rectangle 9"/>
          <p:cNvSpPr>
            <a:spLocks noChangeArrowheads="1"/>
          </p:cNvSpPr>
          <p:nvPr/>
        </p:nvSpPr>
        <p:spPr bwMode="auto">
          <a:xfrm>
            <a:off x="0" y="7848600"/>
            <a:ext cx="89916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p>
            <a:pPr algn="l">
              <a:spcBef>
                <a:spcPct val="50000"/>
              </a:spcBef>
            </a:pPr>
            <a:r>
              <a:rPr lang="en-US" sz="2400">
                <a:solidFill>
                  <a:schemeClr val="accent2"/>
                </a:solidFill>
              </a:rPr>
              <a:t>2) Create an “Edit box”</a:t>
            </a:r>
          </a:p>
        </p:txBody>
      </p:sp>
      <p:pic>
        <p:nvPicPr>
          <p:cNvPr id="43016" name="Picture 10"/>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38200" y="8305800"/>
            <a:ext cx="7239000" cy="5324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3017" name="Picture 11"/>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677400" y="1600200"/>
            <a:ext cx="7848600" cy="5768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3018" name="Rectangle 12"/>
          <p:cNvSpPr>
            <a:spLocks noChangeArrowheads="1"/>
          </p:cNvSpPr>
          <p:nvPr/>
        </p:nvSpPr>
        <p:spPr bwMode="auto">
          <a:xfrm>
            <a:off x="9372600" y="1143000"/>
            <a:ext cx="86106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p>
            <a:pPr algn="l">
              <a:spcBef>
                <a:spcPct val="50000"/>
              </a:spcBef>
            </a:pPr>
            <a:r>
              <a:rPr lang="en-US" sz="2400">
                <a:solidFill>
                  <a:schemeClr val="accent2"/>
                </a:solidFill>
              </a:rPr>
              <a:t>3) Give a description. This “static text” has no functional effect.</a:t>
            </a:r>
          </a:p>
        </p:txBody>
      </p:sp>
      <p:pic>
        <p:nvPicPr>
          <p:cNvPr id="43019" name="Picture 1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9982200" y="8197850"/>
            <a:ext cx="7391400" cy="5441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3020" name="Rectangle 14"/>
          <p:cNvSpPr>
            <a:spLocks noChangeArrowheads="1"/>
          </p:cNvSpPr>
          <p:nvPr/>
        </p:nvSpPr>
        <p:spPr bwMode="auto">
          <a:xfrm>
            <a:off x="9372600" y="7467600"/>
            <a:ext cx="8610600" cy="822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p>
            <a:pPr algn="l">
              <a:spcBef>
                <a:spcPct val="50000"/>
              </a:spcBef>
            </a:pPr>
            <a:r>
              <a:rPr lang="en-US" sz="2400">
                <a:solidFill>
                  <a:schemeClr val="accent2"/>
                </a:solidFill>
              </a:rPr>
              <a:t>4) Right click the empty space of the Dialog to add a class to to the Dialog.</a:t>
            </a:r>
          </a:p>
        </p:txBody>
      </p:sp>
    </p:spTree>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2"/>
          <p:cNvSpPr>
            <a:spLocks noChangeArrowheads="1"/>
          </p:cNvSpPr>
          <p:nvPr/>
        </p:nvSpPr>
        <p:spPr bwMode="auto">
          <a:xfrm>
            <a:off x="4622800" y="4473575"/>
            <a:ext cx="184150" cy="273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nchor="ctr">
            <a:spAutoFit/>
          </a:bodyPr>
          <a:lstStyle/>
          <a:p>
            <a:endParaRPr lang="en-US"/>
          </a:p>
        </p:txBody>
      </p:sp>
      <p:sp>
        <p:nvSpPr>
          <p:cNvPr id="44035" name="Rectangle 3"/>
          <p:cNvSpPr>
            <a:spLocks noChangeArrowheads="1"/>
          </p:cNvSpPr>
          <p:nvPr/>
        </p:nvSpPr>
        <p:spPr bwMode="auto">
          <a:xfrm>
            <a:off x="0" y="0"/>
            <a:ext cx="18288000" cy="990600"/>
          </a:xfrm>
          <a:prstGeom prst="rect">
            <a:avLst/>
          </a:prstGeom>
          <a:gradFill rotWithShape="1">
            <a:gsLst>
              <a:gs pos="0">
                <a:srgbClr val="CACACA"/>
              </a:gs>
              <a:gs pos="50000">
                <a:srgbClr val="EAEAEA"/>
              </a:gs>
              <a:gs pos="100000">
                <a:srgbClr val="CACACA"/>
              </a:gs>
            </a:gsLst>
            <a:lin ang="5400000" scaled="1"/>
          </a:gradFill>
          <a:ln>
            <a:noFill/>
          </a:ln>
          <a:extLst>
            <a:ext uri="{91240B29-F687-4F45-9708-019B960494DF}">
              <a14:hiddenLine xmlns:a14="http://schemas.microsoft.com/office/drawing/2010/main" w="9525" algn="ctr">
                <a:solidFill>
                  <a:srgbClr val="000000"/>
                </a:solidFill>
                <a:miter lim="800000"/>
                <a:headEnd/>
                <a:tailEnd/>
              </a14:hiddenLine>
            </a:ext>
          </a:extLst>
        </p:spPr>
        <p:txBody>
          <a:bodyPr lIns="182880" tIns="91440" rIns="182880" bIns="91440" anchor="ctr"/>
          <a:lstStyle/>
          <a:p>
            <a:pPr defTabSz="1828800"/>
            <a:r>
              <a:rPr lang="en-US" sz="3600" b="1">
                <a:solidFill>
                  <a:srgbClr val="A50021"/>
                </a:solidFill>
              </a:rPr>
              <a:t>Add a Dialog</a:t>
            </a:r>
          </a:p>
        </p:txBody>
      </p:sp>
      <p:sp>
        <p:nvSpPr>
          <p:cNvPr id="44036" name="Rectangle 5"/>
          <p:cNvSpPr>
            <a:spLocks noChangeArrowheads="1"/>
          </p:cNvSpPr>
          <p:nvPr/>
        </p:nvSpPr>
        <p:spPr bwMode="auto">
          <a:xfrm>
            <a:off x="0" y="990600"/>
            <a:ext cx="8991600" cy="822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p>
            <a:pPr algn="l">
              <a:spcBef>
                <a:spcPct val="50000"/>
              </a:spcBef>
            </a:pPr>
            <a:r>
              <a:rPr lang="en-US" sz="2400">
                <a:solidFill>
                  <a:schemeClr val="accent2"/>
                </a:solidFill>
              </a:rPr>
              <a:t>5) When a class wizard appears, type in the name of the class. And click “finish”.</a:t>
            </a:r>
          </a:p>
        </p:txBody>
      </p:sp>
      <p:sp>
        <p:nvSpPr>
          <p:cNvPr id="44037" name="Line 6"/>
          <p:cNvSpPr>
            <a:spLocks noChangeShapeType="1"/>
          </p:cNvSpPr>
          <p:nvPr/>
        </p:nvSpPr>
        <p:spPr bwMode="auto">
          <a:xfrm>
            <a:off x="9144000" y="1295400"/>
            <a:ext cx="0" cy="11811000"/>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wrap="none" anchor="ctr">
            <a:spAutoFit/>
          </a:bodyPr>
          <a:lstStyle/>
          <a:p>
            <a:endParaRPr lang="en-US"/>
          </a:p>
        </p:txBody>
      </p:sp>
      <p:sp>
        <p:nvSpPr>
          <p:cNvPr id="44038" name="Rectangle 7"/>
          <p:cNvSpPr>
            <a:spLocks noChangeArrowheads="1"/>
          </p:cNvSpPr>
          <p:nvPr/>
        </p:nvSpPr>
        <p:spPr bwMode="auto">
          <a:xfrm>
            <a:off x="0" y="7483475"/>
            <a:ext cx="8991600" cy="822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p>
            <a:pPr algn="l">
              <a:spcBef>
                <a:spcPct val="50000"/>
              </a:spcBef>
            </a:pPr>
            <a:r>
              <a:rPr lang="en-US" sz="2400">
                <a:solidFill>
                  <a:schemeClr val="accent2"/>
                </a:solidFill>
              </a:rPr>
              <a:t>6) Go back to the Dialog and right-click the edit box to add a variable to it.</a:t>
            </a:r>
          </a:p>
        </p:txBody>
      </p:sp>
      <p:sp>
        <p:nvSpPr>
          <p:cNvPr id="44039" name="Rectangle 10"/>
          <p:cNvSpPr>
            <a:spLocks noChangeArrowheads="1"/>
          </p:cNvSpPr>
          <p:nvPr/>
        </p:nvSpPr>
        <p:spPr bwMode="auto">
          <a:xfrm>
            <a:off x="9372600" y="1143000"/>
            <a:ext cx="86106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p>
            <a:pPr algn="l">
              <a:spcBef>
                <a:spcPct val="50000"/>
              </a:spcBef>
            </a:pPr>
            <a:r>
              <a:rPr lang="en-US" sz="2400">
                <a:solidFill>
                  <a:schemeClr val="accent2"/>
                </a:solidFill>
              </a:rPr>
              <a:t>7) Set properties, and give the variable a name, and Finish!</a:t>
            </a:r>
          </a:p>
        </p:txBody>
      </p:sp>
      <p:pic>
        <p:nvPicPr>
          <p:cNvPr id="44040" name="Picture 1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9600" y="1828800"/>
            <a:ext cx="7620000" cy="5613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4041" name="Oval 14"/>
          <p:cNvSpPr>
            <a:spLocks noChangeArrowheads="1"/>
          </p:cNvSpPr>
          <p:nvPr/>
        </p:nvSpPr>
        <p:spPr bwMode="auto">
          <a:xfrm>
            <a:off x="3276600" y="3556000"/>
            <a:ext cx="1603375" cy="358775"/>
          </a:xfrm>
          <a:prstGeom prst="ellipse">
            <a:avLst/>
          </a:prstGeom>
          <a:noFill/>
          <a:ln w="9525" algn="ctr">
            <a:solidFill>
              <a:srgbClr val="CC0000"/>
            </a:solidFill>
            <a:round/>
            <a:headEnd/>
            <a:tailEnd/>
          </a:ln>
          <a:extLst>
            <a:ext uri="{909E8E84-426E-40DD-AFC4-6F175D3DCCD1}">
              <a14:hiddenFill xmlns:a14="http://schemas.microsoft.com/office/drawing/2010/main">
                <a:solidFill>
                  <a:srgbClr val="FFFFFF"/>
                </a:solidFill>
              </a14:hiddenFill>
            </a:ext>
          </a:extLst>
        </p:spPr>
        <p:txBody>
          <a:bodyPr anchor="ctr">
            <a:spAutoFit/>
          </a:bodyPr>
          <a:lstStyle/>
          <a:p>
            <a:endParaRPr lang="en-US"/>
          </a:p>
        </p:txBody>
      </p:sp>
      <p:cxnSp>
        <p:nvCxnSpPr>
          <p:cNvPr id="44042" name="AutoShape 15"/>
          <p:cNvCxnSpPr>
            <a:cxnSpLocks noChangeShapeType="1"/>
            <a:stCxn id="44036" idx="2"/>
            <a:endCxn id="44041" idx="0"/>
          </p:cNvCxnSpPr>
          <p:nvPr/>
        </p:nvCxnSpPr>
        <p:spPr bwMode="auto">
          <a:xfrm rot="5400000">
            <a:off x="3415506" y="2475707"/>
            <a:ext cx="1743075" cy="417512"/>
          </a:xfrm>
          <a:prstGeom prst="bentConnector3">
            <a:avLst>
              <a:gd name="adj1" fmla="val 50000"/>
            </a:avLst>
          </a:prstGeom>
          <a:noFill/>
          <a:ln w="38100">
            <a:solidFill>
              <a:srgbClr val="CC0000"/>
            </a:solidFill>
            <a:miter lim="800000"/>
            <a:headEnd/>
            <a:tailEnd type="triangle" w="med" len="med"/>
          </a:ln>
          <a:extLst>
            <a:ext uri="{909E8E84-426E-40DD-AFC4-6F175D3DCCD1}">
              <a14:hiddenFill xmlns:a14="http://schemas.microsoft.com/office/drawing/2010/main">
                <a:noFill/>
              </a14:hiddenFill>
            </a:ext>
          </a:extLst>
        </p:spPr>
      </p:cxnSp>
      <p:sp>
        <p:nvSpPr>
          <p:cNvPr id="44043" name="Oval 16"/>
          <p:cNvSpPr>
            <a:spLocks noChangeArrowheads="1"/>
          </p:cNvSpPr>
          <p:nvPr/>
        </p:nvSpPr>
        <p:spPr bwMode="auto">
          <a:xfrm>
            <a:off x="5343525" y="6146800"/>
            <a:ext cx="685800" cy="358775"/>
          </a:xfrm>
          <a:prstGeom prst="ellipse">
            <a:avLst/>
          </a:prstGeom>
          <a:noFill/>
          <a:ln w="9525" algn="ctr">
            <a:solidFill>
              <a:srgbClr val="CC0000"/>
            </a:solidFill>
            <a:round/>
            <a:headEnd/>
            <a:tailEnd/>
          </a:ln>
          <a:extLst>
            <a:ext uri="{909E8E84-426E-40DD-AFC4-6F175D3DCCD1}">
              <a14:hiddenFill xmlns:a14="http://schemas.microsoft.com/office/drawing/2010/main">
                <a:solidFill>
                  <a:srgbClr val="FFFFFF"/>
                </a:solidFill>
              </a14:hiddenFill>
            </a:ext>
          </a:extLst>
        </p:spPr>
        <p:txBody>
          <a:bodyPr anchor="ctr">
            <a:spAutoFit/>
          </a:bodyPr>
          <a:lstStyle/>
          <a:p>
            <a:endParaRPr lang="en-US"/>
          </a:p>
        </p:txBody>
      </p:sp>
      <p:cxnSp>
        <p:nvCxnSpPr>
          <p:cNvPr id="44044" name="AutoShape 17"/>
          <p:cNvCxnSpPr>
            <a:cxnSpLocks noChangeShapeType="1"/>
            <a:stCxn id="44036" idx="2"/>
            <a:endCxn id="44043" idx="0"/>
          </p:cNvCxnSpPr>
          <p:nvPr/>
        </p:nvCxnSpPr>
        <p:spPr bwMode="auto">
          <a:xfrm rot="16200000" flipH="1">
            <a:off x="2924175" y="3384550"/>
            <a:ext cx="4333875" cy="1190625"/>
          </a:xfrm>
          <a:prstGeom prst="bentConnector3">
            <a:avLst>
              <a:gd name="adj1" fmla="val 50000"/>
            </a:avLst>
          </a:prstGeom>
          <a:noFill/>
          <a:ln w="38100">
            <a:solidFill>
              <a:srgbClr val="CC0000"/>
            </a:solidFill>
            <a:miter lim="800000"/>
            <a:headEnd/>
            <a:tailEnd type="triangle" w="med" len="med"/>
          </a:ln>
          <a:extLst>
            <a:ext uri="{909E8E84-426E-40DD-AFC4-6F175D3DCCD1}">
              <a14:hiddenFill xmlns:a14="http://schemas.microsoft.com/office/drawing/2010/main">
                <a:noFill/>
              </a14:hiddenFill>
            </a:ext>
          </a:extLst>
        </p:spPr>
      </p:cxnSp>
      <p:pic>
        <p:nvPicPr>
          <p:cNvPr id="44045" name="Picture 18"/>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85800" y="8213725"/>
            <a:ext cx="7467600" cy="5502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4046" name="Picture 19"/>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982200" y="1828800"/>
            <a:ext cx="7572375" cy="5568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4047" name="Oval 20"/>
          <p:cNvSpPr>
            <a:spLocks noChangeArrowheads="1"/>
          </p:cNvSpPr>
          <p:nvPr/>
        </p:nvSpPr>
        <p:spPr bwMode="auto">
          <a:xfrm>
            <a:off x="11487150" y="3908425"/>
            <a:ext cx="1603375" cy="358775"/>
          </a:xfrm>
          <a:prstGeom prst="ellipse">
            <a:avLst/>
          </a:prstGeom>
          <a:noFill/>
          <a:ln w="9525" algn="ctr">
            <a:solidFill>
              <a:srgbClr val="CC0000"/>
            </a:solidFill>
            <a:round/>
            <a:headEnd/>
            <a:tailEnd/>
          </a:ln>
          <a:extLst>
            <a:ext uri="{909E8E84-426E-40DD-AFC4-6F175D3DCCD1}">
              <a14:hiddenFill xmlns:a14="http://schemas.microsoft.com/office/drawing/2010/main">
                <a:solidFill>
                  <a:srgbClr val="FFFFFF"/>
                </a:solidFill>
              </a14:hiddenFill>
            </a:ext>
          </a:extLst>
        </p:spPr>
        <p:txBody>
          <a:bodyPr anchor="ctr">
            <a:spAutoFit/>
          </a:bodyPr>
          <a:lstStyle/>
          <a:p>
            <a:endParaRPr lang="en-US"/>
          </a:p>
        </p:txBody>
      </p:sp>
      <p:cxnSp>
        <p:nvCxnSpPr>
          <p:cNvPr id="44048" name="AutoShape 21"/>
          <p:cNvCxnSpPr>
            <a:cxnSpLocks noChangeShapeType="1"/>
            <a:stCxn id="44039" idx="2"/>
            <a:endCxn id="44047" idx="6"/>
          </p:cNvCxnSpPr>
          <p:nvPr/>
        </p:nvCxnSpPr>
        <p:spPr bwMode="auto">
          <a:xfrm rot="5400000">
            <a:off x="12140406" y="2550319"/>
            <a:ext cx="2487613" cy="587375"/>
          </a:xfrm>
          <a:prstGeom prst="bentConnector2">
            <a:avLst/>
          </a:prstGeom>
          <a:noFill/>
          <a:ln w="38100">
            <a:solidFill>
              <a:srgbClr val="CC0000"/>
            </a:solidFill>
            <a:miter lim="800000"/>
            <a:headEnd/>
            <a:tailEnd type="triangle" w="med" len="med"/>
          </a:ln>
          <a:extLst>
            <a:ext uri="{909E8E84-426E-40DD-AFC4-6F175D3DCCD1}">
              <a14:hiddenFill xmlns:a14="http://schemas.microsoft.com/office/drawing/2010/main">
                <a:noFill/>
              </a14:hiddenFill>
            </a:ext>
          </a:extLst>
        </p:spPr>
      </p:cxnSp>
      <p:sp>
        <p:nvSpPr>
          <p:cNvPr id="44049" name="Oval 22"/>
          <p:cNvSpPr>
            <a:spLocks noChangeArrowheads="1"/>
          </p:cNvSpPr>
          <p:nvPr/>
        </p:nvSpPr>
        <p:spPr bwMode="auto">
          <a:xfrm>
            <a:off x="14325600" y="3860800"/>
            <a:ext cx="1603375" cy="358775"/>
          </a:xfrm>
          <a:prstGeom prst="ellipse">
            <a:avLst/>
          </a:prstGeom>
          <a:noFill/>
          <a:ln w="9525" algn="ctr">
            <a:solidFill>
              <a:srgbClr val="CC0000"/>
            </a:solidFill>
            <a:round/>
            <a:headEnd/>
            <a:tailEnd/>
          </a:ln>
          <a:extLst>
            <a:ext uri="{909E8E84-426E-40DD-AFC4-6F175D3DCCD1}">
              <a14:hiddenFill xmlns:a14="http://schemas.microsoft.com/office/drawing/2010/main">
                <a:solidFill>
                  <a:srgbClr val="FFFFFF"/>
                </a:solidFill>
              </a14:hiddenFill>
            </a:ext>
          </a:extLst>
        </p:spPr>
        <p:txBody>
          <a:bodyPr anchor="ctr">
            <a:spAutoFit/>
          </a:bodyPr>
          <a:lstStyle/>
          <a:p>
            <a:endParaRPr lang="en-US"/>
          </a:p>
        </p:txBody>
      </p:sp>
      <p:cxnSp>
        <p:nvCxnSpPr>
          <p:cNvPr id="44050" name="AutoShape 23"/>
          <p:cNvCxnSpPr>
            <a:cxnSpLocks noChangeShapeType="1"/>
            <a:stCxn id="44039" idx="2"/>
            <a:endCxn id="44049" idx="2"/>
          </p:cNvCxnSpPr>
          <p:nvPr/>
        </p:nvCxnSpPr>
        <p:spPr bwMode="auto">
          <a:xfrm rot="16200000" flipH="1">
            <a:off x="12781756" y="2496344"/>
            <a:ext cx="2439988" cy="647700"/>
          </a:xfrm>
          <a:prstGeom prst="bentConnector2">
            <a:avLst/>
          </a:prstGeom>
          <a:noFill/>
          <a:ln w="38100">
            <a:solidFill>
              <a:srgbClr val="CC0000"/>
            </a:solidFill>
            <a:miter lim="800000"/>
            <a:headEnd/>
            <a:tailEnd type="triangle" w="med" len="med"/>
          </a:ln>
          <a:extLst>
            <a:ext uri="{909E8E84-426E-40DD-AFC4-6F175D3DCCD1}">
              <a14:hiddenFill xmlns:a14="http://schemas.microsoft.com/office/drawing/2010/main">
                <a:noFill/>
              </a14:hiddenFill>
            </a:ext>
          </a:extLst>
        </p:spPr>
      </p:cxnSp>
      <p:sp>
        <p:nvSpPr>
          <p:cNvPr id="44051" name="Oval 24"/>
          <p:cNvSpPr>
            <a:spLocks noChangeArrowheads="1"/>
          </p:cNvSpPr>
          <p:nvPr/>
        </p:nvSpPr>
        <p:spPr bwMode="auto">
          <a:xfrm>
            <a:off x="11506200" y="4241800"/>
            <a:ext cx="1603375" cy="358775"/>
          </a:xfrm>
          <a:prstGeom prst="ellipse">
            <a:avLst/>
          </a:prstGeom>
          <a:noFill/>
          <a:ln w="9525" algn="ctr">
            <a:solidFill>
              <a:srgbClr val="CC0000"/>
            </a:solidFill>
            <a:round/>
            <a:headEnd/>
            <a:tailEnd/>
          </a:ln>
          <a:extLst>
            <a:ext uri="{909E8E84-426E-40DD-AFC4-6F175D3DCCD1}">
              <a14:hiddenFill xmlns:a14="http://schemas.microsoft.com/office/drawing/2010/main">
                <a:solidFill>
                  <a:srgbClr val="FFFFFF"/>
                </a:solidFill>
              </a14:hiddenFill>
            </a:ext>
          </a:extLst>
        </p:spPr>
        <p:txBody>
          <a:bodyPr anchor="ctr">
            <a:spAutoFit/>
          </a:bodyPr>
          <a:lstStyle/>
          <a:p>
            <a:endParaRPr lang="en-US"/>
          </a:p>
        </p:txBody>
      </p:sp>
      <p:cxnSp>
        <p:nvCxnSpPr>
          <p:cNvPr id="44052" name="AutoShape 25"/>
          <p:cNvCxnSpPr>
            <a:cxnSpLocks noChangeShapeType="1"/>
            <a:stCxn id="44039" idx="2"/>
            <a:endCxn id="44051" idx="6"/>
          </p:cNvCxnSpPr>
          <p:nvPr/>
        </p:nvCxnSpPr>
        <p:spPr bwMode="auto">
          <a:xfrm rot="5400000">
            <a:off x="11983244" y="2726531"/>
            <a:ext cx="2820988" cy="568325"/>
          </a:xfrm>
          <a:prstGeom prst="bentConnector2">
            <a:avLst/>
          </a:prstGeom>
          <a:noFill/>
          <a:ln w="38100">
            <a:solidFill>
              <a:srgbClr val="CC0000"/>
            </a:solidFill>
            <a:miter lim="800000"/>
            <a:headEnd/>
            <a:tailEnd type="triangle" w="med" len="med"/>
          </a:ln>
          <a:extLst>
            <a:ext uri="{909E8E84-426E-40DD-AFC4-6F175D3DCCD1}">
              <a14:hiddenFill xmlns:a14="http://schemas.microsoft.com/office/drawing/2010/main">
                <a:noFill/>
              </a14:hiddenFill>
            </a:ext>
          </a:extLst>
        </p:spPr>
      </p:cxnSp>
      <p:cxnSp>
        <p:nvCxnSpPr>
          <p:cNvPr id="44053" name="AutoShape 26"/>
          <p:cNvCxnSpPr>
            <a:cxnSpLocks noChangeShapeType="1"/>
            <a:stCxn id="44039" idx="2"/>
            <a:endCxn id="44054" idx="2"/>
          </p:cNvCxnSpPr>
          <p:nvPr/>
        </p:nvCxnSpPr>
        <p:spPr bwMode="auto">
          <a:xfrm rot="16200000" flipH="1">
            <a:off x="11772106" y="3505994"/>
            <a:ext cx="4697413" cy="885825"/>
          </a:xfrm>
          <a:prstGeom prst="bentConnector2">
            <a:avLst/>
          </a:prstGeom>
          <a:noFill/>
          <a:ln w="38100">
            <a:solidFill>
              <a:srgbClr val="CC0000"/>
            </a:solidFill>
            <a:miter lim="800000"/>
            <a:headEnd/>
            <a:tailEnd type="triangle" w="med" len="med"/>
          </a:ln>
          <a:extLst>
            <a:ext uri="{909E8E84-426E-40DD-AFC4-6F175D3DCCD1}">
              <a14:hiddenFill xmlns:a14="http://schemas.microsoft.com/office/drawing/2010/main">
                <a:noFill/>
              </a14:hiddenFill>
            </a:ext>
          </a:extLst>
        </p:spPr>
      </p:cxnSp>
      <p:sp>
        <p:nvSpPr>
          <p:cNvPr id="44054" name="Oval 27"/>
          <p:cNvSpPr>
            <a:spLocks noChangeArrowheads="1"/>
          </p:cNvSpPr>
          <p:nvPr/>
        </p:nvSpPr>
        <p:spPr bwMode="auto">
          <a:xfrm>
            <a:off x="14563725" y="6118225"/>
            <a:ext cx="990600" cy="358775"/>
          </a:xfrm>
          <a:prstGeom prst="ellipse">
            <a:avLst/>
          </a:prstGeom>
          <a:noFill/>
          <a:ln w="9525" algn="ctr">
            <a:solidFill>
              <a:srgbClr val="CC0000"/>
            </a:solidFill>
            <a:round/>
            <a:headEnd/>
            <a:tailEnd/>
          </a:ln>
          <a:extLst>
            <a:ext uri="{909E8E84-426E-40DD-AFC4-6F175D3DCCD1}">
              <a14:hiddenFill xmlns:a14="http://schemas.microsoft.com/office/drawing/2010/main">
                <a:solidFill>
                  <a:srgbClr val="FFFFFF"/>
                </a:solidFill>
              </a14:hiddenFill>
            </a:ext>
          </a:extLst>
        </p:spPr>
        <p:txBody>
          <a:bodyPr anchor="ctr">
            <a:spAutoFit/>
          </a:bodyPr>
          <a:lstStyle/>
          <a:p>
            <a:endParaRPr lang="en-US"/>
          </a:p>
        </p:txBody>
      </p:sp>
    </p:spTree>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5058" name="Picture 2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677400" y="1905000"/>
            <a:ext cx="7800975" cy="5353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5059" name="Picture 2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04800" y="1981200"/>
            <a:ext cx="7791450" cy="5353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5060" name="Rectangle 2"/>
          <p:cNvSpPr>
            <a:spLocks noChangeArrowheads="1"/>
          </p:cNvSpPr>
          <p:nvPr/>
        </p:nvSpPr>
        <p:spPr bwMode="auto">
          <a:xfrm>
            <a:off x="4622800" y="4473575"/>
            <a:ext cx="184150" cy="273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nchor="ctr"/>
          <a:lstStyle/>
          <a:p>
            <a:endParaRPr lang="en-US"/>
          </a:p>
        </p:txBody>
      </p:sp>
      <p:sp>
        <p:nvSpPr>
          <p:cNvPr id="45061" name="Rectangle 3"/>
          <p:cNvSpPr>
            <a:spLocks noChangeArrowheads="1"/>
          </p:cNvSpPr>
          <p:nvPr/>
        </p:nvSpPr>
        <p:spPr bwMode="auto">
          <a:xfrm>
            <a:off x="0" y="0"/>
            <a:ext cx="18288000" cy="990600"/>
          </a:xfrm>
          <a:prstGeom prst="rect">
            <a:avLst/>
          </a:prstGeom>
          <a:gradFill rotWithShape="1">
            <a:gsLst>
              <a:gs pos="0">
                <a:srgbClr val="CACACA"/>
              </a:gs>
              <a:gs pos="50000">
                <a:srgbClr val="EAEAEA"/>
              </a:gs>
              <a:gs pos="100000">
                <a:srgbClr val="CACACA"/>
              </a:gs>
            </a:gsLst>
            <a:lin ang="5400000" scaled="1"/>
          </a:gradFill>
          <a:ln>
            <a:noFill/>
          </a:ln>
          <a:extLst>
            <a:ext uri="{91240B29-F687-4F45-9708-019B960494DF}">
              <a14:hiddenLine xmlns:a14="http://schemas.microsoft.com/office/drawing/2010/main" w="9525" algn="ctr">
                <a:solidFill>
                  <a:srgbClr val="000000"/>
                </a:solidFill>
                <a:miter lim="800000"/>
                <a:headEnd/>
                <a:tailEnd/>
              </a14:hiddenLine>
            </a:ext>
          </a:extLst>
        </p:spPr>
        <p:txBody>
          <a:bodyPr lIns="182880" tIns="91440" rIns="182880" bIns="91440" anchor="ctr"/>
          <a:lstStyle/>
          <a:p>
            <a:pPr defTabSz="1828800"/>
            <a:r>
              <a:rPr lang="en-US" sz="3600" b="1">
                <a:solidFill>
                  <a:srgbClr val="A50021"/>
                </a:solidFill>
              </a:rPr>
              <a:t>Add an icon</a:t>
            </a:r>
          </a:p>
        </p:txBody>
      </p:sp>
      <p:sp>
        <p:nvSpPr>
          <p:cNvPr id="45062" name="Rectangle 4"/>
          <p:cNvSpPr>
            <a:spLocks noChangeArrowheads="1"/>
          </p:cNvSpPr>
          <p:nvPr/>
        </p:nvSpPr>
        <p:spPr bwMode="auto">
          <a:xfrm>
            <a:off x="0" y="990600"/>
            <a:ext cx="8991600" cy="822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p>
            <a:pPr algn="l">
              <a:spcBef>
                <a:spcPct val="50000"/>
              </a:spcBef>
            </a:pPr>
            <a:r>
              <a:rPr lang="en-US" sz="2400">
                <a:solidFill>
                  <a:schemeClr val="accent2"/>
                </a:solidFill>
              </a:rPr>
              <a:t>9) Bring up the icon editor, and use an empy icon to make your own icon (you need to draw).</a:t>
            </a:r>
          </a:p>
        </p:txBody>
      </p:sp>
      <p:sp>
        <p:nvSpPr>
          <p:cNvPr id="45063" name="Line 5"/>
          <p:cNvSpPr>
            <a:spLocks noChangeShapeType="1"/>
          </p:cNvSpPr>
          <p:nvPr/>
        </p:nvSpPr>
        <p:spPr bwMode="auto">
          <a:xfrm>
            <a:off x="9144000" y="1295400"/>
            <a:ext cx="0" cy="11811000"/>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wrap="none" anchor="ctr">
            <a:spAutoFit/>
          </a:bodyPr>
          <a:lstStyle/>
          <a:p>
            <a:endParaRPr lang="en-US"/>
          </a:p>
        </p:txBody>
      </p:sp>
      <p:sp>
        <p:nvSpPr>
          <p:cNvPr id="45064" name="Rectangle 6"/>
          <p:cNvSpPr>
            <a:spLocks noChangeArrowheads="1"/>
          </p:cNvSpPr>
          <p:nvPr/>
        </p:nvSpPr>
        <p:spPr bwMode="auto">
          <a:xfrm>
            <a:off x="0" y="7483475"/>
            <a:ext cx="89916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lstStyle/>
          <a:p>
            <a:pPr algn="l">
              <a:spcBef>
                <a:spcPct val="50000"/>
              </a:spcBef>
            </a:pPr>
            <a:r>
              <a:rPr lang="en-US" sz="2400">
                <a:solidFill>
                  <a:schemeClr val="accent2"/>
                </a:solidFill>
              </a:rPr>
              <a:t>10) Right click the icon to bring up the property of the icon</a:t>
            </a:r>
          </a:p>
        </p:txBody>
      </p:sp>
      <p:sp>
        <p:nvSpPr>
          <p:cNvPr id="45065" name="Rectangle 7"/>
          <p:cNvSpPr>
            <a:spLocks noChangeArrowheads="1"/>
          </p:cNvSpPr>
          <p:nvPr/>
        </p:nvSpPr>
        <p:spPr bwMode="auto">
          <a:xfrm>
            <a:off x="9372600" y="1143000"/>
            <a:ext cx="86106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p>
            <a:pPr algn="l">
              <a:spcBef>
                <a:spcPct val="50000"/>
              </a:spcBef>
            </a:pPr>
            <a:r>
              <a:rPr lang="en-US" sz="2400">
                <a:solidFill>
                  <a:schemeClr val="accent2"/>
                </a:solidFill>
              </a:rPr>
              <a:t>11) Give an ID to the icon.</a:t>
            </a:r>
          </a:p>
        </p:txBody>
      </p:sp>
      <p:sp>
        <p:nvSpPr>
          <p:cNvPr id="45066" name="Rectangle 8"/>
          <p:cNvSpPr>
            <a:spLocks noChangeArrowheads="1"/>
          </p:cNvSpPr>
          <p:nvPr/>
        </p:nvSpPr>
        <p:spPr bwMode="auto">
          <a:xfrm>
            <a:off x="9372600" y="7467600"/>
            <a:ext cx="86106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lstStyle/>
          <a:p>
            <a:pPr algn="l">
              <a:spcBef>
                <a:spcPct val="50000"/>
              </a:spcBef>
            </a:pPr>
            <a:r>
              <a:rPr lang="en-US" sz="2400">
                <a:solidFill>
                  <a:schemeClr val="accent2"/>
                </a:solidFill>
              </a:rPr>
              <a:t>12) Open the Class Wizard from CTASView</a:t>
            </a:r>
          </a:p>
        </p:txBody>
      </p:sp>
      <p:sp>
        <p:nvSpPr>
          <p:cNvPr id="45067" name="Oval 10"/>
          <p:cNvSpPr>
            <a:spLocks noChangeArrowheads="1"/>
          </p:cNvSpPr>
          <p:nvPr/>
        </p:nvSpPr>
        <p:spPr bwMode="auto">
          <a:xfrm>
            <a:off x="5022850" y="3203575"/>
            <a:ext cx="377825" cy="358775"/>
          </a:xfrm>
          <a:prstGeom prst="ellipse">
            <a:avLst/>
          </a:prstGeom>
          <a:noFill/>
          <a:ln w="9525" algn="ctr">
            <a:solidFill>
              <a:srgbClr val="CC0000"/>
            </a:solidFill>
            <a:round/>
            <a:headEnd/>
            <a:tailEnd/>
          </a:ln>
          <a:extLst>
            <a:ext uri="{909E8E84-426E-40DD-AFC4-6F175D3DCCD1}">
              <a14:hiddenFill xmlns:a14="http://schemas.microsoft.com/office/drawing/2010/main">
                <a:solidFill>
                  <a:srgbClr val="FFFFFF"/>
                </a:solidFill>
              </a14:hiddenFill>
            </a:ext>
          </a:extLst>
        </p:spPr>
        <p:txBody>
          <a:bodyPr anchor="ctr"/>
          <a:lstStyle/>
          <a:p>
            <a:endParaRPr lang="en-US"/>
          </a:p>
        </p:txBody>
      </p:sp>
      <p:cxnSp>
        <p:nvCxnSpPr>
          <p:cNvPr id="45068" name="AutoShape 11"/>
          <p:cNvCxnSpPr>
            <a:cxnSpLocks noChangeShapeType="1"/>
            <a:stCxn id="45062" idx="2"/>
            <a:endCxn id="45067" idx="0"/>
          </p:cNvCxnSpPr>
          <p:nvPr/>
        </p:nvCxnSpPr>
        <p:spPr bwMode="auto">
          <a:xfrm rot="16200000" flipH="1">
            <a:off x="4158457" y="2150268"/>
            <a:ext cx="1390650" cy="715963"/>
          </a:xfrm>
          <a:prstGeom prst="bentConnector3">
            <a:avLst>
              <a:gd name="adj1" fmla="val 50000"/>
            </a:avLst>
          </a:prstGeom>
          <a:noFill/>
          <a:ln w="38100">
            <a:solidFill>
              <a:srgbClr val="CC0000"/>
            </a:solidFill>
            <a:miter lim="800000"/>
            <a:headEnd/>
            <a:tailEnd type="triangle" w="med" len="med"/>
          </a:ln>
          <a:extLst>
            <a:ext uri="{909E8E84-426E-40DD-AFC4-6F175D3DCCD1}">
              <a14:hiddenFill xmlns:a14="http://schemas.microsoft.com/office/drawing/2010/main">
                <a:noFill/>
              </a14:hiddenFill>
            </a:ext>
          </a:extLst>
        </p:spPr>
      </p:cxnSp>
      <p:sp>
        <p:nvSpPr>
          <p:cNvPr id="45069" name="Oval 12"/>
          <p:cNvSpPr>
            <a:spLocks noChangeArrowheads="1"/>
          </p:cNvSpPr>
          <p:nvPr/>
        </p:nvSpPr>
        <p:spPr bwMode="auto">
          <a:xfrm>
            <a:off x="3429000" y="3581400"/>
            <a:ext cx="1603375" cy="1066800"/>
          </a:xfrm>
          <a:prstGeom prst="ellipse">
            <a:avLst/>
          </a:prstGeom>
          <a:noFill/>
          <a:ln w="9525" algn="ctr">
            <a:solidFill>
              <a:srgbClr val="CC0000"/>
            </a:solidFill>
            <a:round/>
            <a:headEnd/>
            <a:tailEnd/>
          </a:ln>
          <a:extLst>
            <a:ext uri="{909E8E84-426E-40DD-AFC4-6F175D3DCCD1}">
              <a14:hiddenFill xmlns:a14="http://schemas.microsoft.com/office/drawing/2010/main">
                <a:solidFill>
                  <a:srgbClr val="FFFFFF"/>
                </a:solidFill>
              </a14:hiddenFill>
            </a:ext>
          </a:extLst>
        </p:spPr>
        <p:txBody>
          <a:bodyPr anchor="ctr"/>
          <a:lstStyle/>
          <a:p>
            <a:endParaRPr lang="en-US"/>
          </a:p>
        </p:txBody>
      </p:sp>
      <p:cxnSp>
        <p:nvCxnSpPr>
          <p:cNvPr id="45070" name="AutoShape 13"/>
          <p:cNvCxnSpPr>
            <a:cxnSpLocks noChangeShapeType="1"/>
            <a:stCxn id="45062" idx="2"/>
            <a:endCxn id="45069" idx="0"/>
          </p:cNvCxnSpPr>
          <p:nvPr/>
        </p:nvCxnSpPr>
        <p:spPr bwMode="auto">
          <a:xfrm rot="5400000">
            <a:off x="3479006" y="2564607"/>
            <a:ext cx="1768475" cy="265112"/>
          </a:xfrm>
          <a:prstGeom prst="bentConnector3">
            <a:avLst>
              <a:gd name="adj1" fmla="val 50000"/>
            </a:avLst>
          </a:prstGeom>
          <a:noFill/>
          <a:ln w="38100">
            <a:solidFill>
              <a:srgbClr val="CC0000"/>
            </a:solidFill>
            <a:miter lim="800000"/>
            <a:headEnd/>
            <a:tailEnd type="triangle" w="med" len="med"/>
          </a:ln>
          <a:extLst>
            <a:ext uri="{909E8E84-426E-40DD-AFC4-6F175D3DCCD1}">
              <a14:hiddenFill xmlns:a14="http://schemas.microsoft.com/office/drawing/2010/main">
                <a:noFill/>
              </a14:hiddenFill>
            </a:ext>
          </a:extLst>
        </p:spPr>
      </p:cxnSp>
      <p:sp>
        <p:nvSpPr>
          <p:cNvPr id="45071" name="Oval 16"/>
          <p:cNvSpPr>
            <a:spLocks noChangeArrowheads="1"/>
          </p:cNvSpPr>
          <p:nvPr/>
        </p:nvSpPr>
        <p:spPr bwMode="auto">
          <a:xfrm>
            <a:off x="16354425" y="3754438"/>
            <a:ext cx="942975" cy="390525"/>
          </a:xfrm>
          <a:prstGeom prst="ellipse">
            <a:avLst/>
          </a:prstGeom>
          <a:noFill/>
          <a:ln w="9525" algn="ctr">
            <a:solidFill>
              <a:srgbClr val="CC0000"/>
            </a:solidFill>
            <a:round/>
            <a:headEnd/>
            <a:tailEnd/>
          </a:ln>
          <a:extLst>
            <a:ext uri="{909E8E84-426E-40DD-AFC4-6F175D3DCCD1}">
              <a14:hiddenFill xmlns:a14="http://schemas.microsoft.com/office/drawing/2010/main">
                <a:solidFill>
                  <a:srgbClr val="FFFFFF"/>
                </a:solidFill>
              </a14:hiddenFill>
            </a:ext>
          </a:extLst>
        </p:spPr>
        <p:txBody>
          <a:bodyPr anchor="ctr"/>
          <a:lstStyle/>
          <a:p>
            <a:endParaRPr lang="en-US"/>
          </a:p>
        </p:txBody>
      </p:sp>
      <p:cxnSp>
        <p:nvCxnSpPr>
          <p:cNvPr id="45072" name="AutoShape 19"/>
          <p:cNvCxnSpPr>
            <a:cxnSpLocks noChangeShapeType="1"/>
            <a:stCxn id="45065" idx="2"/>
            <a:endCxn id="45071" idx="2"/>
          </p:cNvCxnSpPr>
          <p:nvPr/>
        </p:nvCxnSpPr>
        <p:spPr bwMode="auto">
          <a:xfrm rot="16200000" flipH="1">
            <a:off x="13841413" y="1436687"/>
            <a:ext cx="2349500" cy="2676525"/>
          </a:xfrm>
          <a:prstGeom prst="bentConnector2">
            <a:avLst/>
          </a:prstGeom>
          <a:noFill/>
          <a:ln w="38100">
            <a:solidFill>
              <a:srgbClr val="CC0000"/>
            </a:solidFill>
            <a:miter lim="800000"/>
            <a:headEnd/>
            <a:tailEnd type="triangle" w="med" len="med"/>
          </a:ln>
          <a:extLst>
            <a:ext uri="{909E8E84-426E-40DD-AFC4-6F175D3DCCD1}">
              <a14:hiddenFill xmlns:a14="http://schemas.microsoft.com/office/drawing/2010/main">
                <a:noFill/>
              </a14:hiddenFill>
            </a:ext>
          </a:extLst>
        </p:spPr>
      </p:cxnSp>
      <p:pic>
        <p:nvPicPr>
          <p:cNvPr id="45073" name="Picture 27"/>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33400" y="8077200"/>
            <a:ext cx="7800975" cy="5600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5074" name="Picture 30"/>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0058400" y="8118475"/>
            <a:ext cx="7718425" cy="5521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5075" name="Oval 34"/>
          <p:cNvSpPr>
            <a:spLocks noChangeArrowheads="1"/>
          </p:cNvSpPr>
          <p:nvPr/>
        </p:nvSpPr>
        <p:spPr bwMode="auto">
          <a:xfrm rot="10800000">
            <a:off x="10363200" y="11020425"/>
            <a:ext cx="838200" cy="361950"/>
          </a:xfrm>
          <a:prstGeom prst="ellipse">
            <a:avLst/>
          </a:prstGeom>
          <a:noFill/>
          <a:ln w="9525" algn="ctr">
            <a:solidFill>
              <a:srgbClr val="CC0000"/>
            </a:solidFill>
            <a:round/>
            <a:headEnd/>
            <a:tailEnd/>
          </a:ln>
          <a:extLst>
            <a:ext uri="{909E8E84-426E-40DD-AFC4-6F175D3DCCD1}">
              <a14:hiddenFill xmlns:a14="http://schemas.microsoft.com/office/drawing/2010/main">
                <a:solidFill>
                  <a:srgbClr val="FFFFFF"/>
                </a:solidFill>
              </a14:hiddenFill>
            </a:ext>
          </a:extLst>
        </p:spPr>
        <p:txBody>
          <a:bodyPr rot="10800000" anchor="ctr"/>
          <a:lstStyle/>
          <a:p>
            <a:endParaRPr lang="en-US"/>
          </a:p>
        </p:txBody>
      </p:sp>
      <p:cxnSp>
        <p:nvCxnSpPr>
          <p:cNvPr id="45076" name="AutoShape 35"/>
          <p:cNvCxnSpPr>
            <a:cxnSpLocks noChangeShapeType="1"/>
            <a:stCxn id="45066" idx="2"/>
            <a:endCxn id="45075" idx="2"/>
          </p:cNvCxnSpPr>
          <p:nvPr/>
        </p:nvCxnSpPr>
        <p:spPr bwMode="auto">
          <a:xfrm rot="5400000">
            <a:off x="10801350" y="8324850"/>
            <a:ext cx="3276600" cy="2476500"/>
          </a:xfrm>
          <a:prstGeom prst="bentConnector2">
            <a:avLst/>
          </a:prstGeom>
          <a:noFill/>
          <a:ln w="38100">
            <a:solidFill>
              <a:srgbClr val="CC0000"/>
            </a:solidFill>
            <a:miter lim="800000"/>
            <a:headEnd/>
            <a:tailEnd type="triangle" w="med" len="med"/>
          </a:ln>
          <a:extLst>
            <a:ext uri="{909E8E84-426E-40DD-AFC4-6F175D3DCCD1}">
              <a14:hiddenFill xmlns:a14="http://schemas.microsoft.com/office/drawing/2010/main">
                <a:noFill/>
              </a14:hiddenFill>
            </a:ext>
          </a:extLst>
        </p:spPr>
      </p:cxnSp>
      <p:cxnSp>
        <p:nvCxnSpPr>
          <p:cNvPr id="45077" name="AutoShape 36"/>
          <p:cNvCxnSpPr>
            <a:cxnSpLocks noChangeShapeType="1"/>
            <a:stCxn id="45066" idx="2"/>
            <a:endCxn id="45078" idx="2"/>
          </p:cNvCxnSpPr>
          <p:nvPr/>
        </p:nvCxnSpPr>
        <p:spPr bwMode="auto">
          <a:xfrm rot="5400000">
            <a:off x="10996612" y="9805988"/>
            <a:ext cx="4562475" cy="800100"/>
          </a:xfrm>
          <a:prstGeom prst="bentConnector2">
            <a:avLst/>
          </a:prstGeom>
          <a:noFill/>
          <a:ln w="38100">
            <a:solidFill>
              <a:srgbClr val="CC0000"/>
            </a:solidFill>
            <a:miter lim="800000"/>
            <a:headEnd/>
            <a:tailEnd type="triangle" w="med" len="med"/>
          </a:ln>
          <a:extLst>
            <a:ext uri="{909E8E84-426E-40DD-AFC4-6F175D3DCCD1}">
              <a14:hiddenFill xmlns:a14="http://schemas.microsoft.com/office/drawing/2010/main">
                <a:noFill/>
              </a14:hiddenFill>
            </a:ext>
          </a:extLst>
        </p:spPr>
      </p:cxnSp>
      <p:sp>
        <p:nvSpPr>
          <p:cNvPr id="45078" name="Oval 37"/>
          <p:cNvSpPr>
            <a:spLocks noChangeArrowheads="1"/>
          </p:cNvSpPr>
          <p:nvPr/>
        </p:nvSpPr>
        <p:spPr bwMode="auto">
          <a:xfrm rot="10800000">
            <a:off x="10721975" y="12306300"/>
            <a:ext cx="2155825" cy="361950"/>
          </a:xfrm>
          <a:prstGeom prst="ellipse">
            <a:avLst/>
          </a:prstGeom>
          <a:noFill/>
          <a:ln w="9525" algn="ctr">
            <a:solidFill>
              <a:srgbClr val="CC0000"/>
            </a:solidFill>
            <a:round/>
            <a:headEnd/>
            <a:tailEnd/>
          </a:ln>
          <a:extLst>
            <a:ext uri="{909E8E84-426E-40DD-AFC4-6F175D3DCCD1}">
              <a14:hiddenFill xmlns:a14="http://schemas.microsoft.com/office/drawing/2010/main">
                <a:solidFill>
                  <a:srgbClr val="FFFFFF"/>
                </a:solidFill>
              </a14:hiddenFill>
            </a:ext>
          </a:extLst>
        </p:spPr>
        <p:txBody>
          <a:bodyPr rot="10800000" anchor="ctr"/>
          <a:lstStyle/>
          <a:p>
            <a:endParaRPr lang="en-US"/>
          </a:p>
        </p:txBody>
      </p:sp>
    </p:spTree>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5"/>
          <p:cNvSpPr>
            <a:spLocks noChangeArrowheads="1"/>
          </p:cNvSpPr>
          <p:nvPr/>
        </p:nvSpPr>
        <p:spPr bwMode="auto">
          <a:xfrm>
            <a:off x="0" y="0"/>
            <a:ext cx="18288000" cy="990600"/>
          </a:xfrm>
          <a:prstGeom prst="rect">
            <a:avLst/>
          </a:prstGeom>
          <a:gradFill rotWithShape="1">
            <a:gsLst>
              <a:gs pos="0">
                <a:srgbClr val="CACACA"/>
              </a:gs>
              <a:gs pos="50000">
                <a:srgbClr val="EAEAEA"/>
              </a:gs>
              <a:gs pos="100000">
                <a:srgbClr val="CACACA"/>
              </a:gs>
            </a:gsLst>
            <a:lin ang="5400000" scaled="1"/>
          </a:gradFill>
          <a:ln>
            <a:noFill/>
          </a:ln>
          <a:extLst>
            <a:ext uri="{91240B29-F687-4F45-9708-019B960494DF}">
              <a14:hiddenLine xmlns:a14="http://schemas.microsoft.com/office/drawing/2010/main" w="9525" algn="ctr">
                <a:solidFill>
                  <a:srgbClr val="000000"/>
                </a:solidFill>
                <a:miter lim="800000"/>
                <a:headEnd/>
                <a:tailEnd/>
              </a14:hiddenLine>
            </a:ext>
          </a:extLst>
        </p:spPr>
        <p:txBody>
          <a:bodyPr lIns="182880" tIns="91440" rIns="182880" bIns="91440" anchor="ctr"/>
          <a:lstStyle/>
          <a:p>
            <a:pPr defTabSz="1828800"/>
            <a:r>
              <a:rPr lang="en-US" sz="3600" b="1" dirty="0">
                <a:solidFill>
                  <a:srgbClr val="A50021"/>
                </a:solidFill>
              </a:rPr>
              <a:t>Write code </a:t>
            </a:r>
            <a:r>
              <a:rPr lang="en-US" sz="3600" b="1" dirty="0" smtClean="0">
                <a:solidFill>
                  <a:srgbClr val="A50021"/>
                </a:solidFill>
              </a:rPr>
              <a:t>to make a Dialog to </a:t>
            </a:r>
            <a:r>
              <a:rPr lang="en-US" sz="3600" b="1" dirty="0">
                <a:solidFill>
                  <a:srgbClr val="A50021"/>
                </a:solidFill>
              </a:rPr>
              <a:t>accept </a:t>
            </a:r>
            <a:r>
              <a:rPr lang="en-US" sz="3600" b="1" dirty="0" smtClean="0">
                <a:solidFill>
                  <a:srgbClr val="A50021"/>
                </a:solidFill>
              </a:rPr>
              <a:t>values </a:t>
            </a:r>
            <a:r>
              <a:rPr lang="en-US" sz="3600" b="1" dirty="0">
                <a:solidFill>
                  <a:srgbClr val="A50021"/>
                </a:solidFill>
              </a:rPr>
              <a:t>form the user</a:t>
            </a:r>
          </a:p>
        </p:txBody>
      </p:sp>
      <p:sp>
        <p:nvSpPr>
          <p:cNvPr id="46083" name="Rectangle 6"/>
          <p:cNvSpPr>
            <a:spLocks noChangeArrowheads="1"/>
          </p:cNvSpPr>
          <p:nvPr/>
        </p:nvSpPr>
        <p:spPr bwMode="auto">
          <a:xfrm>
            <a:off x="9296400" y="1066800"/>
            <a:ext cx="8991600" cy="701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p>
            <a:pPr algn="l">
              <a:spcBef>
                <a:spcPct val="50000"/>
              </a:spcBef>
            </a:pPr>
            <a:r>
              <a:rPr lang="en-US" sz="2400" dirty="0">
                <a:solidFill>
                  <a:schemeClr val="accent2"/>
                </a:solidFill>
              </a:rPr>
              <a:t>15) Write a code to accept a value form the user. </a:t>
            </a:r>
            <a:r>
              <a:rPr lang="en-US" sz="1600" dirty="0">
                <a:solidFill>
                  <a:schemeClr val="accent2"/>
                </a:solidFill>
              </a:rPr>
              <a:t>(I moved the location of the file from TAS_View.cpp to MyNewFixTask.cpp just to keep things organized.)</a:t>
            </a:r>
          </a:p>
        </p:txBody>
      </p:sp>
      <p:sp>
        <p:nvSpPr>
          <p:cNvPr id="46084" name="Line 7"/>
          <p:cNvSpPr>
            <a:spLocks noChangeShapeType="1"/>
          </p:cNvSpPr>
          <p:nvPr/>
        </p:nvSpPr>
        <p:spPr bwMode="auto">
          <a:xfrm>
            <a:off x="9144000" y="1371600"/>
            <a:ext cx="0" cy="11811000"/>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wrap="none" anchor="ctr">
            <a:spAutoFit/>
          </a:bodyPr>
          <a:lstStyle/>
          <a:p>
            <a:endParaRPr lang="en-US"/>
          </a:p>
        </p:txBody>
      </p:sp>
      <p:sp>
        <p:nvSpPr>
          <p:cNvPr id="46085" name="Rectangle 21"/>
          <p:cNvSpPr>
            <a:spLocks noChangeArrowheads="1"/>
          </p:cNvSpPr>
          <p:nvPr/>
        </p:nvSpPr>
        <p:spPr bwMode="auto">
          <a:xfrm>
            <a:off x="9296400" y="8229600"/>
            <a:ext cx="8991600" cy="830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p>
            <a:pPr algn="l">
              <a:spcBef>
                <a:spcPct val="50000"/>
              </a:spcBef>
            </a:pPr>
            <a:r>
              <a:rPr lang="en-US" sz="2400">
                <a:solidFill>
                  <a:schemeClr val="accent2"/>
                </a:solidFill>
              </a:rPr>
              <a:t>16) Compile &amp; use! I have added X, Y position method, how long to wait for the subject to fixate, and how long he needs to fixate.</a:t>
            </a:r>
          </a:p>
        </p:txBody>
      </p:sp>
      <p:sp>
        <p:nvSpPr>
          <p:cNvPr id="46086" name="Rectangle 23"/>
          <p:cNvSpPr>
            <a:spLocks noChangeArrowheads="1"/>
          </p:cNvSpPr>
          <p:nvPr/>
        </p:nvSpPr>
        <p:spPr bwMode="auto">
          <a:xfrm>
            <a:off x="152400" y="1143000"/>
            <a:ext cx="8991600" cy="1187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p>
            <a:pPr algn="l">
              <a:spcBef>
                <a:spcPct val="50000"/>
              </a:spcBef>
            </a:pPr>
            <a:r>
              <a:rPr lang="en-US" sz="2400">
                <a:solidFill>
                  <a:schemeClr val="accent2"/>
                </a:solidFill>
              </a:rPr>
              <a:t>13) From Class wizard, select ID_MY_NEW_FIX, and then select COMMAND and then click “Add Handler…” </a:t>
            </a:r>
            <a:r>
              <a:rPr lang="en-US" sz="2400">
                <a:solidFill>
                  <a:schemeClr val="accent2"/>
                </a:solidFill>
                <a:sym typeface="Wingdings" pitchFamily="2" charset="2"/>
              </a:rPr>
              <a:t>Accept the name of the function “OnMyNewFix” by clicking OK.</a:t>
            </a:r>
            <a:endParaRPr lang="en-US" sz="2400">
              <a:solidFill>
                <a:schemeClr val="accent2"/>
              </a:solidFill>
            </a:endParaRPr>
          </a:p>
        </p:txBody>
      </p:sp>
      <p:pic>
        <p:nvPicPr>
          <p:cNvPr id="46087" name="Picture 2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8600" y="2444750"/>
            <a:ext cx="8686800" cy="5556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6088" name="Oval 26"/>
          <p:cNvSpPr>
            <a:spLocks noChangeArrowheads="1"/>
          </p:cNvSpPr>
          <p:nvPr/>
        </p:nvSpPr>
        <p:spPr bwMode="auto">
          <a:xfrm>
            <a:off x="4095750" y="5232400"/>
            <a:ext cx="2232025" cy="358775"/>
          </a:xfrm>
          <a:prstGeom prst="ellipse">
            <a:avLst/>
          </a:prstGeom>
          <a:noFill/>
          <a:ln w="9525" algn="ctr">
            <a:solidFill>
              <a:srgbClr val="CC0000"/>
            </a:solidFill>
            <a:round/>
            <a:headEnd/>
            <a:tailEnd/>
          </a:ln>
          <a:extLst>
            <a:ext uri="{909E8E84-426E-40DD-AFC4-6F175D3DCCD1}">
              <a14:hiddenFill xmlns:a14="http://schemas.microsoft.com/office/drawing/2010/main">
                <a:solidFill>
                  <a:srgbClr val="FFFFFF"/>
                </a:solidFill>
              </a14:hiddenFill>
            </a:ext>
          </a:extLst>
        </p:spPr>
        <p:txBody>
          <a:bodyPr anchor="ctr">
            <a:spAutoFit/>
          </a:bodyPr>
          <a:lstStyle/>
          <a:p>
            <a:endParaRPr lang="en-US"/>
          </a:p>
        </p:txBody>
      </p:sp>
      <p:sp>
        <p:nvSpPr>
          <p:cNvPr id="46089" name="Oval 28"/>
          <p:cNvSpPr>
            <a:spLocks noChangeArrowheads="1"/>
          </p:cNvSpPr>
          <p:nvPr/>
        </p:nvSpPr>
        <p:spPr bwMode="auto">
          <a:xfrm>
            <a:off x="1866900" y="5800725"/>
            <a:ext cx="2286000" cy="361950"/>
          </a:xfrm>
          <a:prstGeom prst="ellipse">
            <a:avLst/>
          </a:prstGeom>
          <a:noFill/>
          <a:ln w="9525" algn="ctr">
            <a:solidFill>
              <a:srgbClr val="CC0000"/>
            </a:solidFill>
            <a:round/>
            <a:headEnd/>
            <a:tailEnd/>
          </a:ln>
          <a:extLst>
            <a:ext uri="{909E8E84-426E-40DD-AFC4-6F175D3DCCD1}">
              <a14:hiddenFill xmlns:a14="http://schemas.microsoft.com/office/drawing/2010/main">
                <a:solidFill>
                  <a:srgbClr val="FFFFFF"/>
                </a:solidFill>
              </a14:hiddenFill>
            </a:ext>
          </a:extLst>
        </p:spPr>
        <p:txBody>
          <a:bodyPr anchor="ctr">
            <a:spAutoFit/>
          </a:bodyPr>
          <a:lstStyle/>
          <a:p>
            <a:endParaRPr lang="en-US"/>
          </a:p>
        </p:txBody>
      </p:sp>
      <p:sp>
        <p:nvSpPr>
          <p:cNvPr id="46090" name="Oval 30"/>
          <p:cNvSpPr>
            <a:spLocks noChangeArrowheads="1"/>
          </p:cNvSpPr>
          <p:nvPr/>
        </p:nvSpPr>
        <p:spPr bwMode="auto">
          <a:xfrm>
            <a:off x="6343650" y="4899025"/>
            <a:ext cx="1276350" cy="358775"/>
          </a:xfrm>
          <a:prstGeom prst="ellipse">
            <a:avLst/>
          </a:prstGeom>
          <a:noFill/>
          <a:ln w="9525" algn="ctr">
            <a:solidFill>
              <a:srgbClr val="CC0000"/>
            </a:solidFill>
            <a:round/>
            <a:headEnd/>
            <a:tailEnd/>
          </a:ln>
          <a:extLst>
            <a:ext uri="{909E8E84-426E-40DD-AFC4-6F175D3DCCD1}">
              <a14:hiddenFill xmlns:a14="http://schemas.microsoft.com/office/drawing/2010/main">
                <a:solidFill>
                  <a:srgbClr val="FFFFFF"/>
                </a:solidFill>
              </a14:hiddenFill>
            </a:ext>
          </a:extLst>
        </p:spPr>
        <p:txBody>
          <a:bodyPr anchor="ctr">
            <a:spAutoFit/>
          </a:bodyPr>
          <a:lstStyle/>
          <a:p>
            <a:endParaRPr lang="en-US"/>
          </a:p>
        </p:txBody>
      </p:sp>
      <p:sp>
        <p:nvSpPr>
          <p:cNvPr id="46091" name="Oval 32"/>
          <p:cNvSpPr>
            <a:spLocks noChangeArrowheads="1"/>
          </p:cNvSpPr>
          <p:nvPr/>
        </p:nvSpPr>
        <p:spPr bwMode="auto">
          <a:xfrm>
            <a:off x="4533900" y="6813550"/>
            <a:ext cx="1276350" cy="358775"/>
          </a:xfrm>
          <a:prstGeom prst="ellipse">
            <a:avLst/>
          </a:prstGeom>
          <a:noFill/>
          <a:ln w="9525" algn="ctr">
            <a:solidFill>
              <a:srgbClr val="CC0000"/>
            </a:solidFill>
            <a:round/>
            <a:headEnd/>
            <a:tailEnd/>
          </a:ln>
          <a:extLst>
            <a:ext uri="{909E8E84-426E-40DD-AFC4-6F175D3DCCD1}">
              <a14:hiddenFill xmlns:a14="http://schemas.microsoft.com/office/drawing/2010/main">
                <a:solidFill>
                  <a:srgbClr val="FFFFFF"/>
                </a:solidFill>
              </a14:hiddenFill>
            </a:ext>
          </a:extLst>
        </p:spPr>
        <p:txBody>
          <a:bodyPr anchor="ctr">
            <a:spAutoFit/>
          </a:bodyPr>
          <a:lstStyle/>
          <a:p>
            <a:endParaRPr lang="en-US"/>
          </a:p>
        </p:txBody>
      </p:sp>
      <p:sp>
        <p:nvSpPr>
          <p:cNvPr id="46092" name="Text Box 34"/>
          <p:cNvSpPr txBox="1">
            <a:spLocks noChangeArrowheads="1"/>
          </p:cNvSpPr>
          <p:nvPr/>
        </p:nvSpPr>
        <p:spPr bwMode="auto">
          <a:xfrm>
            <a:off x="6629400" y="4648200"/>
            <a:ext cx="838200"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eaLnBrk="0" hangingPunct="0">
              <a:defRPr sz="1200">
                <a:solidFill>
                  <a:schemeClr val="tx1"/>
                </a:solidFill>
                <a:latin typeface="Arial" charset="0"/>
              </a:defRPr>
            </a:lvl1pPr>
            <a:lvl2pPr marL="742950" indent="-285750" eaLnBrk="0" hangingPunct="0">
              <a:defRPr sz="1200">
                <a:solidFill>
                  <a:schemeClr val="tx1"/>
                </a:solidFill>
                <a:latin typeface="Arial" charset="0"/>
              </a:defRPr>
            </a:lvl2pPr>
            <a:lvl3pPr marL="1143000" indent="-228600" eaLnBrk="0" hangingPunct="0">
              <a:defRPr sz="1200">
                <a:solidFill>
                  <a:schemeClr val="tx1"/>
                </a:solidFill>
                <a:latin typeface="Arial" charset="0"/>
              </a:defRPr>
            </a:lvl3pPr>
            <a:lvl4pPr marL="1600200" indent="-228600" eaLnBrk="0" hangingPunct="0">
              <a:defRPr sz="1200">
                <a:solidFill>
                  <a:schemeClr val="tx1"/>
                </a:solidFill>
                <a:latin typeface="Arial" charset="0"/>
              </a:defRPr>
            </a:lvl4pPr>
            <a:lvl5pPr marL="2057400" indent="-228600" eaLnBrk="0" hangingPunct="0">
              <a:defRPr sz="1200">
                <a:solidFill>
                  <a:schemeClr val="tx1"/>
                </a:solidFill>
                <a:latin typeface="Arial" charset="0"/>
              </a:defRPr>
            </a:lvl5pPr>
            <a:lvl6pPr marL="2514600" indent="-228600" algn="ctr" eaLnBrk="0" fontAlgn="base" hangingPunct="0">
              <a:spcBef>
                <a:spcPct val="0"/>
              </a:spcBef>
              <a:spcAft>
                <a:spcPct val="0"/>
              </a:spcAft>
              <a:defRPr sz="1200">
                <a:solidFill>
                  <a:schemeClr val="tx1"/>
                </a:solidFill>
                <a:latin typeface="Arial" charset="0"/>
              </a:defRPr>
            </a:lvl6pPr>
            <a:lvl7pPr marL="2971800" indent="-228600" algn="ctr" eaLnBrk="0" fontAlgn="base" hangingPunct="0">
              <a:spcBef>
                <a:spcPct val="0"/>
              </a:spcBef>
              <a:spcAft>
                <a:spcPct val="0"/>
              </a:spcAft>
              <a:defRPr sz="1200">
                <a:solidFill>
                  <a:schemeClr val="tx1"/>
                </a:solidFill>
                <a:latin typeface="Arial" charset="0"/>
              </a:defRPr>
            </a:lvl7pPr>
            <a:lvl8pPr marL="3429000" indent="-228600" algn="ctr" eaLnBrk="0" fontAlgn="base" hangingPunct="0">
              <a:spcBef>
                <a:spcPct val="0"/>
              </a:spcBef>
              <a:spcAft>
                <a:spcPct val="0"/>
              </a:spcAft>
              <a:defRPr sz="1200">
                <a:solidFill>
                  <a:schemeClr val="tx1"/>
                </a:solidFill>
                <a:latin typeface="Arial" charset="0"/>
              </a:defRPr>
            </a:lvl8pPr>
            <a:lvl9pPr marL="3886200" indent="-228600" algn="ctr" eaLnBrk="0" fontAlgn="base" hangingPunct="0">
              <a:spcBef>
                <a:spcPct val="0"/>
              </a:spcBef>
              <a:spcAft>
                <a:spcPct val="0"/>
              </a:spcAft>
              <a:defRPr sz="1200">
                <a:solidFill>
                  <a:schemeClr val="tx1"/>
                </a:solidFill>
                <a:latin typeface="Arial" charset="0"/>
              </a:defRPr>
            </a:lvl9pPr>
          </a:lstStyle>
          <a:p>
            <a:pPr eaLnBrk="1" hangingPunct="1">
              <a:spcBef>
                <a:spcPct val="50000"/>
              </a:spcBef>
            </a:pPr>
            <a:r>
              <a:rPr lang="en-US" sz="2000">
                <a:solidFill>
                  <a:srgbClr val="CC0000"/>
                </a:solidFill>
              </a:rPr>
              <a:t>(3)</a:t>
            </a:r>
          </a:p>
        </p:txBody>
      </p:sp>
      <p:sp>
        <p:nvSpPr>
          <p:cNvPr id="46093" name="Text Box 35"/>
          <p:cNvSpPr txBox="1">
            <a:spLocks noChangeArrowheads="1"/>
          </p:cNvSpPr>
          <p:nvPr/>
        </p:nvSpPr>
        <p:spPr bwMode="auto">
          <a:xfrm>
            <a:off x="5257800" y="5181600"/>
            <a:ext cx="838200"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eaLnBrk="0" hangingPunct="0">
              <a:defRPr sz="1200">
                <a:solidFill>
                  <a:schemeClr val="tx1"/>
                </a:solidFill>
                <a:latin typeface="Arial" charset="0"/>
              </a:defRPr>
            </a:lvl1pPr>
            <a:lvl2pPr marL="742950" indent="-285750" eaLnBrk="0" hangingPunct="0">
              <a:defRPr sz="1200">
                <a:solidFill>
                  <a:schemeClr val="tx1"/>
                </a:solidFill>
                <a:latin typeface="Arial" charset="0"/>
              </a:defRPr>
            </a:lvl2pPr>
            <a:lvl3pPr marL="1143000" indent="-228600" eaLnBrk="0" hangingPunct="0">
              <a:defRPr sz="1200">
                <a:solidFill>
                  <a:schemeClr val="tx1"/>
                </a:solidFill>
                <a:latin typeface="Arial" charset="0"/>
              </a:defRPr>
            </a:lvl3pPr>
            <a:lvl4pPr marL="1600200" indent="-228600" eaLnBrk="0" hangingPunct="0">
              <a:defRPr sz="1200">
                <a:solidFill>
                  <a:schemeClr val="tx1"/>
                </a:solidFill>
                <a:latin typeface="Arial" charset="0"/>
              </a:defRPr>
            </a:lvl4pPr>
            <a:lvl5pPr marL="2057400" indent="-228600" eaLnBrk="0" hangingPunct="0">
              <a:defRPr sz="1200">
                <a:solidFill>
                  <a:schemeClr val="tx1"/>
                </a:solidFill>
                <a:latin typeface="Arial" charset="0"/>
              </a:defRPr>
            </a:lvl5pPr>
            <a:lvl6pPr marL="2514600" indent="-228600" algn="ctr" eaLnBrk="0" fontAlgn="base" hangingPunct="0">
              <a:spcBef>
                <a:spcPct val="0"/>
              </a:spcBef>
              <a:spcAft>
                <a:spcPct val="0"/>
              </a:spcAft>
              <a:defRPr sz="1200">
                <a:solidFill>
                  <a:schemeClr val="tx1"/>
                </a:solidFill>
                <a:latin typeface="Arial" charset="0"/>
              </a:defRPr>
            </a:lvl6pPr>
            <a:lvl7pPr marL="2971800" indent="-228600" algn="ctr" eaLnBrk="0" fontAlgn="base" hangingPunct="0">
              <a:spcBef>
                <a:spcPct val="0"/>
              </a:spcBef>
              <a:spcAft>
                <a:spcPct val="0"/>
              </a:spcAft>
              <a:defRPr sz="1200">
                <a:solidFill>
                  <a:schemeClr val="tx1"/>
                </a:solidFill>
                <a:latin typeface="Arial" charset="0"/>
              </a:defRPr>
            </a:lvl7pPr>
            <a:lvl8pPr marL="3429000" indent="-228600" algn="ctr" eaLnBrk="0" fontAlgn="base" hangingPunct="0">
              <a:spcBef>
                <a:spcPct val="0"/>
              </a:spcBef>
              <a:spcAft>
                <a:spcPct val="0"/>
              </a:spcAft>
              <a:defRPr sz="1200">
                <a:solidFill>
                  <a:schemeClr val="tx1"/>
                </a:solidFill>
                <a:latin typeface="Arial" charset="0"/>
              </a:defRPr>
            </a:lvl8pPr>
            <a:lvl9pPr marL="3886200" indent="-228600" algn="ctr" eaLnBrk="0" fontAlgn="base" hangingPunct="0">
              <a:spcBef>
                <a:spcPct val="0"/>
              </a:spcBef>
              <a:spcAft>
                <a:spcPct val="0"/>
              </a:spcAft>
              <a:defRPr sz="1200">
                <a:solidFill>
                  <a:schemeClr val="tx1"/>
                </a:solidFill>
                <a:latin typeface="Arial" charset="0"/>
              </a:defRPr>
            </a:lvl9pPr>
          </a:lstStyle>
          <a:p>
            <a:pPr eaLnBrk="1" hangingPunct="1">
              <a:spcBef>
                <a:spcPct val="50000"/>
              </a:spcBef>
            </a:pPr>
            <a:r>
              <a:rPr lang="en-US" sz="2000">
                <a:solidFill>
                  <a:srgbClr val="CC0000"/>
                </a:solidFill>
              </a:rPr>
              <a:t>(2)</a:t>
            </a:r>
          </a:p>
        </p:txBody>
      </p:sp>
      <p:sp>
        <p:nvSpPr>
          <p:cNvPr id="46094" name="Text Box 36"/>
          <p:cNvSpPr txBox="1">
            <a:spLocks noChangeArrowheads="1"/>
          </p:cNvSpPr>
          <p:nvPr/>
        </p:nvSpPr>
        <p:spPr bwMode="auto">
          <a:xfrm>
            <a:off x="5200650" y="6534150"/>
            <a:ext cx="838200"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eaLnBrk="0" hangingPunct="0">
              <a:defRPr sz="1200">
                <a:solidFill>
                  <a:schemeClr val="tx1"/>
                </a:solidFill>
                <a:latin typeface="Arial" charset="0"/>
              </a:defRPr>
            </a:lvl1pPr>
            <a:lvl2pPr marL="742950" indent="-285750" eaLnBrk="0" hangingPunct="0">
              <a:defRPr sz="1200">
                <a:solidFill>
                  <a:schemeClr val="tx1"/>
                </a:solidFill>
                <a:latin typeface="Arial" charset="0"/>
              </a:defRPr>
            </a:lvl2pPr>
            <a:lvl3pPr marL="1143000" indent="-228600" eaLnBrk="0" hangingPunct="0">
              <a:defRPr sz="1200">
                <a:solidFill>
                  <a:schemeClr val="tx1"/>
                </a:solidFill>
                <a:latin typeface="Arial" charset="0"/>
              </a:defRPr>
            </a:lvl3pPr>
            <a:lvl4pPr marL="1600200" indent="-228600" eaLnBrk="0" hangingPunct="0">
              <a:defRPr sz="1200">
                <a:solidFill>
                  <a:schemeClr val="tx1"/>
                </a:solidFill>
                <a:latin typeface="Arial" charset="0"/>
              </a:defRPr>
            </a:lvl4pPr>
            <a:lvl5pPr marL="2057400" indent="-228600" eaLnBrk="0" hangingPunct="0">
              <a:defRPr sz="1200">
                <a:solidFill>
                  <a:schemeClr val="tx1"/>
                </a:solidFill>
                <a:latin typeface="Arial" charset="0"/>
              </a:defRPr>
            </a:lvl5pPr>
            <a:lvl6pPr marL="2514600" indent="-228600" algn="ctr" eaLnBrk="0" fontAlgn="base" hangingPunct="0">
              <a:spcBef>
                <a:spcPct val="0"/>
              </a:spcBef>
              <a:spcAft>
                <a:spcPct val="0"/>
              </a:spcAft>
              <a:defRPr sz="1200">
                <a:solidFill>
                  <a:schemeClr val="tx1"/>
                </a:solidFill>
                <a:latin typeface="Arial" charset="0"/>
              </a:defRPr>
            </a:lvl6pPr>
            <a:lvl7pPr marL="2971800" indent="-228600" algn="ctr" eaLnBrk="0" fontAlgn="base" hangingPunct="0">
              <a:spcBef>
                <a:spcPct val="0"/>
              </a:spcBef>
              <a:spcAft>
                <a:spcPct val="0"/>
              </a:spcAft>
              <a:defRPr sz="1200">
                <a:solidFill>
                  <a:schemeClr val="tx1"/>
                </a:solidFill>
                <a:latin typeface="Arial" charset="0"/>
              </a:defRPr>
            </a:lvl7pPr>
            <a:lvl8pPr marL="3429000" indent="-228600" algn="ctr" eaLnBrk="0" fontAlgn="base" hangingPunct="0">
              <a:spcBef>
                <a:spcPct val="0"/>
              </a:spcBef>
              <a:spcAft>
                <a:spcPct val="0"/>
              </a:spcAft>
              <a:defRPr sz="1200">
                <a:solidFill>
                  <a:schemeClr val="tx1"/>
                </a:solidFill>
                <a:latin typeface="Arial" charset="0"/>
              </a:defRPr>
            </a:lvl8pPr>
            <a:lvl9pPr marL="3886200" indent="-228600" algn="ctr" eaLnBrk="0" fontAlgn="base" hangingPunct="0">
              <a:spcBef>
                <a:spcPct val="0"/>
              </a:spcBef>
              <a:spcAft>
                <a:spcPct val="0"/>
              </a:spcAft>
              <a:defRPr sz="1200">
                <a:solidFill>
                  <a:schemeClr val="tx1"/>
                </a:solidFill>
                <a:latin typeface="Arial" charset="0"/>
              </a:defRPr>
            </a:lvl9pPr>
          </a:lstStyle>
          <a:p>
            <a:pPr eaLnBrk="1" hangingPunct="1">
              <a:spcBef>
                <a:spcPct val="50000"/>
              </a:spcBef>
            </a:pPr>
            <a:r>
              <a:rPr lang="en-US" sz="2000">
                <a:solidFill>
                  <a:srgbClr val="CC0000"/>
                </a:solidFill>
              </a:rPr>
              <a:t>(4)</a:t>
            </a:r>
          </a:p>
        </p:txBody>
      </p:sp>
      <p:sp>
        <p:nvSpPr>
          <p:cNvPr id="46095" name="Text Box 37"/>
          <p:cNvSpPr txBox="1">
            <a:spLocks noChangeArrowheads="1"/>
          </p:cNvSpPr>
          <p:nvPr/>
        </p:nvSpPr>
        <p:spPr bwMode="auto">
          <a:xfrm>
            <a:off x="2971800" y="5715000"/>
            <a:ext cx="838200"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eaLnBrk="0" hangingPunct="0">
              <a:defRPr sz="1200">
                <a:solidFill>
                  <a:schemeClr val="tx1"/>
                </a:solidFill>
                <a:latin typeface="Arial" charset="0"/>
              </a:defRPr>
            </a:lvl1pPr>
            <a:lvl2pPr marL="742950" indent="-285750" eaLnBrk="0" hangingPunct="0">
              <a:defRPr sz="1200">
                <a:solidFill>
                  <a:schemeClr val="tx1"/>
                </a:solidFill>
                <a:latin typeface="Arial" charset="0"/>
              </a:defRPr>
            </a:lvl2pPr>
            <a:lvl3pPr marL="1143000" indent="-228600" eaLnBrk="0" hangingPunct="0">
              <a:defRPr sz="1200">
                <a:solidFill>
                  <a:schemeClr val="tx1"/>
                </a:solidFill>
                <a:latin typeface="Arial" charset="0"/>
              </a:defRPr>
            </a:lvl3pPr>
            <a:lvl4pPr marL="1600200" indent="-228600" eaLnBrk="0" hangingPunct="0">
              <a:defRPr sz="1200">
                <a:solidFill>
                  <a:schemeClr val="tx1"/>
                </a:solidFill>
                <a:latin typeface="Arial" charset="0"/>
              </a:defRPr>
            </a:lvl4pPr>
            <a:lvl5pPr marL="2057400" indent="-228600" eaLnBrk="0" hangingPunct="0">
              <a:defRPr sz="1200">
                <a:solidFill>
                  <a:schemeClr val="tx1"/>
                </a:solidFill>
                <a:latin typeface="Arial" charset="0"/>
              </a:defRPr>
            </a:lvl5pPr>
            <a:lvl6pPr marL="2514600" indent="-228600" algn="ctr" eaLnBrk="0" fontAlgn="base" hangingPunct="0">
              <a:spcBef>
                <a:spcPct val="0"/>
              </a:spcBef>
              <a:spcAft>
                <a:spcPct val="0"/>
              </a:spcAft>
              <a:defRPr sz="1200">
                <a:solidFill>
                  <a:schemeClr val="tx1"/>
                </a:solidFill>
                <a:latin typeface="Arial" charset="0"/>
              </a:defRPr>
            </a:lvl6pPr>
            <a:lvl7pPr marL="2971800" indent="-228600" algn="ctr" eaLnBrk="0" fontAlgn="base" hangingPunct="0">
              <a:spcBef>
                <a:spcPct val="0"/>
              </a:spcBef>
              <a:spcAft>
                <a:spcPct val="0"/>
              </a:spcAft>
              <a:defRPr sz="1200">
                <a:solidFill>
                  <a:schemeClr val="tx1"/>
                </a:solidFill>
                <a:latin typeface="Arial" charset="0"/>
              </a:defRPr>
            </a:lvl7pPr>
            <a:lvl8pPr marL="3429000" indent="-228600" algn="ctr" eaLnBrk="0" fontAlgn="base" hangingPunct="0">
              <a:spcBef>
                <a:spcPct val="0"/>
              </a:spcBef>
              <a:spcAft>
                <a:spcPct val="0"/>
              </a:spcAft>
              <a:defRPr sz="1200">
                <a:solidFill>
                  <a:schemeClr val="tx1"/>
                </a:solidFill>
                <a:latin typeface="Arial" charset="0"/>
              </a:defRPr>
            </a:lvl8pPr>
            <a:lvl9pPr marL="3886200" indent="-228600" algn="ctr" eaLnBrk="0" fontAlgn="base" hangingPunct="0">
              <a:spcBef>
                <a:spcPct val="0"/>
              </a:spcBef>
              <a:spcAft>
                <a:spcPct val="0"/>
              </a:spcAft>
              <a:defRPr sz="1200">
                <a:solidFill>
                  <a:schemeClr val="tx1"/>
                </a:solidFill>
                <a:latin typeface="Arial" charset="0"/>
              </a:defRPr>
            </a:lvl9pPr>
          </a:lstStyle>
          <a:p>
            <a:pPr eaLnBrk="1" hangingPunct="1">
              <a:spcBef>
                <a:spcPct val="50000"/>
              </a:spcBef>
            </a:pPr>
            <a:r>
              <a:rPr lang="en-US" sz="2000">
                <a:solidFill>
                  <a:srgbClr val="CC0000"/>
                </a:solidFill>
              </a:rPr>
              <a:t>(1)</a:t>
            </a:r>
          </a:p>
        </p:txBody>
      </p:sp>
      <p:pic>
        <p:nvPicPr>
          <p:cNvPr id="46096" name="Picture 38"/>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33400" y="8610600"/>
            <a:ext cx="8001000" cy="5070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6097" name="Rectangle 39"/>
          <p:cNvSpPr>
            <a:spLocks noChangeArrowheads="1"/>
          </p:cNvSpPr>
          <p:nvPr/>
        </p:nvSpPr>
        <p:spPr bwMode="auto">
          <a:xfrm>
            <a:off x="152400" y="8153400"/>
            <a:ext cx="9067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p>
            <a:pPr algn="l">
              <a:spcBef>
                <a:spcPct val="50000"/>
              </a:spcBef>
            </a:pPr>
            <a:r>
              <a:rPr lang="en-US" sz="2400" dirty="0">
                <a:solidFill>
                  <a:schemeClr val="accent2"/>
                </a:solidFill>
              </a:rPr>
              <a:t>14) This will bring up an empty function in the “TAS_View.cpp file.</a:t>
            </a:r>
          </a:p>
        </p:txBody>
      </p:sp>
      <p:pic>
        <p:nvPicPr>
          <p:cNvPr id="46098" name="Picture 20"/>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439275" y="1905000"/>
            <a:ext cx="8467725" cy="6229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pic>
        <p:nvPicPr>
          <p:cNvPr id="46099" name="Picture 21"/>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0363200" y="9144000"/>
            <a:ext cx="6105525" cy="433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28"/>
          <p:cNvSpPr>
            <a:spLocks noChangeArrowheads="1"/>
          </p:cNvSpPr>
          <p:nvPr/>
        </p:nvSpPr>
        <p:spPr bwMode="auto">
          <a:xfrm>
            <a:off x="762000" y="1676400"/>
            <a:ext cx="8077200"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p>
            <a:pPr marL="457200" indent="-457200" algn="l">
              <a:spcBef>
                <a:spcPct val="50000"/>
              </a:spcBef>
              <a:buFontTx/>
              <a:buAutoNum type="arabicParenR"/>
            </a:pPr>
            <a:r>
              <a:rPr lang="en-US" sz="1800">
                <a:solidFill>
                  <a:schemeClr val="accent2"/>
                </a:solidFill>
              </a:rPr>
              <a:t>Create a dialog by clicking Dialog folder icon in Resources and choosing “Insert Dialog”.</a:t>
            </a:r>
          </a:p>
        </p:txBody>
      </p:sp>
      <p:sp>
        <p:nvSpPr>
          <p:cNvPr id="47107" name="Rectangle 2"/>
          <p:cNvSpPr>
            <a:spLocks noChangeArrowheads="1"/>
          </p:cNvSpPr>
          <p:nvPr/>
        </p:nvSpPr>
        <p:spPr bwMode="auto">
          <a:xfrm>
            <a:off x="0" y="0"/>
            <a:ext cx="18288000" cy="1066800"/>
          </a:xfrm>
          <a:prstGeom prst="rect">
            <a:avLst/>
          </a:prstGeom>
          <a:gradFill rotWithShape="1">
            <a:gsLst>
              <a:gs pos="0">
                <a:srgbClr val="CACACA"/>
              </a:gs>
              <a:gs pos="50000">
                <a:srgbClr val="EAEAEA"/>
              </a:gs>
              <a:gs pos="100000">
                <a:srgbClr val="CACACA"/>
              </a:gs>
            </a:gsLst>
            <a:lin ang="5400000" scaled="1"/>
          </a:gradFill>
          <a:ln>
            <a:noFill/>
          </a:ln>
          <a:extLst>
            <a:ext uri="{91240B29-F687-4F45-9708-019B960494DF}">
              <a14:hiddenLine xmlns:a14="http://schemas.microsoft.com/office/drawing/2010/main" w="9525" algn="ctr">
                <a:solidFill>
                  <a:srgbClr val="000000"/>
                </a:solidFill>
                <a:miter lim="800000"/>
                <a:headEnd/>
                <a:tailEnd/>
              </a14:hiddenLine>
            </a:ext>
          </a:extLst>
        </p:spPr>
        <p:txBody>
          <a:bodyPr lIns="182880" tIns="91440" rIns="182880" bIns="91440" anchor="ctr"/>
          <a:lstStyle/>
          <a:p>
            <a:pPr defTabSz="1828800"/>
            <a:r>
              <a:rPr lang="en-US" sz="3600" b="1">
                <a:solidFill>
                  <a:srgbClr val="A50021"/>
                </a:solidFill>
              </a:rPr>
              <a:t>Drop-down menu (Combo box )</a:t>
            </a:r>
          </a:p>
        </p:txBody>
      </p:sp>
      <p:sp>
        <p:nvSpPr>
          <p:cNvPr id="47108" name="Rectangle 28"/>
          <p:cNvSpPr>
            <a:spLocks noChangeArrowheads="1"/>
          </p:cNvSpPr>
          <p:nvPr/>
        </p:nvSpPr>
        <p:spPr bwMode="auto">
          <a:xfrm>
            <a:off x="3352800" y="1143000"/>
            <a:ext cx="1234440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p>
            <a:pPr marL="457200" indent="-457200">
              <a:spcBef>
                <a:spcPct val="50000"/>
              </a:spcBef>
            </a:pPr>
            <a:r>
              <a:rPr lang="en-US" sz="2400" dirty="0">
                <a:solidFill>
                  <a:srgbClr val="FF0000"/>
                </a:solidFill>
              </a:rPr>
              <a:t>Note: Do not copy and paste other existing Dialog </a:t>
            </a:r>
            <a:r>
              <a:rPr lang="en-US" sz="2400">
                <a:solidFill>
                  <a:srgbClr val="FF0000"/>
                </a:solidFill>
              </a:rPr>
              <a:t>to </a:t>
            </a:r>
            <a:r>
              <a:rPr lang="en-US" sz="2400" smtClean="0">
                <a:solidFill>
                  <a:srgbClr val="FF0000"/>
                </a:solidFill>
              </a:rPr>
              <a:t>create </a:t>
            </a:r>
            <a:r>
              <a:rPr lang="en-US" sz="2400" dirty="0">
                <a:solidFill>
                  <a:srgbClr val="FF0000"/>
                </a:solidFill>
              </a:rPr>
              <a:t>a new one.</a:t>
            </a:r>
          </a:p>
        </p:txBody>
      </p:sp>
      <p:pic>
        <p:nvPicPr>
          <p:cNvPr id="47109" name="Picture 6"/>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09800" y="2590800"/>
            <a:ext cx="4114800" cy="408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47110" name="Rectangle 28"/>
          <p:cNvSpPr>
            <a:spLocks noChangeArrowheads="1"/>
          </p:cNvSpPr>
          <p:nvPr/>
        </p:nvSpPr>
        <p:spPr bwMode="auto">
          <a:xfrm>
            <a:off x="990600" y="6705600"/>
            <a:ext cx="6858000"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p>
            <a:pPr marL="457200" indent="-457200" algn="l">
              <a:spcBef>
                <a:spcPct val="50000"/>
              </a:spcBef>
            </a:pPr>
            <a:r>
              <a:rPr lang="en-US" sz="1800">
                <a:solidFill>
                  <a:schemeClr val="accent2"/>
                </a:solidFill>
              </a:rPr>
              <a:t>2) Add a class to the Dialog by right clicking the Dialog and selecting “Add class”.</a:t>
            </a:r>
          </a:p>
        </p:txBody>
      </p:sp>
      <p:pic>
        <p:nvPicPr>
          <p:cNvPr id="47111" name="Picture 7"/>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600200" y="7620000"/>
            <a:ext cx="6507163" cy="5486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47112" name="Rectangle 28"/>
          <p:cNvSpPr>
            <a:spLocks noChangeArrowheads="1"/>
          </p:cNvSpPr>
          <p:nvPr/>
        </p:nvSpPr>
        <p:spPr bwMode="auto">
          <a:xfrm>
            <a:off x="9220200" y="7010400"/>
            <a:ext cx="9067800" cy="1200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p>
            <a:pPr marL="457200" indent="-457200" algn="l">
              <a:spcBef>
                <a:spcPct val="50000"/>
              </a:spcBef>
            </a:pPr>
            <a:r>
              <a:rPr lang="en-US" sz="1800">
                <a:solidFill>
                  <a:schemeClr val="accent2"/>
                </a:solidFill>
              </a:rPr>
              <a:t>4) Make an icon to call the Dialog that you just have made. To do that, click Toolbar directory and IDR_MAINFRAME. In the example an icon with a design “FR” was made by drawing the FR figure in an empty icon using the drawing tools provided. The example names the icon ID “ID_FRACTAL_TASK”.</a:t>
            </a:r>
          </a:p>
        </p:txBody>
      </p:sp>
      <p:sp>
        <p:nvSpPr>
          <p:cNvPr id="47113" name="Rectangle 28"/>
          <p:cNvSpPr>
            <a:spLocks noChangeArrowheads="1"/>
          </p:cNvSpPr>
          <p:nvPr/>
        </p:nvSpPr>
        <p:spPr bwMode="auto">
          <a:xfrm>
            <a:off x="9067800" y="1524000"/>
            <a:ext cx="906780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p>
            <a:pPr marL="457200" indent="-457200" algn="l">
              <a:spcBef>
                <a:spcPct val="50000"/>
              </a:spcBef>
            </a:pPr>
            <a:r>
              <a:rPr lang="en-US" sz="1800">
                <a:solidFill>
                  <a:schemeClr val="accent2"/>
                </a:solidFill>
              </a:rPr>
              <a:t>3) Give a name to the class “CFractalDlg” in the example below, and click Finish.</a:t>
            </a:r>
          </a:p>
        </p:txBody>
      </p:sp>
      <p:pic>
        <p:nvPicPr>
          <p:cNvPr id="47114" name="Picture 10"/>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829800" y="2133600"/>
            <a:ext cx="5486400" cy="4610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pic>
        <p:nvPicPr>
          <p:cNvPr id="47115" name="Picture 1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9372600" y="8405813"/>
            <a:ext cx="8534400" cy="3681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cxnSp>
        <p:nvCxnSpPr>
          <p:cNvPr id="47116" name="Straight Connector 20"/>
          <p:cNvCxnSpPr>
            <a:cxnSpLocks noChangeShapeType="1"/>
          </p:cNvCxnSpPr>
          <p:nvPr/>
        </p:nvCxnSpPr>
        <p:spPr bwMode="auto">
          <a:xfrm>
            <a:off x="8991600" y="1676400"/>
            <a:ext cx="0" cy="11887200"/>
          </a:xfrm>
          <a:prstGeom prst="line">
            <a:avLst/>
          </a:prstGeom>
          <a:noFill/>
          <a:ln w="9525" algn="ctr">
            <a:solidFill>
              <a:schemeClr val="tx1"/>
            </a:solidFill>
            <a:round/>
            <a:headEnd/>
            <a:tailEnd/>
          </a:ln>
          <a:extLst>
            <a:ext uri="{909E8E84-426E-40DD-AFC4-6F175D3DCCD1}">
              <a14:hiddenFill xmlns:a14="http://schemas.microsoft.com/office/drawing/2010/main">
                <a:noFill/>
              </a14:hiddenFill>
            </a:ext>
          </a:extLst>
        </p:spPr>
      </p:cxnSp>
    </p:spTree>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28"/>
          <p:cNvSpPr>
            <a:spLocks noChangeArrowheads="1"/>
          </p:cNvSpPr>
          <p:nvPr/>
        </p:nvSpPr>
        <p:spPr bwMode="auto">
          <a:xfrm>
            <a:off x="762000" y="381000"/>
            <a:ext cx="8077200" cy="923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p>
            <a:pPr marL="457200" indent="-457200" algn="l">
              <a:spcBef>
                <a:spcPct val="50000"/>
              </a:spcBef>
            </a:pPr>
            <a:r>
              <a:rPr lang="en-US" sz="1800" dirty="0">
                <a:solidFill>
                  <a:schemeClr val="accent2"/>
                </a:solidFill>
              </a:rPr>
              <a:t>5) Go to the Class View and right click the TASVIEW and choose “Class Wizard” to connect the icon to a function, which will be called when the user clicks the icon</a:t>
            </a:r>
          </a:p>
        </p:txBody>
      </p:sp>
      <p:sp>
        <p:nvSpPr>
          <p:cNvPr id="48131" name="Rectangle 28"/>
          <p:cNvSpPr>
            <a:spLocks noChangeArrowheads="1"/>
          </p:cNvSpPr>
          <p:nvPr/>
        </p:nvSpPr>
        <p:spPr bwMode="auto">
          <a:xfrm>
            <a:off x="990600" y="6705600"/>
            <a:ext cx="7848600" cy="1200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p>
            <a:pPr marL="457200" indent="-457200" algn="l">
              <a:spcBef>
                <a:spcPct val="50000"/>
              </a:spcBef>
            </a:pPr>
            <a:r>
              <a:rPr lang="en-US" sz="1800">
                <a:solidFill>
                  <a:schemeClr val="accent2"/>
                </a:solidFill>
              </a:rPr>
              <a:t>6) Choose an Object ID, ID_FRACTAL_TASK in this case, and COMMAND in Message box. Click Add Handler. Accept (by OK button) the name of the function that will be generated. And click OK to finish the class wizard.</a:t>
            </a:r>
          </a:p>
        </p:txBody>
      </p:sp>
      <p:cxnSp>
        <p:nvCxnSpPr>
          <p:cNvPr id="48132" name="Straight Connector 10"/>
          <p:cNvCxnSpPr>
            <a:cxnSpLocks noChangeShapeType="1"/>
          </p:cNvCxnSpPr>
          <p:nvPr/>
        </p:nvCxnSpPr>
        <p:spPr bwMode="auto">
          <a:xfrm>
            <a:off x="8991600" y="228600"/>
            <a:ext cx="0" cy="13335000"/>
          </a:xfrm>
          <a:prstGeom prst="line">
            <a:avLst/>
          </a:prstGeom>
          <a:noFill/>
          <a:ln w="9525" algn="ctr">
            <a:solidFill>
              <a:schemeClr val="tx1"/>
            </a:solidFill>
            <a:round/>
            <a:headEnd/>
            <a:tailEnd/>
          </a:ln>
          <a:extLst>
            <a:ext uri="{909E8E84-426E-40DD-AFC4-6F175D3DCCD1}">
              <a14:hiddenFill xmlns:a14="http://schemas.microsoft.com/office/drawing/2010/main">
                <a:noFill/>
              </a14:hiddenFill>
            </a:ext>
          </a:extLst>
        </p:spPr>
      </p:cxnSp>
      <p:sp>
        <p:nvSpPr>
          <p:cNvPr id="48133" name="Rectangle 28"/>
          <p:cNvSpPr>
            <a:spLocks noChangeArrowheads="1"/>
          </p:cNvSpPr>
          <p:nvPr/>
        </p:nvSpPr>
        <p:spPr bwMode="auto">
          <a:xfrm>
            <a:off x="9220200" y="7010400"/>
            <a:ext cx="9067800" cy="784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p>
            <a:pPr marL="457200" indent="-457200" algn="l">
              <a:spcBef>
                <a:spcPct val="50000"/>
              </a:spcBef>
            </a:pPr>
            <a:r>
              <a:rPr lang="en-US" sz="1800">
                <a:solidFill>
                  <a:schemeClr val="accent2"/>
                </a:solidFill>
              </a:rPr>
              <a:t>8) Compile and run TAS. Click the button to evoke the Dialog that you have created.</a:t>
            </a:r>
          </a:p>
          <a:p>
            <a:pPr marL="457200" indent="-457200" algn="l">
              <a:spcBef>
                <a:spcPct val="50000"/>
              </a:spcBef>
            </a:pPr>
            <a:r>
              <a:rPr lang="en-US" sz="1800">
                <a:solidFill>
                  <a:schemeClr val="accent2"/>
                </a:solidFill>
              </a:rPr>
              <a:t>If you see something like the following you have succeed. </a:t>
            </a:r>
          </a:p>
        </p:txBody>
      </p:sp>
      <p:sp>
        <p:nvSpPr>
          <p:cNvPr id="48134" name="Rectangle 28"/>
          <p:cNvSpPr>
            <a:spLocks noChangeArrowheads="1"/>
          </p:cNvSpPr>
          <p:nvPr/>
        </p:nvSpPr>
        <p:spPr bwMode="auto">
          <a:xfrm>
            <a:off x="9067800" y="381000"/>
            <a:ext cx="9067800"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p>
            <a:pPr marL="457200" indent="-457200" algn="l">
              <a:spcBef>
                <a:spcPct val="50000"/>
              </a:spcBef>
            </a:pPr>
            <a:r>
              <a:rPr lang="en-US" sz="1800">
                <a:solidFill>
                  <a:schemeClr val="accent2"/>
                </a:solidFill>
              </a:rPr>
              <a:t>7) Edit the function. In the example below, just an instance of CFractionDlg is declared and a response to an OK button is given.</a:t>
            </a:r>
          </a:p>
        </p:txBody>
      </p:sp>
      <p:pic>
        <p:nvPicPr>
          <p:cNvPr id="48135"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1000" y="1219200"/>
            <a:ext cx="4702175" cy="528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pic>
        <p:nvPicPr>
          <p:cNvPr id="48136"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562600" y="1219200"/>
            <a:ext cx="2998788" cy="5561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pic>
        <p:nvPicPr>
          <p:cNvPr id="48137" name="Picture 6"/>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219200" y="7848600"/>
            <a:ext cx="6667500" cy="563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pic>
        <p:nvPicPr>
          <p:cNvPr id="48138" name="Picture 8"/>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9144000" y="1219200"/>
            <a:ext cx="8858250" cy="3865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pic>
        <p:nvPicPr>
          <p:cNvPr id="48139" name="Picture 9"/>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9372600" y="8077200"/>
            <a:ext cx="7419975" cy="5048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28"/>
          <p:cNvSpPr>
            <a:spLocks noChangeArrowheads="1"/>
          </p:cNvSpPr>
          <p:nvPr/>
        </p:nvSpPr>
        <p:spPr bwMode="auto">
          <a:xfrm>
            <a:off x="9067800" y="304800"/>
            <a:ext cx="8153400"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p>
            <a:pPr marL="457200" indent="-457200" algn="l">
              <a:spcBef>
                <a:spcPct val="50000"/>
              </a:spcBef>
            </a:pPr>
            <a:r>
              <a:rPr lang="en-US" sz="1800">
                <a:solidFill>
                  <a:schemeClr val="accent2"/>
                </a:solidFill>
              </a:rPr>
              <a:t>11) Add a combo box variable (instance) to the Dialog class, in this example to CFractalDlg, by right clicking the combo box and choosing “Add variable”.</a:t>
            </a:r>
          </a:p>
        </p:txBody>
      </p:sp>
      <p:pic>
        <p:nvPicPr>
          <p:cNvPr id="49155" name="Picture 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134600" y="1524000"/>
            <a:ext cx="5638800" cy="4362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pic>
        <p:nvPicPr>
          <p:cNvPr id="49156"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363200" y="7848600"/>
            <a:ext cx="5848350" cy="4914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49157" name="Rectangle 28"/>
          <p:cNvSpPr>
            <a:spLocks noChangeArrowheads="1"/>
          </p:cNvSpPr>
          <p:nvPr/>
        </p:nvSpPr>
        <p:spPr bwMode="auto">
          <a:xfrm>
            <a:off x="9144000" y="6934200"/>
            <a:ext cx="8915400" cy="923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p>
            <a:pPr marL="457200" indent="-457200" algn="l">
              <a:spcBef>
                <a:spcPct val="50000"/>
              </a:spcBef>
            </a:pPr>
            <a:r>
              <a:rPr lang="en-US" sz="1800">
                <a:solidFill>
                  <a:schemeClr val="accent2"/>
                </a:solidFill>
              </a:rPr>
              <a:t>12) Give a name for the variable. In the example below “m_FractalComboBox”. And click Finish. This will add an instance of the ComboBox, named m_FractalComboBox, to the Dialog class.</a:t>
            </a:r>
          </a:p>
        </p:txBody>
      </p:sp>
      <p:pic>
        <p:nvPicPr>
          <p:cNvPr id="49158" name="Picture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81000" y="1524000"/>
            <a:ext cx="8243888" cy="414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49159" name="Rectangle 28"/>
          <p:cNvSpPr>
            <a:spLocks noChangeArrowheads="1"/>
          </p:cNvSpPr>
          <p:nvPr/>
        </p:nvSpPr>
        <p:spPr bwMode="auto">
          <a:xfrm>
            <a:off x="304800" y="457200"/>
            <a:ext cx="8153400"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p>
            <a:pPr marL="457200" indent="-457200" algn="l">
              <a:spcBef>
                <a:spcPct val="50000"/>
              </a:spcBef>
            </a:pPr>
            <a:r>
              <a:rPr lang="en-US" sz="1800">
                <a:solidFill>
                  <a:schemeClr val="accent2"/>
                </a:solidFill>
              </a:rPr>
              <a:t>9) Add a combo box to the Dialog by clicking “Combo Box” in Toolbox and then clicking on the Dialog panel.</a:t>
            </a:r>
          </a:p>
        </p:txBody>
      </p:sp>
      <p:cxnSp>
        <p:nvCxnSpPr>
          <p:cNvPr id="49160" name="Straight Connector 21"/>
          <p:cNvCxnSpPr>
            <a:cxnSpLocks noChangeShapeType="1"/>
          </p:cNvCxnSpPr>
          <p:nvPr/>
        </p:nvCxnSpPr>
        <p:spPr bwMode="auto">
          <a:xfrm>
            <a:off x="8991600" y="228600"/>
            <a:ext cx="0" cy="13335000"/>
          </a:xfrm>
          <a:prstGeom prst="line">
            <a:avLst/>
          </a:prstGeom>
          <a:noFill/>
          <a:ln w="9525" algn="ctr">
            <a:solidFill>
              <a:schemeClr val="tx1"/>
            </a:solidFill>
            <a:round/>
            <a:headEnd/>
            <a:tailEnd/>
          </a:ln>
          <a:extLst>
            <a:ext uri="{909E8E84-426E-40DD-AFC4-6F175D3DCCD1}">
              <a14:hiddenFill xmlns:a14="http://schemas.microsoft.com/office/drawing/2010/main">
                <a:noFill/>
              </a14:hiddenFill>
            </a:ext>
          </a:extLst>
        </p:spPr>
      </p:cxnSp>
      <p:sp>
        <p:nvSpPr>
          <p:cNvPr id="49161" name="Rectangle 28"/>
          <p:cNvSpPr>
            <a:spLocks noChangeArrowheads="1"/>
          </p:cNvSpPr>
          <p:nvPr/>
        </p:nvSpPr>
        <p:spPr bwMode="auto">
          <a:xfrm>
            <a:off x="457200" y="6858000"/>
            <a:ext cx="7772400" cy="923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p>
            <a:pPr marL="457200" indent="-457200" algn="l">
              <a:spcBef>
                <a:spcPct val="50000"/>
              </a:spcBef>
            </a:pPr>
            <a:r>
              <a:rPr lang="en-US" sz="1800">
                <a:solidFill>
                  <a:schemeClr val="accent2"/>
                </a:solidFill>
              </a:rPr>
              <a:t>10) Click the dropdown button of the dropdown menu. Now it will let you drag the window down-ward to allow the dropdown menu to expand when it is clicked.</a:t>
            </a:r>
          </a:p>
        </p:txBody>
      </p:sp>
      <p:pic>
        <p:nvPicPr>
          <p:cNvPr id="49162" name="Picture 10"/>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62000" y="8001000"/>
            <a:ext cx="7267575" cy="3867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49163" name="Oval 24"/>
          <p:cNvSpPr>
            <a:spLocks noChangeArrowheads="1"/>
          </p:cNvSpPr>
          <p:nvPr/>
        </p:nvSpPr>
        <p:spPr bwMode="auto">
          <a:xfrm>
            <a:off x="6172200" y="9558338"/>
            <a:ext cx="533400" cy="390525"/>
          </a:xfrm>
          <a:prstGeom prst="ellipse">
            <a:avLst/>
          </a:prstGeom>
          <a:noFill/>
          <a:ln w="9525" algn="ctr">
            <a:solidFill>
              <a:srgbClr val="C00000"/>
            </a:solidFill>
            <a:round/>
            <a:headEnd/>
            <a:tailEnd type="triangle" w="med" len="med"/>
          </a:ln>
          <a:extLst>
            <a:ext uri="{909E8E84-426E-40DD-AFC4-6F175D3DCCD1}">
              <a14:hiddenFill xmlns:a14="http://schemas.microsoft.com/office/drawing/2010/main">
                <a:solidFill>
                  <a:srgbClr val="FFFFFF"/>
                </a:solidFill>
              </a14:hiddenFill>
            </a:ext>
          </a:extLst>
        </p:spPr>
        <p:txBody>
          <a:bodyPr anchor="ctr"/>
          <a:lstStyle/>
          <a:p>
            <a:endParaRPr lang="en-US"/>
          </a:p>
        </p:txBody>
      </p:sp>
      <p:sp>
        <p:nvSpPr>
          <p:cNvPr id="49164" name="Oval 25"/>
          <p:cNvSpPr>
            <a:spLocks noChangeArrowheads="1"/>
          </p:cNvSpPr>
          <p:nvPr/>
        </p:nvSpPr>
        <p:spPr bwMode="auto">
          <a:xfrm>
            <a:off x="5334000" y="10210800"/>
            <a:ext cx="381000" cy="457200"/>
          </a:xfrm>
          <a:prstGeom prst="ellipse">
            <a:avLst/>
          </a:prstGeom>
          <a:noFill/>
          <a:ln w="9525" algn="ctr">
            <a:solidFill>
              <a:srgbClr val="C00000"/>
            </a:solidFill>
            <a:round/>
            <a:headEnd/>
            <a:tailEnd type="triangle" w="med" len="med"/>
          </a:ln>
          <a:extLst>
            <a:ext uri="{909E8E84-426E-40DD-AFC4-6F175D3DCCD1}">
              <a14:hiddenFill xmlns:a14="http://schemas.microsoft.com/office/drawing/2010/main">
                <a:solidFill>
                  <a:srgbClr val="FFFFFF"/>
                </a:solidFill>
              </a14:hiddenFill>
            </a:ext>
          </a:extLst>
        </p:spPr>
        <p:txBody>
          <a:bodyPr wrap="none" anchor="ctr"/>
          <a:lstStyle/>
          <a:p>
            <a:endParaRPr lang="en-US"/>
          </a:p>
        </p:txBody>
      </p:sp>
      <p:cxnSp>
        <p:nvCxnSpPr>
          <p:cNvPr id="49165" name="Straight Arrow Connector 26"/>
          <p:cNvCxnSpPr>
            <a:cxnSpLocks noChangeShapeType="1"/>
          </p:cNvCxnSpPr>
          <p:nvPr/>
        </p:nvCxnSpPr>
        <p:spPr bwMode="auto">
          <a:xfrm>
            <a:off x="5527675" y="10668000"/>
            <a:ext cx="0" cy="381000"/>
          </a:xfrm>
          <a:prstGeom prst="straightConnector1">
            <a:avLst/>
          </a:prstGeom>
          <a:noFill/>
          <a:ln w="9525" algn="ctr">
            <a:solidFill>
              <a:srgbClr val="FF0000"/>
            </a:solidFill>
            <a:round/>
            <a:headEnd/>
            <a:tailEnd type="arrow" w="med" len="med"/>
          </a:ln>
          <a:extLst>
            <a:ext uri="{909E8E84-426E-40DD-AFC4-6F175D3DCCD1}">
              <a14:hiddenFill xmlns:a14="http://schemas.microsoft.com/office/drawing/2010/main">
                <a:noFill/>
              </a14:hiddenFill>
            </a:ext>
          </a:extLst>
        </p:spPr>
      </p:cxnSp>
    </p:spTree>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28"/>
          <p:cNvSpPr>
            <a:spLocks noChangeArrowheads="1"/>
          </p:cNvSpPr>
          <p:nvPr/>
        </p:nvSpPr>
        <p:spPr bwMode="auto">
          <a:xfrm>
            <a:off x="533400" y="7086600"/>
            <a:ext cx="7772400" cy="923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p>
            <a:pPr marL="457200" indent="-457200" algn="l">
              <a:spcBef>
                <a:spcPct val="50000"/>
              </a:spcBef>
            </a:pPr>
            <a:r>
              <a:rPr lang="en-US" sz="1800">
                <a:solidFill>
                  <a:schemeClr val="accent2"/>
                </a:solidFill>
              </a:rPr>
              <a:t>14) Make sure that the CBL_SELCHANGE is selected and the right Dialog class is selected. See the name of the function is okay. And just click the button “Add and Edit”.</a:t>
            </a:r>
          </a:p>
        </p:txBody>
      </p:sp>
      <p:cxnSp>
        <p:nvCxnSpPr>
          <p:cNvPr id="50179" name="Straight Connector 18"/>
          <p:cNvCxnSpPr>
            <a:cxnSpLocks noChangeShapeType="1"/>
          </p:cNvCxnSpPr>
          <p:nvPr/>
        </p:nvCxnSpPr>
        <p:spPr bwMode="auto">
          <a:xfrm>
            <a:off x="8991600" y="228600"/>
            <a:ext cx="0" cy="13335000"/>
          </a:xfrm>
          <a:prstGeom prst="line">
            <a:avLst/>
          </a:prstGeom>
          <a:noFill/>
          <a:ln w="9525" algn="ctr">
            <a:solidFill>
              <a:schemeClr val="tx1"/>
            </a:solidFill>
            <a:round/>
            <a:headEnd/>
            <a:tailEnd/>
          </a:ln>
          <a:extLst>
            <a:ext uri="{909E8E84-426E-40DD-AFC4-6F175D3DCCD1}">
              <a14:hiddenFill xmlns:a14="http://schemas.microsoft.com/office/drawing/2010/main">
                <a:noFill/>
              </a14:hiddenFill>
            </a:ext>
          </a:extLst>
        </p:spPr>
      </p:cxnSp>
      <p:pic>
        <p:nvPicPr>
          <p:cNvPr id="50180" name="Picture 6"/>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71600" y="8001000"/>
            <a:ext cx="5848350" cy="4914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pic>
        <p:nvPicPr>
          <p:cNvPr id="50181" name="Picture 7"/>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363200" y="1371600"/>
            <a:ext cx="5029200" cy="426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50182" name="Rectangle 28"/>
          <p:cNvSpPr>
            <a:spLocks noChangeArrowheads="1"/>
          </p:cNvSpPr>
          <p:nvPr/>
        </p:nvSpPr>
        <p:spPr bwMode="auto">
          <a:xfrm>
            <a:off x="9448800" y="304800"/>
            <a:ext cx="7772400"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p>
            <a:pPr marL="457200" indent="-457200" algn="l">
              <a:spcBef>
                <a:spcPct val="50000"/>
              </a:spcBef>
            </a:pPr>
            <a:r>
              <a:rPr lang="en-US" sz="1800">
                <a:solidFill>
                  <a:schemeClr val="accent2"/>
                </a:solidFill>
              </a:rPr>
              <a:t>15) Also add a virtual function by the Class Wizard. After choosing the right class and function, click “Add Function”. And click “Edit Code”.</a:t>
            </a:r>
          </a:p>
        </p:txBody>
      </p:sp>
      <p:sp>
        <p:nvSpPr>
          <p:cNvPr id="50183" name="Rectangle 28"/>
          <p:cNvSpPr>
            <a:spLocks noChangeArrowheads="1"/>
          </p:cNvSpPr>
          <p:nvPr/>
        </p:nvSpPr>
        <p:spPr bwMode="auto">
          <a:xfrm>
            <a:off x="9144000" y="5943600"/>
            <a:ext cx="7772400"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p>
            <a:pPr marL="457200" indent="-457200" algn="l">
              <a:spcBef>
                <a:spcPct val="50000"/>
              </a:spcBef>
            </a:pPr>
            <a:r>
              <a:rPr lang="en-US" sz="1800" dirty="0">
                <a:solidFill>
                  <a:schemeClr val="accent2"/>
                </a:solidFill>
              </a:rPr>
              <a:t>16) Edit appropriate operations in the functions. In the following, the user is giving 3 different task choices to the combo box drop-down menu.</a:t>
            </a:r>
          </a:p>
        </p:txBody>
      </p:sp>
      <p:sp>
        <p:nvSpPr>
          <p:cNvPr id="50184" name="Rectangle 28"/>
          <p:cNvSpPr>
            <a:spLocks noChangeArrowheads="1"/>
          </p:cNvSpPr>
          <p:nvPr/>
        </p:nvSpPr>
        <p:spPr bwMode="auto">
          <a:xfrm>
            <a:off x="685800" y="762000"/>
            <a:ext cx="7772400"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p>
            <a:pPr marL="457200" indent="-457200" algn="l">
              <a:spcBef>
                <a:spcPct val="50000"/>
              </a:spcBef>
            </a:pPr>
            <a:r>
              <a:rPr lang="en-US" sz="1800" dirty="0">
                <a:solidFill>
                  <a:schemeClr val="accent2"/>
                </a:solidFill>
              </a:rPr>
              <a:t>13) Connect the combo box to a function in case the user clicks it: </a:t>
            </a:r>
            <a:r>
              <a:rPr lang="en-US" sz="1800" dirty="0">
                <a:solidFill>
                  <a:schemeClr val="accent2"/>
                </a:solidFill>
                <a:sym typeface="Wingdings" pitchFamily="2" charset="2"/>
              </a:rPr>
              <a:t>Right click the combo box</a:t>
            </a:r>
            <a:r>
              <a:rPr lang="en-US" sz="1800" dirty="0">
                <a:solidFill>
                  <a:schemeClr val="accent2"/>
                </a:solidFill>
              </a:rPr>
              <a:t> and click “Add Event Handler”.</a:t>
            </a:r>
          </a:p>
        </p:txBody>
      </p:sp>
      <p:pic>
        <p:nvPicPr>
          <p:cNvPr id="50185" name="Picture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133600" y="1524000"/>
            <a:ext cx="5000625" cy="4419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pic>
        <p:nvPicPr>
          <p:cNvPr id="50186" name="Picture 11"/>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9067800" y="6705600"/>
            <a:ext cx="8991600" cy="681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28"/>
          <p:cNvSpPr>
            <a:spLocks noChangeArrowheads="1"/>
          </p:cNvSpPr>
          <p:nvPr/>
        </p:nvSpPr>
        <p:spPr bwMode="auto">
          <a:xfrm>
            <a:off x="762000" y="762000"/>
            <a:ext cx="7543800"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p>
            <a:pPr marL="457200" indent="-457200" algn="l">
              <a:spcBef>
                <a:spcPct val="50000"/>
              </a:spcBef>
            </a:pPr>
            <a:r>
              <a:rPr lang="en-US" sz="1800">
                <a:solidFill>
                  <a:schemeClr val="accent2"/>
                </a:solidFill>
              </a:rPr>
              <a:t>17) Go to TAS_VIEW.cpp to further define the function that calls the Dialog.</a:t>
            </a:r>
          </a:p>
        </p:txBody>
      </p:sp>
      <p:pic>
        <p:nvPicPr>
          <p:cNvPr id="51203"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1000" y="1676400"/>
            <a:ext cx="8458200" cy="2819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pic>
        <p:nvPicPr>
          <p:cNvPr id="51204"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524000" y="7924800"/>
            <a:ext cx="5972175" cy="5057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51205" name="Rectangle 28"/>
          <p:cNvSpPr>
            <a:spLocks noChangeArrowheads="1"/>
          </p:cNvSpPr>
          <p:nvPr/>
        </p:nvSpPr>
        <p:spPr bwMode="auto">
          <a:xfrm>
            <a:off x="533400" y="6781800"/>
            <a:ext cx="7543800"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p>
            <a:pPr marL="457200" indent="-457200" algn="l">
              <a:spcBef>
                <a:spcPct val="50000"/>
              </a:spcBef>
            </a:pPr>
            <a:r>
              <a:rPr lang="en-US" sz="1800">
                <a:solidFill>
                  <a:schemeClr val="accent2"/>
                </a:solidFill>
              </a:rPr>
              <a:t>18) Build the program and run it. You should be able to click and see the Dialog and change the parameter using the drop-down menu.</a:t>
            </a:r>
          </a:p>
        </p:txBody>
      </p:sp>
    </p:spTree>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106"/>
          <p:cNvSpPr>
            <a:spLocks noChangeArrowheads="1"/>
          </p:cNvSpPr>
          <p:nvPr/>
        </p:nvSpPr>
        <p:spPr bwMode="auto">
          <a:xfrm>
            <a:off x="0" y="0"/>
            <a:ext cx="18288000" cy="990600"/>
          </a:xfrm>
          <a:prstGeom prst="rect">
            <a:avLst/>
          </a:prstGeom>
          <a:gradFill rotWithShape="1">
            <a:gsLst>
              <a:gs pos="0">
                <a:srgbClr val="CACACA"/>
              </a:gs>
              <a:gs pos="50000">
                <a:srgbClr val="EAEAEA"/>
              </a:gs>
              <a:gs pos="100000">
                <a:srgbClr val="CACACA"/>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lIns="182880" tIns="91440" rIns="182880" bIns="91440" anchor="ctr"/>
          <a:lstStyle/>
          <a:p>
            <a:pPr defTabSz="1828800"/>
            <a:r>
              <a:rPr lang="en-US" sz="3600" b="1">
                <a:solidFill>
                  <a:srgbClr val="A50021"/>
                </a:solidFill>
              </a:rPr>
              <a:t>Typical functions to present visual stimuli</a:t>
            </a:r>
          </a:p>
        </p:txBody>
      </p:sp>
      <p:sp>
        <p:nvSpPr>
          <p:cNvPr id="52227" name="Rectangle 122"/>
          <p:cNvSpPr>
            <a:spLocks noChangeArrowheads="1"/>
          </p:cNvSpPr>
          <p:nvPr/>
        </p:nvSpPr>
        <p:spPr bwMode="auto">
          <a:xfrm>
            <a:off x="3505200" y="2438400"/>
            <a:ext cx="10363200" cy="2678113"/>
          </a:xfrm>
          <a:prstGeom prst="rect">
            <a:avLst/>
          </a:prstGeom>
          <a:noFill/>
          <a:ln w="9525" algn="ctr">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p>
            <a:pPr algn="l">
              <a:spcBef>
                <a:spcPct val="50000"/>
              </a:spcBef>
            </a:pPr>
            <a:r>
              <a:rPr lang="en-US" sz="2400" dirty="0">
                <a:solidFill>
                  <a:schemeClr val="accent2"/>
                </a:solidFill>
              </a:rPr>
              <a:t>Typical functions to present </a:t>
            </a:r>
            <a:r>
              <a:rPr lang="en-US" sz="2400" dirty="0">
                <a:solidFill>
                  <a:srgbClr val="FF0000"/>
                </a:solidFill>
              </a:rPr>
              <a:t>BOX</a:t>
            </a:r>
            <a:r>
              <a:rPr lang="en-US" sz="2400" dirty="0">
                <a:solidFill>
                  <a:schemeClr val="accent2"/>
                </a:solidFill>
              </a:rPr>
              <a:t> stimuli:</a:t>
            </a:r>
          </a:p>
          <a:p>
            <a:pPr algn="l">
              <a:spcBef>
                <a:spcPct val="50000"/>
              </a:spcBef>
            </a:pPr>
            <a:r>
              <a:rPr lang="en-US" sz="2400" dirty="0">
                <a:solidFill>
                  <a:schemeClr val="accent2"/>
                </a:solidFill>
              </a:rPr>
              <a:t>1) </a:t>
            </a:r>
            <a:r>
              <a:rPr lang="en-US" sz="2400" dirty="0" err="1">
                <a:solidFill>
                  <a:schemeClr val="accent2"/>
                </a:solidFill>
              </a:rPr>
              <a:t>PvisSetStimColors</a:t>
            </a:r>
            <a:r>
              <a:rPr lang="en-US" sz="2400" dirty="0">
                <a:solidFill>
                  <a:schemeClr val="accent2"/>
                </a:solidFill>
              </a:rPr>
              <a:t>(</a:t>
            </a:r>
            <a:r>
              <a:rPr lang="en-US" sz="2400" dirty="0" err="1">
                <a:solidFill>
                  <a:schemeClr val="accent2"/>
                </a:solidFill>
              </a:rPr>
              <a:t>nFix,fixObj,fixRed,fixGreen,fixBlue</a:t>
            </a:r>
            <a:r>
              <a:rPr lang="en-US" sz="2400" dirty="0">
                <a:solidFill>
                  <a:schemeClr val="accent2"/>
                </a:solidFill>
              </a:rPr>
              <a:t>); </a:t>
            </a:r>
          </a:p>
          <a:p>
            <a:pPr algn="l">
              <a:spcBef>
                <a:spcPct val="50000"/>
              </a:spcBef>
            </a:pPr>
            <a:r>
              <a:rPr lang="en-US" sz="2400" dirty="0">
                <a:solidFill>
                  <a:schemeClr val="accent2"/>
                </a:solidFill>
              </a:rPr>
              <a:t>2) </a:t>
            </a:r>
            <a:r>
              <a:rPr lang="en-US" sz="2400" dirty="0" err="1">
                <a:solidFill>
                  <a:schemeClr val="accent2"/>
                </a:solidFill>
              </a:rPr>
              <a:t>PvisStimLocation</a:t>
            </a:r>
            <a:r>
              <a:rPr lang="en-US" sz="2400" dirty="0">
                <a:solidFill>
                  <a:schemeClr val="accent2"/>
                </a:solidFill>
              </a:rPr>
              <a:t>(</a:t>
            </a:r>
            <a:r>
              <a:rPr lang="en-US" sz="2400" dirty="0" err="1">
                <a:solidFill>
                  <a:schemeClr val="accent2"/>
                </a:solidFill>
              </a:rPr>
              <a:t>nFix</a:t>
            </a:r>
            <a:r>
              <a:rPr lang="en-US" sz="2400" dirty="0">
                <a:solidFill>
                  <a:schemeClr val="accent2"/>
                </a:solidFill>
              </a:rPr>
              <a:t>, </a:t>
            </a:r>
            <a:r>
              <a:rPr lang="en-US" sz="2400" dirty="0" err="1">
                <a:solidFill>
                  <a:schemeClr val="accent2"/>
                </a:solidFill>
              </a:rPr>
              <a:t>fixObj</a:t>
            </a:r>
            <a:r>
              <a:rPr lang="en-US" sz="2400" dirty="0">
                <a:solidFill>
                  <a:schemeClr val="accent2"/>
                </a:solidFill>
              </a:rPr>
              <a:t>, </a:t>
            </a:r>
            <a:r>
              <a:rPr lang="en-US" sz="2400" dirty="0" err="1">
                <a:solidFill>
                  <a:schemeClr val="accent2"/>
                </a:solidFill>
              </a:rPr>
              <a:t>fixX</a:t>
            </a:r>
            <a:r>
              <a:rPr lang="en-US" sz="2400" dirty="0">
                <a:solidFill>
                  <a:schemeClr val="accent2"/>
                </a:solidFill>
              </a:rPr>
              <a:t>, </a:t>
            </a:r>
            <a:r>
              <a:rPr lang="en-US" sz="2400" dirty="0" err="1">
                <a:solidFill>
                  <a:schemeClr val="accent2"/>
                </a:solidFill>
              </a:rPr>
              <a:t>fixY</a:t>
            </a:r>
            <a:r>
              <a:rPr lang="en-US" sz="2400" dirty="0">
                <a:solidFill>
                  <a:schemeClr val="accent2"/>
                </a:solidFill>
              </a:rPr>
              <a:t>);</a:t>
            </a:r>
          </a:p>
          <a:p>
            <a:pPr algn="l">
              <a:spcBef>
                <a:spcPct val="50000"/>
              </a:spcBef>
            </a:pPr>
            <a:r>
              <a:rPr lang="en-US" sz="2400" dirty="0">
                <a:solidFill>
                  <a:schemeClr val="accent2"/>
                </a:solidFill>
              </a:rPr>
              <a:t>3) </a:t>
            </a:r>
            <a:r>
              <a:rPr lang="en-US" sz="2400" dirty="0" err="1">
                <a:solidFill>
                  <a:schemeClr val="accent2"/>
                </a:solidFill>
              </a:rPr>
              <a:t>PvisDrawBar</a:t>
            </a:r>
            <a:r>
              <a:rPr lang="en-US" sz="2400" dirty="0">
                <a:solidFill>
                  <a:schemeClr val="accent2"/>
                </a:solidFill>
              </a:rPr>
              <a:t>(</a:t>
            </a:r>
            <a:r>
              <a:rPr lang="en-US" sz="2400" dirty="0" err="1">
                <a:solidFill>
                  <a:schemeClr val="accent2"/>
                </a:solidFill>
              </a:rPr>
              <a:t>nFix</a:t>
            </a:r>
            <a:r>
              <a:rPr lang="en-US" sz="2400" dirty="0">
                <a:solidFill>
                  <a:schemeClr val="accent2"/>
                </a:solidFill>
              </a:rPr>
              <a:t>, </a:t>
            </a:r>
            <a:r>
              <a:rPr lang="en-US" sz="2400" dirty="0" err="1">
                <a:solidFill>
                  <a:schemeClr val="accent2"/>
                </a:solidFill>
              </a:rPr>
              <a:t>fixObj</a:t>
            </a:r>
            <a:r>
              <a:rPr lang="en-US" sz="2400" dirty="0">
                <a:solidFill>
                  <a:schemeClr val="accent2"/>
                </a:solidFill>
              </a:rPr>
              <a:t>, </a:t>
            </a:r>
            <a:r>
              <a:rPr lang="en-US" sz="2400" dirty="0" err="1">
                <a:solidFill>
                  <a:schemeClr val="accent2"/>
                </a:solidFill>
              </a:rPr>
              <a:t>fixSize</a:t>
            </a:r>
            <a:r>
              <a:rPr lang="en-US" sz="2400" dirty="0">
                <a:solidFill>
                  <a:schemeClr val="accent2"/>
                </a:solidFill>
              </a:rPr>
              <a:t>, </a:t>
            </a:r>
            <a:r>
              <a:rPr lang="en-US" sz="2400" dirty="0" err="1">
                <a:solidFill>
                  <a:schemeClr val="accent2"/>
                </a:solidFill>
              </a:rPr>
              <a:t>fixSize</a:t>
            </a:r>
            <a:r>
              <a:rPr lang="en-US" sz="2400" dirty="0">
                <a:solidFill>
                  <a:schemeClr val="accent2"/>
                </a:solidFill>
              </a:rPr>
              <a:t>, </a:t>
            </a:r>
            <a:r>
              <a:rPr lang="en-US" sz="2400" dirty="0" err="1">
                <a:solidFill>
                  <a:schemeClr val="accent2"/>
                </a:solidFill>
              </a:rPr>
              <a:t>ContrastOfBars</a:t>
            </a:r>
            <a:r>
              <a:rPr lang="en-US" sz="2400" dirty="0">
                <a:solidFill>
                  <a:schemeClr val="accent2"/>
                </a:solidFill>
              </a:rPr>
              <a:t>);</a:t>
            </a:r>
          </a:p>
          <a:p>
            <a:pPr algn="l">
              <a:spcBef>
                <a:spcPct val="50000"/>
              </a:spcBef>
            </a:pPr>
            <a:r>
              <a:rPr lang="en-US" sz="2400" dirty="0">
                <a:solidFill>
                  <a:schemeClr val="accent2"/>
                </a:solidFill>
              </a:rPr>
              <a:t>4) </a:t>
            </a:r>
            <a:r>
              <a:rPr lang="en-US" sz="2400" dirty="0" err="1">
                <a:solidFill>
                  <a:schemeClr val="accent2"/>
                </a:solidFill>
              </a:rPr>
              <a:t>PvisSwitchStim_with_ECODE</a:t>
            </a:r>
            <a:r>
              <a:rPr lang="en-US" sz="2400" dirty="0">
                <a:solidFill>
                  <a:schemeClr val="accent2"/>
                </a:solidFill>
              </a:rPr>
              <a:t> (</a:t>
            </a:r>
            <a:r>
              <a:rPr lang="en-US" sz="2400" dirty="0" err="1">
                <a:solidFill>
                  <a:schemeClr val="accent2"/>
                </a:solidFill>
              </a:rPr>
              <a:t>nFix</a:t>
            </a:r>
            <a:r>
              <a:rPr lang="en-US" sz="2400" dirty="0">
                <a:solidFill>
                  <a:schemeClr val="accent2"/>
                </a:solidFill>
              </a:rPr>
              <a:t>, </a:t>
            </a:r>
            <a:r>
              <a:rPr lang="en-US" sz="2400" dirty="0" err="1">
                <a:solidFill>
                  <a:schemeClr val="accent2"/>
                </a:solidFill>
              </a:rPr>
              <a:t>fixObj</a:t>
            </a:r>
            <a:r>
              <a:rPr lang="en-US" sz="2400" dirty="0">
                <a:solidFill>
                  <a:schemeClr val="accent2"/>
                </a:solidFill>
              </a:rPr>
              <a:t>, </a:t>
            </a:r>
            <a:r>
              <a:rPr lang="en-US" sz="2400" dirty="0" err="1">
                <a:solidFill>
                  <a:schemeClr val="accent2"/>
                </a:solidFill>
              </a:rPr>
              <a:t>fix_SwitchON</a:t>
            </a:r>
            <a:r>
              <a:rPr lang="en-US" sz="2400" dirty="0">
                <a:solidFill>
                  <a:schemeClr val="accent2"/>
                </a:solidFill>
              </a:rPr>
              <a:t>, </a:t>
            </a:r>
            <a:r>
              <a:rPr lang="en-US" sz="2400" dirty="0" err="1">
                <a:solidFill>
                  <a:schemeClr val="accent2"/>
                </a:solidFill>
              </a:rPr>
              <a:t>Ecode</a:t>
            </a:r>
            <a:r>
              <a:rPr lang="en-US" sz="2400" dirty="0">
                <a:solidFill>
                  <a:schemeClr val="accent2"/>
                </a:solidFill>
              </a:rPr>
              <a:t>); </a:t>
            </a:r>
          </a:p>
        </p:txBody>
      </p:sp>
      <p:sp>
        <p:nvSpPr>
          <p:cNvPr id="52228" name="Rectangle 123"/>
          <p:cNvSpPr>
            <a:spLocks noChangeArrowheads="1"/>
          </p:cNvSpPr>
          <p:nvPr/>
        </p:nvSpPr>
        <p:spPr bwMode="auto">
          <a:xfrm>
            <a:off x="3581400" y="6019800"/>
            <a:ext cx="11277600" cy="3046413"/>
          </a:xfrm>
          <a:prstGeom prst="rect">
            <a:avLst/>
          </a:prstGeom>
          <a:noFill/>
          <a:ln w="9525" algn="ctr">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p>
            <a:pPr algn="l">
              <a:spcBef>
                <a:spcPct val="50000"/>
              </a:spcBef>
            </a:pPr>
            <a:r>
              <a:rPr lang="en-US" sz="2400" dirty="0">
                <a:solidFill>
                  <a:schemeClr val="accent2"/>
                </a:solidFill>
              </a:rPr>
              <a:t>Typical functions to present </a:t>
            </a:r>
            <a:r>
              <a:rPr lang="en-US" sz="2400" dirty="0">
                <a:solidFill>
                  <a:srgbClr val="FF0000"/>
                </a:solidFill>
              </a:rPr>
              <a:t>PICTURE</a:t>
            </a:r>
            <a:r>
              <a:rPr lang="en-US" sz="2400" dirty="0">
                <a:solidFill>
                  <a:schemeClr val="accent2"/>
                </a:solidFill>
              </a:rPr>
              <a:t> stimuli:</a:t>
            </a:r>
          </a:p>
          <a:p>
            <a:pPr algn="l"/>
            <a:r>
              <a:rPr lang="en-US" sz="2400" dirty="0">
                <a:solidFill>
                  <a:schemeClr val="accent2"/>
                </a:solidFill>
              </a:rPr>
              <a:t>1) </a:t>
            </a:r>
            <a:r>
              <a:rPr lang="en-US" sz="2400" dirty="0" err="1">
                <a:solidFill>
                  <a:schemeClr val="accent2"/>
                </a:solidFill>
              </a:rPr>
              <a:t>Give_ObjID_and_NameOfPic</a:t>
            </a:r>
            <a:r>
              <a:rPr lang="en-US" sz="2400" dirty="0">
                <a:solidFill>
                  <a:schemeClr val="accent2"/>
                </a:solidFill>
              </a:rPr>
              <a:t>(0,"BabyMonkey.jpg"); </a:t>
            </a:r>
          </a:p>
          <a:p>
            <a:pPr algn="l">
              <a:spcBef>
                <a:spcPct val="50000"/>
              </a:spcBef>
            </a:pPr>
            <a:r>
              <a:rPr lang="en-US" sz="2400" dirty="0">
                <a:solidFill>
                  <a:schemeClr val="accent2"/>
                </a:solidFill>
              </a:rPr>
              <a:t>2) </a:t>
            </a:r>
            <a:r>
              <a:rPr lang="en-US" sz="2400" dirty="0" err="1">
                <a:solidFill>
                  <a:schemeClr val="accent2"/>
                </a:solidFill>
              </a:rPr>
              <a:t>PvisStimLocation</a:t>
            </a:r>
            <a:r>
              <a:rPr lang="en-US" sz="2400" dirty="0">
                <a:solidFill>
                  <a:schemeClr val="accent2"/>
                </a:solidFill>
              </a:rPr>
              <a:t>(</a:t>
            </a:r>
            <a:r>
              <a:rPr lang="en-US" sz="2400" dirty="0" err="1">
                <a:solidFill>
                  <a:schemeClr val="accent2"/>
                </a:solidFill>
              </a:rPr>
              <a:t>nFix</a:t>
            </a:r>
            <a:r>
              <a:rPr lang="en-US" sz="2400" dirty="0">
                <a:solidFill>
                  <a:schemeClr val="accent2"/>
                </a:solidFill>
              </a:rPr>
              <a:t>, </a:t>
            </a:r>
            <a:r>
              <a:rPr lang="en-US" sz="2400" dirty="0" err="1">
                <a:solidFill>
                  <a:schemeClr val="accent2"/>
                </a:solidFill>
              </a:rPr>
              <a:t>fixObj</a:t>
            </a:r>
            <a:r>
              <a:rPr lang="en-US" sz="2400" dirty="0">
                <a:solidFill>
                  <a:schemeClr val="accent2"/>
                </a:solidFill>
              </a:rPr>
              <a:t>, </a:t>
            </a:r>
            <a:r>
              <a:rPr lang="en-US" sz="2400" dirty="0" err="1">
                <a:solidFill>
                  <a:schemeClr val="accent2"/>
                </a:solidFill>
              </a:rPr>
              <a:t>fixX</a:t>
            </a:r>
            <a:r>
              <a:rPr lang="en-US" sz="2400" dirty="0">
                <a:solidFill>
                  <a:schemeClr val="accent2"/>
                </a:solidFill>
              </a:rPr>
              <a:t>, </a:t>
            </a:r>
            <a:r>
              <a:rPr lang="en-US" sz="2400" dirty="0" err="1">
                <a:solidFill>
                  <a:schemeClr val="accent2"/>
                </a:solidFill>
              </a:rPr>
              <a:t>fixY</a:t>
            </a:r>
            <a:r>
              <a:rPr lang="en-US" sz="2400" dirty="0">
                <a:solidFill>
                  <a:schemeClr val="accent2"/>
                </a:solidFill>
              </a:rPr>
              <a:t>);</a:t>
            </a:r>
          </a:p>
          <a:p>
            <a:pPr algn="l">
              <a:spcBef>
                <a:spcPct val="50000"/>
              </a:spcBef>
            </a:pPr>
            <a:r>
              <a:rPr lang="en-US" sz="2400" dirty="0">
                <a:solidFill>
                  <a:schemeClr val="accent2"/>
                </a:solidFill>
              </a:rPr>
              <a:t>3) </a:t>
            </a:r>
            <a:r>
              <a:rPr lang="en-US" sz="2400" dirty="0" err="1">
                <a:solidFill>
                  <a:schemeClr val="accent2"/>
                </a:solidFill>
              </a:rPr>
              <a:t>PvisDrawPic</a:t>
            </a:r>
            <a:r>
              <a:rPr lang="en-US" sz="2400" dirty="0">
                <a:solidFill>
                  <a:schemeClr val="accent2"/>
                </a:solidFill>
              </a:rPr>
              <a:t>(</a:t>
            </a:r>
            <a:r>
              <a:rPr lang="en-US" sz="2400" dirty="0" err="1">
                <a:solidFill>
                  <a:schemeClr val="accent2"/>
                </a:solidFill>
              </a:rPr>
              <a:t>nFix</a:t>
            </a:r>
            <a:r>
              <a:rPr lang="en-US" sz="2400" dirty="0">
                <a:solidFill>
                  <a:schemeClr val="accent2"/>
                </a:solidFill>
              </a:rPr>
              <a:t>, </a:t>
            </a:r>
            <a:r>
              <a:rPr lang="en-US" sz="2400" dirty="0" err="1">
                <a:solidFill>
                  <a:schemeClr val="accent2"/>
                </a:solidFill>
              </a:rPr>
              <a:t>fixObj</a:t>
            </a:r>
            <a:r>
              <a:rPr lang="en-US" sz="2400" dirty="0">
                <a:solidFill>
                  <a:schemeClr val="accent2"/>
                </a:solidFill>
              </a:rPr>
              <a:t>, </a:t>
            </a:r>
            <a:r>
              <a:rPr lang="en-US" sz="2400" dirty="0" err="1">
                <a:solidFill>
                  <a:schemeClr val="accent2"/>
                </a:solidFill>
              </a:rPr>
              <a:t>fixSize</a:t>
            </a:r>
            <a:r>
              <a:rPr lang="en-US" sz="2400" dirty="0">
                <a:solidFill>
                  <a:schemeClr val="accent2"/>
                </a:solidFill>
              </a:rPr>
              <a:t>, </a:t>
            </a:r>
            <a:r>
              <a:rPr lang="en-US" sz="2400" dirty="0" err="1">
                <a:solidFill>
                  <a:schemeClr val="accent2"/>
                </a:solidFill>
              </a:rPr>
              <a:t>fixSize</a:t>
            </a:r>
            <a:r>
              <a:rPr lang="en-US" sz="2400" dirty="0">
                <a:solidFill>
                  <a:schemeClr val="accent2"/>
                </a:solidFill>
              </a:rPr>
              <a:t>);</a:t>
            </a:r>
          </a:p>
          <a:p>
            <a:pPr algn="l">
              <a:spcBef>
                <a:spcPct val="50000"/>
              </a:spcBef>
            </a:pPr>
            <a:r>
              <a:rPr lang="en-US" sz="2400" dirty="0">
                <a:solidFill>
                  <a:schemeClr val="accent2"/>
                </a:solidFill>
              </a:rPr>
              <a:t>4) </a:t>
            </a:r>
            <a:r>
              <a:rPr lang="en-US" sz="2400" dirty="0" err="1">
                <a:solidFill>
                  <a:schemeClr val="accent2"/>
                </a:solidFill>
              </a:rPr>
              <a:t>PvisSwitchStim_with_ECODE</a:t>
            </a:r>
            <a:r>
              <a:rPr lang="en-US" sz="2400" dirty="0">
                <a:solidFill>
                  <a:schemeClr val="accent2"/>
                </a:solidFill>
              </a:rPr>
              <a:t>(</a:t>
            </a:r>
            <a:r>
              <a:rPr lang="en-US" sz="2400" dirty="0" err="1">
                <a:solidFill>
                  <a:schemeClr val="accent2"/>
                </a:solidFill>
              </a:rPr>
              <a:t>nFix</a:t>
            </a:r>
            <a:r>
              <a:rPr lang="en-US" sz="2400" dirty="0">
                <a:solidFill>
                  <a:schemeClr val="accent2"/>
                </a:solidFill>
              </a:rPr>
              <a:t>, </a:t>
            </a:r>
            <a:r>
              <a:rPr lang="en-US" sz="2400" dirty="0" err="1">
                <a:solidFill>
                  <a:schemeClr val="accent2"/>
                </a:solidFill>
              </a:rPr>
              <a:t>fixObj</a:t>
            </a:r>
            <a:r>
              <a:rPr lang="en-US" sz="2400" dirty="0">
                <a:solidFill>
                  <a:schemeClr val="accent2"/>
                </a:solidFill>
              </a:rPr>
              <a:t>, </a:t>
            </a:r>
            <a:r>
              <a:rPr lang="en-US" sz="2400" dirty="0" err="1">
                <a:solidFill>
                  <a:schemeClr val="accent2"/>
                </a:solidFill>
              </a:rPr>
              <a:t>fix_SwitchON</a:t>
            </a:r>
            <a:r>
              <a:rPr lang="en-US" sz="2400" dirty="0">
                <a:solidFill>
                  <a:schemeClr val="accent2"/>
                </a:solidFill>
              </a:rPr>
              <a:t>, </a:t>
            </a:r>
            <a:r>
              <a:rPr lang="en-US" sz="2400" dirty="0" err="1">
                <a:solidFill>
                  <a:schemeClr val="accent2"/>
                </a:solidFill>
              </a:rPr>
              <a:t>Ecode</a:t>
            </a:r>
            <a:r>
              <a:rPr lang="en-US" sz="2400" dirty="0">
                <a:solidFill>
                  <a:schemeClr val="accent2"/>
                </a:solidFill>
              </a:rPr>
              <a:t>);</a:t>
            </a:r>
          </a:p>
          <a:p>
            <a:pPr algn="l">
              <a:spcBef>
                <a:spcPct val="50000"/>
              </a:spcBef>
            </a:pPr>
            <a:r>
              <a:rPr lang="en-US" sz="2400" dirty="0">
                <a:solidFill>
                  <a:schemeClr val="accent2"/>
                </a:solidFill>
              </a:rPr>
              <a:t>* The figures should be </a:t>
            </a:r>
            <a:r>
              <a:rPr lang="en-US" sz="2400">
                <a:solidFill>
                  <a:schemeClr val="accent2"/>
                </a:solidFill>
              </a:rPr>
              <a:t>at </a:t>
            </a:r>
            <a:r>
              <a:rPr lang="en-US" sz="2400" smtClean="0">
                <a:solidFill>
                  <a:schemeClr val="accent2"/>
                </a:solidFill>
              </a:rPr>
              <a:t>“Blip\VIS_Figures</a:t>
            </a:r>
            <a:r>
              <a:rPr lang="en-US" sz="2400" dirty="0">
                <a:solidFill>
                  <a:schemeClr val="accent2"/>
                </a:solidFill>
              </a:rPr>
              <a:t>\” folder.</a:t>
            </a:r>
          </a:p>
        </p:txBody>
      </p:sp>
      <p:sp>
        <p:nvSpPr>
          <p:cNvPr id="52229" name="Rectangle 123"/>
          <p:cNvSpPr>
            <a:spLocks noChangeArrowheads="1"/>
          </p:cNvSpPr>
          <p:nvPr/>
        </p:nvSpPr>
        <p:spPr bwMode="auto">
          <a:xfrm>
            <a:off x="533400" y="12192000"/>
            <a:ext cx="17221200" cy="830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p>
            <a:pPr algn="l">
              <a:spcBef>
                <a:spcPct val="50000"/>
              </a:spcBef>
            </a:pPr>
            <a:r>
              <a:rPr lang="en-US" sz="2400">
                <a:solidFill>
                  <a:schemeClr val="accent2"/>
                </a:solidFill>
              </a:rPr>
              <a:t>*PvisSwitchStim_with_ECODE(  ,  ,  , ecode) function turns visual stimuli on or off; right after the execution of this stimuli manipulation, an ecode will be entered. If you don’t want to enter any ecode, put NO_ECODE in place of your ecode.</a:t>
            </a:r>
          </a:p>
        </p:txBody>
      </p:sp>
    </p:spTree>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Rectangle 2"/>
          <p:cNvSpPr>
            <a:spLocks noChangeArrowheads="1"/>
          </p:cNvSpPr>
          <p:nvPr/>
        </p:nvSpPr>
        <p:spPr bwMode="auto">
          <a:xfrm>
            <a:off x="0" y="0"/>
            <a:ext cx="18288000" cy="990600"/>
          </a:xfrm>
          <a:prstGeom prst="rect">
            <a:avLst/>
          </a:prstGeom>
          <a:gradFill rotWithShape="1">
            <a:gsLst>
              <a:gs pos="0">
                <a:srgbClr val="CACACA"/>
              </a:gs>
              <a:gs pos="50000">
                <a:srgbClr val="EAEAEA"/>
              </a:gs>
              <a:gs pos="100000">
                <a:srgbClr val="CACACA"/>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lIns="182880" tIns="91440" rIns="182880" bIns="91440" anchor="ctr"/>
          <a:lstStyle/>
          <a:p>
            <a:pPr defTabSz="1828800"/>
            <a:r>
              <a:rPr lang="en-US" sz="3600" b="1">
                <a:solidFill>
                  <a:srgbClr val="A50021"/>
                </a:solidFill>
              </a:rPr>
              <a:t>How to save your trial data</a:t>
            </a:r>
          </a:p>
        </p:txBody>
      </p:sp>
      <p:sp>
        <p:nvSpPr>
          <p:cNvPr id="50179" name="Rectangle 41"/>
          <p:cNvSpPr>
            <a:spLocks noChangeArrowheads="1"/>
          </p:cNvSpPr>
          <p:nvPr/>
        </p:nvSpPr>
        <p:spPr bwMode="auto">
          <a:xfrm>
            <a:off x="304800" y="1753910"/>
            <a:ext cx="17526000" cy="10895290"/>
          </a:xfrm>
          <a:prstGeom prst="rect">
            <a:avLst/>
          </a:prstGeom>
          <a:noFill/>
          <a:ln w="9525" algn="ctr">
            <a:noFill/>
            <a:miter lim="800000"/>
            <a:headEnd/>
            <a:tailEnd/>
          </a:ln>
        </p:spPr>
        <p:txBody>
          <a:bodyPr>
            <a:spAutoFit/>
          </a:bodyPr>
          <a:lstStyle/>
          <a:p>
            <a:pPr marL="342900" indent="-342900" algn="l">
              <a:lnSpc>
                <a:spcPct val="150000"/>
              </a:lnSpc>
              <a:buFont typeface="Arial" pitchFamily="34" charset="0"/>
              <a:buChar char="•"/>
              <a:defRPr/>
            </a:pPr>
            <a:r>
              <a:rPr lang="en-US" sz="2400" dirty="0">
                <a:solidFill>
                  <a:srgbClr val="3333CC"/>
                </a:solidFill>
              </a:rPr>
              <a:t>To start collecting your data, simply insert the following function:</a:t>
            </a:r>
          </a:p>
          <a:p>
            <a:pPr marL="342900" indent="-342900" algn="l">
              <a:lnSpc>
                <a:spcPct val="150000"/>
              </a:lnSpc>
              <a:defRPr/>
            </a:pPr>
            <a:r>
              <a:rPr lang="en-US" sz="2400" dirty="0"/>
              <a:t>		(1) </a:t>
            </a:r>
            <a:r>
              <a:rPr lang="en-US" sz="2400" dirty="0" err="1"/>
              <a:t>m_pDoc</a:t>
            </a:r>
            <a:r>
              <a:rPr lang="en-US" sz="2400" dirty="0"/>
              <a:t>-&gt; </a:t>
            </a:r>
            <a:r>
              <a:rPr lang="en-US" sz="2400" dirty="0" err="1"/>
              <a:t>StartCollectingTrialData_Give_StartECode</a:t>
            </a:r>
            <a:r>
              <a:rPr lang="en-US" sz="2400" dirty="0"/>
              <a:t>(ENABLECD);</a:t>
            </a:r>
          </a:p>
          <a:p>
            <a:pPr marL="342900" indent="-342900" algn="l">
              <a:lnSpc>
                <a:spcPct val="150000"/>
              </a:lnSpc>
              <a:buFont typeface="Arial" pitchFamily="34" charset="0"/>
              <a:buChar char="•"/>
              <a:defRPr/>
            </a:pPr>
            <a:r>
              <a:rPr lang="en-US" sz="2400" dirty="0">
                <a:solidFill>
                  <a:srgbClr val="3333CC"/>
                </a:solidFill>
              </a:rPr>
              <a:t>At one point of the trial, add the following function to indicate the trial number to be saved.</a:t>
            </a:r>
          </a:p>
          <a:p>
            <a:pPr marL="800100" lvl="1" indent="-342900" algn="l">
              <a:lnSpc>
                <a:spcPct val="150000"/>
              </a:lnSpc>
              <a:defRPr/>
            </a:pPr>
            <a:r>
              <a:rPr lang="en-US" sz="2400" dirty="0"/>
              <a:t>	(2) </a:t>
            </a:r>
            <a:r>
              <a:rPr lang="en-US" sz="2400" dirty="0" err="1"/>
              <a:t>m_pDoc</a:t>
            </a:r>
            <a:r>
              <a:rPr lang="en-US" sz="2400" dirty="0"/>
              <a:t>-&gt;</a:t>
            </a:r>
            <a:r>
              <a:rPr lang="en-US" sz="2400" dirty="0" err="1"/>
              <a:t>Give_TrialID_toSave</a:t>
            </a:r>
            <a:r>
              <a:rPr lang="en-US" sz="2400" dirty="0"/>
              <a:t>(</a:t>
            </a:r>
            <a:r>
              <a:rPr lang="en-US" sz="2400" dirty="0" err="1"/>
              <a:t>m_TrialNum</a:t>
            </a:r>
            <a:r>
              <a:rPr lang="en-US" sz="2400" dirty="0"/>
              <a:t>); </a:t>
            </a:r>
            <a:r>
              <a:rPr lang="en-US" sz="2400" dirty="0">
                <a:solidFill>
                  <a:srgbClr val="008600"/>
                </a:solidFill>
              </a:rPr>
              <a:t>//If you don’t give this, TAS will automatically increase the trial # by 1.</a:t>
            </a:r>
          </a:p>
          <a:p>
            <a:pPr marL="342900" indent="-342900" algn="l">
              <a:lnSpc>
                <a:spcPct val="150000"/>
              </a:lnSpc>
              <a:buFont typeface="Arial" pitchFamily="34" charset="0"/>
              <a:buChar char="•"/>
              <a:defRPr/>
            </a:pPr>
            <a:r>
              <a:rPr lang="en-US" sz="2400" dirty="0">
                <a:solidFill>
                  <a:srgbClr val="3333CC"/>
                </a:solidFill>
              </a:rPr>
              <a:t>To end the trial and save the data call the following function:</a:t>
            </a:r>
          </a:p>
          <a:p>
            <a:pPr marL="342900" indent="-342900" algn="l">
              <a:lnSpc>
                <a:spcPct val="150000"/>
              </a:lnSpc>
              <a:defRPr/>
            </a:pPr>
            <a:r>
              <a:rPr lang="en-US" sz="2400" dirty="0"/>
              <a:t>		(3) </a:t>
            </a:r>
            <a:r>
              <a:rPr lang="en-US" sz="2400" dirty="0" err="1"/>
              <a:t>m_pDoc</a:t>
            </a:r>
            <a:r>
              <a:rPr lang="en-US" sz="2400" dirty="0"/>
              <a:t>-&gt;</a:t>
            </a:r>
            <a:r>
              <a:rPr lang="en-US" sz="2400" dirty="0" err="1"/>
              <a:t>EndTrial_SaveTrialDataToMem_and_InCaseFileIsOpenToFileAsWell</a:t>
            </a:r>
            <a:r>
              <a:rPr lang="en-US" sz="2400" dirty="0"/>
              <a:t>();</a:t>
            </a:r>
          </a:p>
          <a:p>
            <a:pPr marL="342900" indent="-342900" algn="l">
              <a:lnSpc>
                <a:spcPct val="150000"/>
              </a:lnSpc>
              <a:buFont typeface="Arial" pitchFamily="34" charset="0"/>
              <a:buChar char="•"/>
              <a:defRPr/>
            </a:pPr>
            <a:r>
              <a:rPr lang="en-US" sz="2400" dirty="0">
                <a:solidFill>
                  <a:srgbClr val="3333CC"/>
                </a:solidFill>
              </a:rPr>
              <a:t>If you intend to collect all the data connecting trials back to back, place the above (1) and (3) functions back to back with a pause loop in between:</a:t>
            </a:r>
          </a:p>
          <a:p>
            <a:pPr lvl="2" algn="l">
              <a:defRPr/>
            </a:pPr>
            <a:r>
              <a:rPr lang="en-US" sz="1800" dirty="0"/>
              <a:t>void </a:t>
            </a:r>
            <a:r>
              <a:rPr lang="en-US" sz="1800" dirty="0" err="1"/>
              <a:t>CTASView</a:t>
            </a:r>
            <a:r>
              <a:rPr lang="en-US" sz="1800" dirty="0"/>
              <a:t>::</a:t>
            </a:r>
            <a:r>
              <a:rPr lang="en-US" sz="1800" dirty="0" err="1"/>
              <a:t>MyNewFixTask</a:t>
            </a:r>
            <a:r>
              <a:rPr lang="en-US" sz="1800" dirty="0"/>
              <a:t>()</a:t>
            </a:r>
          </a:p>
          <a:p>
            <a:pPr lvl="2" algn="l">
              <a:defRPr/>
            </a:pPr>
            <a:r>
              <a:rPr lang="en-US" sz="1800" dirty="0"/>
              <a:t>{</a:t>
            </a:r>
          </a:p>
          <a:p>
            <a:pPr lvl="3" algn="l">
              <a:defRPr/>
            </a:pPr>
            <a:r>
              <a:rPr lang="en-US" sz="1800" dirty="0" err="1"/>
              <a:t>InitVariables_MyNewFixTask</a:t>
            </a:r>
            <a:r>
              <a:rPr lang="en-US" sz="1800" dirty="0"/>
              <a:t>();</a:t>
            </a:r>
          </a:p>
          <a:p>
            <a:pPr lvl="3" algn="l">
              <a:defRPr/>
            </a:pPr>
            <a:r>
              <a:rPr lang="en-US" sz="1800" dirty="0" err="1"/>
              <a:t>m_pDoc</a:t>
            </a:r>
            <a:r>
              <a:rPr lang="en-US" sz="1800" dirty="0"/>
              <a:t>-&gt;</a:t>
            </a:r>
            <a:r>
              <a:rPr lang="en-US" sz="1800" dirty="0" err="1"/>
              <a:t>PvisSetBackColor</a:t>
            </a:r>
            <a:r>
              <a:rPr lang="en-US" sz="1800" dirty="0"/>
              <a:t>(</a:t>
            </a:r>
            <a:r>
              <a:rPr lang="en-US" sz="1800" dirty="0" err="1"/>
              <a:t>m_VIS_BackgroundRed</a:t>
            </a:r>
            <a:r>
              <a:rPr lang="en-US" sz="1800" dirty="0"/>
              <a:t>, </a:t>
            </a:r>
            <a:r>
              <a:rPr lang="en-US" sz="1800" dirty="0" err="1"/>
              <a:t>m_VIS_BackgroundGreen</a:t>
            </a:r>
            <a:r>
              <a:rPr lang="en-US" sz="1800" dirty="0"/>
              <a:t>, </a:t>
            </a:r>
            <a:r>
              <a:rPr lang="en-US" sz="1800" dirty="0" err="1"/>
              <a:t>m_VIS_BackgroundBlue</a:t>
            </a:r>
            <a:r>
              <a:rPr lang="en-US" sz="1800" dirty="0"/>
              <a:t>);</a:t>
            </a:r>
          </a:p>
          <a:p>
            <a:pPr lvl="3" algn="l">
              <a:defRPr/>
            </a:pPr>
            <a:r>
              <a:rPr lang="en-US" sz="1800" dirty="0" err="1"/>
              <a:t>m_pDoc</a:t>
            </a:r>
            <a:r>
              <a:rPr lang="en-US" sz="1800" dirty="0"/>
              <a:t>-&gt;</a:t>
            </a:r>
            <a:r>
              <a:rPr lang="en-US" sz="1800" dirty="0" err="1"/>
              <a:t>PvisAllOff</a:t>
            </a:r>
            <a:r>
              <a:rPr lang="en-US" sz="1800" dirty="0"/>
              <a:t>(); </a:t>
            </a:r>
            <a:r>
              <a:rPr lang="en-US" sz="2000" dirty="0">
                <a:solidFill>
                  <a:srgbClr val="00B050"/>
                </a:solidFill>
              </a:rPr>
              <a:t>// Clear screen</a:t>
            </a:r>
          </a:p>
          <a:p>
            <a:pPr lvl="3" algn="l">
              <a:defRPr/>
            </a:pPr>
            <a:r>
              <a:rPr lang="en-US" sz="2400" dirty="0">
                <a:solidFill>
                  <a:srgbClr val="00B050"/>
                </a:solidFill>
              </a:rPr>
              <a:t>/*############### The actual task loop is here ################*/</a:t>
            </a:r>
          </a:p>
          <a:p>
            <a:pPr lvl="3" algn="l">
              <a:defRPr/>
            </a:pPr>
            <a:r>
              <a:rPr lang="en-US" sz="1800" dirty="0"/>
              <a:t>while(</a:t>
            </a:r>
            <a:r>
              <a:rPr lang="en-US" sz="1800" dirty="0" err="1"/>
              <a:t>m_pDoc</a:t>
            </a:r>
            <a:r>
              <a:rPr lang="en-US" sz="1800" dirty="0"/>
              <a:t>-&gt;</a:t>
            </a:r>
            <a:r>
              <a:rPr lang="en-US" sz="1800" dirty="0" err="1"/>
              <a:t>m_IsPlayButtonON</a:t>
            </a:r>
            <a:r>
              <a:rPr lang="en-US" sz="1800" dirty="0"/>
              <a:t>){</a:t>
            </a:r>
          </a:p>
          <a:p>
            <a:pPr lvl="4" algn="l">
              <a:defRPr/>
            </a:pPr>
            <a:r>
              <a:rPr lang="en-US" sz="1800" dirty="0" err="1"/>
              <a:t>m_pDoc</a:t>
            </a:r>
            <a:r>
              <a:rPr lang="en-US" sz="1800" dirty="0"/>
              <a:t>-&gt;Use_the_REAL_EYE_position_if_it_has_moved_instead_of_the_user_simulated_eye_position(0</a:t>
            </a:r>
            <a:r>
              <a:rPr lang="en-US" sz="1800" dirty="0">
                <a:solidFill>
                  <a:srgbClr val="009900"/>
                </a:solidFill>
              </a:rPr>
              <a:t>/*Eye ID*/</a:t>
            </a:r>
            <a:r>
              <a:rPr lang="en-US" sz="1800" dirty="0"/>
              <a:t>);.</a:t>
            </a:r>
          </a:p>
          <a:p>
            <a:pPr lvl="2" algn="l">
              <a:defRPr/>
            </a:pPr>
            <a:r>
              <a:rPr lang="en-US" sz="2400" dirty="0">
                <a:solidFill>
                  <a:srgbClr val="00B050"/>
                </a:solidFill>
              </a:rPr>
              <a:t>	//Save data for the trial</a:t>
            </a:r>
          </a:p>
          <a:p>
            <a:pPr lvl="4" algn="l">
              <a:defRPr/>
            </a:pPr>
            <a:r>
              <a:rPr lang="en-US" sz="1800" dirty="0" err="1"/>
              <a:t>m_pDoc</a:t>
            </a:r>
            <a:r>
              <a:rPr lang="en-US" sz="1800" dirty="0"/>
              <a:t>-&gt;</a:t>
            </a:r>
            <a:r>
              <a:rPr lang="en-US" sz="1800" dirty="0" err="1"/>
              <a:t>EndTrial_SaveTrialDataToMem_and_InCaseFileIsOpenToFileAsWell</a:t>
            </a:r>
            <a:r>
              <a:rPr lang="en-US" sz="1800" dirty="0"/>
              <a:t>();</a:t>
            </a:r>
            <a:r>
              <a:rPr lang="en-US" sz="1800" dirty="0">
                <a:solidFill>
                  <a:srgbClr val="009900"/>
                </a:solidFill>
              </a:rPr>
              <a:t>//This properly finishes the previous trial.</a:t>
            </a:r>
            <a:r>
              <a:rPr lang="en-US" sz="1800" dirty="0"/>
              <a:t> </a:t>
            </a:r>
          </a:p>
          <a:p>
            <a:pPr lvl="4" algn="l">
              <a:defRPr/>
            </a:pPr>
            <a:r>
              <a:rPr lang="en-US" sz="1800" dirty="0"/>
              <a:t>while(</a:t>
            </a:r>
            <a:r>
              <a:rPr lang="en-US" sz="1800" dirty="0" err="1"/>
              <a:t>m_pDoc</a:t>
            </a:r>
            <a:r>
              <a:rPr lang="en-US" sz="1800" dirty="0"/>
              <a:t>-&gt;</a:t>
            </a:r>
            <a:r>
              <a:rPr lang="en-US" sz="1800" dirty="0" err="1"/>
              <a:t>m_bPause</a:t>
            </a:r>
            <a:r>
              <a:rPr lang="en-US" sz="1800" dirty="0"/>
              <a:t>||</a:t>
            </a:r>
            <a:r>
              <a:rPr lang="en-US" sz="1800" dirty="0" err="1"/>
              <a:t>m_pDoc</a:t>
            </a:r>
            <a:r>
              <a:rPr lang="en-US" sz="1800" dirty="0"/>
              <a:t>-&gt;</a:t>
            </a:r>
            <a:r>
              <a:rPr lang="en-US" sz="1800" dirty="0" err="1"/>
              <a:t>m_TaskType</a:t>
            </a:r>
            <a:r>
              <a:rPr lang="en-US" sz="1800" dirty="0"/>
              <a:t>!=MY_NEW_FIX_TASK){</a:t>
            </a:r>
          </a:p>
          <a:p>
            <a:pPr lvl="5">
              <a:defRPr/>
            </a:pPr>
            <a:r>
              <a:rPr lang="en-US" sz="1800" dirty="0"/>
              <a:t>if(!</a:t>
            </a:r>
            <a:r>
              <a:rPr lang="en-US" sz="1800" dirty="0" err="1"/>
              <a:t>m_pDoc</a:t>
            </a:r>
            <a:r>
              <a:rPr lang="en-US" sz="1800" dirty="0"/>
              <a:t>-&gt;</a:t>
            </a:r>
            <a:r>
              <a:rPr lang="en-US" sz="1800" dirty="0" err="1"/>
              <a:t>m_IsPlayButtonON</a:t>
            </a:r>
            <a:r>
              <a:rPr lang="en-US" sz="1800" dirty="0"/>
              <a:t>||</a:t>
            </a:r>
            <a:r>
              <a:rPr lang="en-US" sz="1800" dirty="0" err="1"/>
              <a:t>m_pDoc</a:t>
            </a:r>
            <a:r>
              <a:rPr lang="en-US" sz="1800" dirty="0"/>
              <a:t>-&gt;</a:t>
            </a:r>
            <a:r>
              <a:rPr lang="en-US" sz="1800" dirty="0" err="1"/>
              <a:t>m_TaskType</a:t>
            </a:r>
            <a:r>
              <a:rPr lang="en-US" sz="1800" dirty="0"/>
              <a:t>!=MY_NEW_FIX_TASK){return;}</a:t>
            </a:r>
          </a:p>
          <a:p>
            <a:pPr lvl="5">
              <a:defRPr/>
            </a:pPr>
            <a:r>
              <a:rPr lang="en-US" sz="1800" dirty="0"/>
              <a:t>Sleep(10); </a:t>
            </a:r>
          </a:p>
          <a:p>
            <a:pPr lvl="4" algn="l">
              <a:defRPr/>
            </a:pPr>
            <a:r>
              <a:rPr lang="en-US" sz="1800" dirty="0"/>
              <a:t>}</a:t>
            </a:r>
          </a:p>
          <a:p>
            <a:pPr lvl="4" algn="l">
              <a:defRPr/>
            </a:pPr>
            <a:r>
              <a:rPr lang="en-US" sz="2400" dirty="0">
                <a:solidFill>
                  <a:srgbClr val="00B050"/>
                </a:solidFill>
              </a:rPr>
              <a:t>//Start a new trial and start collecting data for  the trial to save at the end.</a:t>
            </a:r>
            <a:endParaRPr lang="en-US" sz="1800" dirty="0">
              <a:solidFill>
                <a:srgbClr val="00B050"/>
              </a:solidFill>
            </a:endParaRPr>
          </a:p>
          <a:p>
            <a:pPr lvl="4" algn="l">
              <a:defRPr/>
            </a:pPr>
            <a:r>
              <a:rPr lang="en-US" sz="1800" dirty="0" err="1"/>
              <a:t>m_pDoc</a:t>
            </a:r>
            <a:r>
              <a:rPr lang="en-US" sz="1800" dirty="0"/>
              <a:t>-&gt;</a:t>
            </a:r>
            <a:r>
              <a:rPr lang="en-US" sz="1800" dirty="0" err="1"/>
              <a:t>StartCollectingTrialData_Give_StartECode</a:t>
            </a:r>
            <a:r>
              <a:rPr lang="en-US" sz="1800" dirty="0"/>
              <a:t>(ENABLECD); </a:t>
            </a:r>
            <a:r>
              <a:rPr lang="en-US" sz="1800" dirty="0">
                <a:solidFill>
                  <a:srgbClr val="009900"/>
                </a:solidFill>
              </a:rPr>
              <a:t>//To inform TAS to register the beginning of the trial, use this function.</a:t>
            </a:r>
          </a:p>
          <a:p>
            <a:pPr lvl="4" algn="l">
              <a:defRPr/>
            </a:pPr>
            <a:r>
              <a:rPr lang="en-US" sz="1800" dirty="0" err="1"/>
              <a:t>m_pDoc</a:t>
            </a:r>
            <a:r>
              <a:rPr lang="en-US" sz="1800" dirty="0"/>
              <a:t>-&gt;</a:t>
            </a:r>
            <a:r>
              <a:rPr lang="en-US" sz="1800" dirty="0" err="1"/>
              <a:t>Give_TrialID_toSave</a:t>
            </a:r>
            <a:r>
              <a:rPr lang="en-US" sz="1800" dirty="0"/>
              <a:t>(++</a:t>
            </a:r>
            <a:r>
              <a:rPr lang="en-US" sz="1800" dirty="0" err="1"/>
              <a:t>m_TrialNum</a:t>
            </a:r>
            <a:r>
              <a:rPr lang="en-US" sz="1800" dirty="0"/>
              <a:t>); </a:t>
            </a:r>
            <a:r>
              <a:rPr lang="en-US" sz="1800" dirty="0">
                <a:solidFill>
                  <a:srgbClr val="009900"/>
                </a:solidFill>
              </a:rPr>
              <a:t>//If you skip this function, the TAS will increase the trial number by 1 every trial.</a:t>
            </a:r>
          </a:p>
          <a:p>
            <a:pPr lvl="4" algn="l">
              <a:defRPr/>
            </a:pPr>
            <a:endParaRPr lang="en-US" sz="1800" dirty="0"/>
          </a:p>
          <a:p>
            <a:pPr lvl="4" algn="l">
              <a:defRPr/>
            </a:pPr>
            <a:r>
              <a:rPr lang="en-US" sz="1800" dirty="0"/>
              <a:t>…</a:t>
            </a:r>
          </a:p>
          <a:p>
            <a:pPr lvl="3" indent="-457200" algn="l">
              <a:defRPr/>
            </a:pPr>
            <a:r>
              <a:rPr lang="en-US" sz="1800" dirty="0"/>
              <a:t>	}</a:t>
            </a:r>
          </a:p>
          <a:p>
            <a:pPr lvl="3" indent="-457200" algn="l">
              <a:defRPr/>
            </a:pPr>
            <a:r>
              <a:rPr lang="en-US" sz="1800" dirty="0"/>
              <a:t>}</a:t>
            </a:r>
          </a:p>
          <a:p>
            <a:pPr lvl="3" indent="-1371600" algn="l">
              <a:defRPr/>
            </a:pPr>
            <a:endParaRPr lang="en-US" sz="1800" dirty="0"/>
          </a:p>
        </p:txBody>
      </p:sp>
    </p:spTree>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2"/>
          <p:cNvSpPr>
            <a:spLocks noChangeArrowheads="1"/>
          </p:cNvSpPr>
          <p:nvPr/>
        </p:nvSpPr>
        <p:spPr bwMode="auto">
          <a:xfrm>
            <a:off x="0" y="0"/>
            <a:ext cx="18288000" cy="990600"/>
          </a:xfrm>
          <a:prstGeom prst="rect">
            <a:avLst/>
          </a:prstGeom>
          <a:gradFill rotWithShape="1">
            <a:gsLst>
              <a:gs pos="0">
                <a:srgbClr val="CACACA"/>
              </a:gs>
              <a:gs pos="50000">
                <a:srgbClr val="EAEAEA"/>
              </a:gs>
              <a:gs pos="100000">
                <a:srgbClr val="CACACA"/>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lIns="182880" tIns="91440" rIns="182880" bIns="91440" anchor="ctr"/>
          <a:lstStyle/>
          <a:p>
            <a:pPr defTabSz="1828800"/>
            <a:r>
              <a:rPr lang="en-US" sz="3600" b="1">
                <a:solidFill>
                  <a:srgbClr val="A50021"/>
                </a:solidFill>
              </a:rPr>
              <a:t>Continuity of data saving</a:t>
            </a:r>
          </a:p>
        </p:txBody>
      </p:sp>
      <p:sp>
        <p:nvSpPr>
          <p:cNvPr id="54275" name="Rectangle 41"/>
          <p:cNvSpPr>
            <a:spLocks noChangeArrowheads="1"/>
          </p:cNvSpPr>
          <p:nvPr/>
        </p:nvSpPr>
        <p:spPr bwMode="auto">
          <a:xfrm>
            <a:off x="228600" y="1447800"/>
            <a:ext cx="17678400" cy="3786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p>
            <a:pPr lvl="3" indent="-1371600" algn="l"/>
            <a:endParaRPr lang="en-US" sz="1800" dirty="0"/>
          </a:p>
          <a:p>
            <a:pPr lvl="3" indent="-1371600" algn="l"/>
            <a:r>
              <a:rPr lang="en-US" sz="2400" dirty="0">
                <a:solidFill>
                  <a:schemeClr val="accent2"/>
                </a:solidFill>
              </a:rPr>
              <a:t>Ali ran a </a:t>
            </a:r>
            <a:r>
              <a:rPr lang="en-US" sz="2400" dirty="0" err="1">
                <a:solidFill>
                  <a:schemeClr val="accent2"/>
                </a:solidFill>
              </a:rPr>
              <a:t>MatLab</a:t>
            </a:r>
            <a:r>
              <a:rPr lang="en-US" sz="2400" dirty="0">
                <a:solidFill>
                  <a:schemeClr val="accent2"/>
                </a:solidFill>
              </a:rPr>
              <a:t> to see how </a:t>
            </a:r>
            <a:r>
              <a:rPr lang="en-US" sz="2400">
                <a:solidFill>
                  <a:schemeClr val="accent2"/>
                </a:solidFill>
              </a:rPr>
              <a:t>the </a:t>
            </a:r>
            <a:r>
              <a:rPr lang="en-US" sz="2400" smtClean="0">
                <a:solidFill>
                  <a:schemeClr val="accent2"/>
                </a:solidFill>
              </a:rPr>
              <a:t>Blip </a:t>
            </a:r>
            <a:r>
              <a:rPr lang="en-US" sz="2400" dirty="0">
                <a:solidFill>
                  <a:schemeClr val="accent2"/>
                </a:solidFill>
              </a:rPr>
              <a:t>saves analog data using the following configuration:</a:t>
            </a:r>
          </a:p>
          <a:p>
            <a:pPr lvl="3" indent="-1371600" algn="l"/>
            <a:r>
              <a:rPr lang="en-US" sz="2400" dirty="0">
                <a:solidFill>
                  <a:srgbClr val="00B050"/>
                </a:solidFill>
              </a:rPr>
              <a:t>			//Save data for the trial</a:t>
            </a:r>
            <a:endParaRPr lang="en-US" sz="2400" dirty="0">
              <a:solidFill>
                <a:srgbClr val="8A0000"/>
              </a:solidFill>
            </a:endParaRPr>
          </a:p>
          <a:p>
            <a:pPr lvl="4" algn="l"/>
            <a:r>
              <a:rPr lang="en-US" sz="1800" dirty="0" err="1"/>
              <a:t>m_pDoc</a:t>
            </a:r>
            <a:r>
              <a:rPr lang="en-US" sz="1800" dirty="0"/>
              <a:t>-&gt;</a:t>
            </a:r>
            <a:r>
              <a:rPr lang="en-US" sz="1800" dirty="0" err="1"/>
              <a:t>EndTrial_SaveTrialDataToMem_and_InCaseFileIsOpenToFileAsWell</a:t>
            </a:r>
            <a:r>
              <a:rPr lang="en-US" sz="1800" dirty="0"/>
              <a:t>();</a:t>
            </a:r>
            <a:r>
              <a:rPr lang="en-US" sz="1800" dirty="0">
                <a:solidFill>
                  <a:srgbClr val="009900"/>
                </a:solidFill>
              </a:rPr>
              <a:t>//This properly finishes the previous trial.</a:t>
            </a:r>
            <a:r>
              <a:rPr lang="en-US" sz="1800" dirty="0"/>
              <a:t> </a:t>
            </a:r>
          </a:p>
          <a:p>
            <a:pPr lvl="4" algn="l"/>
            <a:r>
              <a:rPr lang="en-US" sz="2400" dirty="0">
                <a:solidFill>
                  <a:srgbClr val="00B050"/>
                </a:solidFill>
              </a:rPr>
              <a:t>//Pause loop</a:t>
            </a:r>
          </a:p>
          <a:p>
            <a:pPr lvl="4" algn="l"/>
            <a:r>
              <a:rPr lang="en-US" sz="1800" dirty="0"/>
              <a:t>while(</a:t>
            </a:r>
            <a:r>
              <a:rPr lang="en-US" sz="1800" dirty="0" err="1"/>
              <a:t>m_pDoc</a:t>
            </a:r>
            <a:r>
              <a:rPr lang="en-US" sz="1800" dirty="0"/>
              <a:t>-&gt;</a:t>
            </a:r>
            <a:r>
              <a:rPr lang="en-US" sz="1800" dirty="0" err="1"/>
              <a:t>m_bPause</a:t>
            </a:r>
            <a:r>
              <a:rPr lang="en-US" sz="1800" dirty="0"/>
              <a:t>||</a:t>
            </a:r>
            <a:r>
              <a:rPr lang="en-US" sz="1800" dirty="0" err="1"/>
              <a:t>m_pDoc</a:t>
            </a:r>
            <a:r>
              <a:rPr lang="en-US" sz="1800" dirty="0"/>
              <a:t>-&gt;</a:t>
            </a:r>
            <a:r>
              <a:rPr lang="en-US" sz="1800" dirty="0" err="1"/>
              <a:t>m_TaskType</a:t>
            </a:r>
            <a:r>
              <a:rPr lang="en-US" sz="1800" dirty="0"/>
              <a:t>!=EFFORT_TASK){   …  }</a:t>
            </a:r>
          </a:p>
          <a:p>
            <a:pPr lvl="4" algn="l"/>
            <a:r>
              <a:rPr lang="en-US" sz="2400" dirty="0">
                <a:solidFill>
                  <a:srgbClr val="00B050"/>
                </a:solidFill>
              </a:rPr>
              <a:t>//Start a new trial and start collecting data for  the trial to save at the end.</a:t>
            </a:r>
            <a:endParaRPr lang="en-US" sz="1800" dirty="0">
              <a:solidFill>
                <a:srgbClr val="00B050"/>
              </a:solidFill>
            </a:endParaRPr>
          </a:p>
          <a:p>
            <a:pPr lvl="4" algn="l"/>
            <a:r>
              <a:rPr lang="en-US" sz="1800" dirty="0" err="1"/>
              <a:t>m_pDoc</a:t>
            </a:r>
            <a:r>
              <a:rPr lang="en-US" sz="1800" dirty="0"/>
              <a:t>-&gt;</a:t>
            </a:r>
            <a:r>
              <a:rPr lang="en-US" sz="1800" dirty="0" err="1"/>
              <a:t>StartCollectingTrialData_Give_StartECode</a:t>
            </a:r>
            <a:r>
              <a:rPr lang="en-US" sz="1800" dirty="0"/>
              <a:t>(ENABLECD); </a:t>
            </a:r>
            <a:r>
              <a:rPr lang="en-US" sz="1800" dirty="0">
                <a:solidFill>
                  <a:srgbClr val="009900"/>
                </a:solidFill>
              </a:rPr>
              <a:t>//To inform TAS to register the beginning of the trial use this function.</a:t>
            </a:r>
            <a:endParaRPr lang="en-US" sz="2400" dirty="0">
              <a:solidFill>
                <a:srgbClr val="8A0000"/>
              </a:solidFill>
            </a:endParaRPr>
          </a:p>
          <a:p>
            <a:pPr lvl="4" algn="l"/>
            <a:endParaRPr lang="en-US" sz="2400" dirty="0">
              <a:solidFill>
                <a:srgbClr val="8A0000"/>
              </a:solidFill>
            </a:endParaRPr>
          </a:p>
          <a:p>
            <a:pPr lvl="4" algn="l"/>
            <a:r>
              <a:rPr lang="en-US" sz="2400" dirty="0">
                <a:solidFill>
                  <a:schemeClr val="accent2"/>
                </a:solidFill>
              </a:rPr>
              <a:t>The following histogram shows the distribution of the time gap between the last data point of one trial to the first data point of the next trial. As the result shows, </a:t>
            </a:r>
            <a:r>
              <a:rPr lang="en-US" sz="2400">
                <a:solidFill>
                  <a:schemeClr val="accent2"/>
                </a:solidFill>
              </a:rPr>
              <a:t>the </a:t>
            </a:r>
            <a:r>
              <a:rPr lang="en-US" sz="2400" smtClean="0">
                <a:solidFill>
                  <a:schemeClr val="accent2"/>
                </a:solidFill>
              </a:rPr>
              <a:t>Blip </a:t>
            </a:r>
            <a:r>
              <a:rPr lang="en-US" sz="2400" dirty="0">
                <a:solidFill>
                  <a:schemeClr val="accent2"/>
                </a:solidFill>
              </a:rPr>
              <a:t>has about 1ms of data gap between trials.</a:t>
            </a:r>
            <a:endParaRPr lang="en-US" sz="1800" dirty="0">
              <a:solidFill>
                <a:schemeClr val="accent2"/>
              </a:solidFill>
            </a:endParaRPr>
          </a:p>
        </p:txBody>
      </p:sp>
      <p:grpSp>
        <p:nvGrpSpPr>
          <p:cNvPr id="54276" name="Group 6"/>
          <p:cNvGrpSpPr>
            <a:grpSpLocks/>
          </p:cNvGrpSpPr>
          <p:nvPr/>
        </p:nvGrpSpPr>
        <p:grpSpPr bwMode="auto">
          <a:xfrm>
            <a:off x="3124200" y="5154613"/>
            <a:ext cx="11693525" cy="7037387"/>
            <a:chOff x="3276600" y="5334000"/>
            <a:chExt cx="11388725" cy="6526213"/>
          </a:xfrm>
        </p:grpSpPr>
        <p:pic>
          <p:nvPicPr>
            <p:cNvPr id="54278" name="Picture 2" descr="C:\Users\Hongy\Desktop\AnalogTime.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276600" y="5334000"/>
              <a:ext cx="11388725" cy="6526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4279" name="Rectangle 41"/>
            <p:cNvSpPr>
              <a:spLocks noChangeArrowheads="1"/>
            </p:cNvSpPr>
            <p:nvPr/>
          </p:nvSpPr>
          <p:spPr bwMode="auto">
            <a:xfrm>
              <a:off x="8635454" y="5553356"/>
              <a:ext cx="508674" cy="262050"/>
            </a:xfrm>
            <a:prstGeom prst="rect">
              <a:avLst/>
            </a:prstGeom>
            <a:solidFill>
              <a:srgbClr val="FFFFFF"/>
            </a:solidFill>
            <a:ln>
              <a:noFill/>
            </a:ln>
            <a:extLst>
              <a:ext uri="{91240B29-F687-4F45-9708-019B960494DF}">
                <a14:hiddenLine xmlns:a14="http://schemas.microsoft.com/office/drawing/2010/main" w="9525" algn="ctr">
                  <a:solidFill>
                    <a:srgbClr val="000000"/>
                  </a:solidFill>
                  <a:miter lim="800000"/>
                  <a:headEnd/>
                  <a:tailEnd/>
                </a14:hiddenLine>
              </a:ext>
            </a:extLst>
          </p:spPr>
          <p:txBody>
            <a:bodyPr>
              <a:spAutoFit/>
            </a:bodyPr>
            <a:lstStyle/>
            <a:p>
              <a:pPr lvl="3" indent="-1371600" algn="l"/>
              <a:r>
                <a:rPr lang="en-US" sz="1000"/>
                <a:t>Data</a:t>
              </a:r>
              <a:endParaRPr lang="en-US" sz="1000">
                <a:solidFill>
                  <a:schemeClr val="accent2"/>
                </a:solidFill>
              </a:endParaRPr>
            </a:p>
          </p:txBody>
        </p:sp>
      </p:grpSp>
      <p:sp>
        <p:nvSpPr>
          <p:cNvPr id="54277" name="Rectangle 41"/>
          <p:cNvSpPr>
            <a:spLocks noChangeArrowheads="1"/>
          </p:cNvSpPr>
          <p:nvPr/>
        </p:nvSpPr>
        <p:spPr bwMode="auto">
          <a:xfrm>
            <a:off x="384175" y="11053763"/>
            <a:ext cx="17526000" cy="25860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p>
            <a:pPr lvl="3" indent="-1371600" algn="l"/>
            <a:endParaRPr lang="en-US" sz="1800" dirty="0">
              <a:solidFill>
                <a:schemeClr val="accent2"/>
              </a:solidFill>
            </a:endParaRPr>
          </a:p>
          <a:p>
            <a:pPr lvl="3" indent="-1371600" algn="l"/>
            <a:r>
              <a:rPr lang="en-US" sz="2400" dirty="0">
                <a:solidFill>
                  <a:schemeClr val="accent2"/>
                </a:solidFill>
              </a:rPr>
              <a:t>*NOTE: </a:t>
            </a:r>
          </a:p>
          <a:p>
            <a:pPr lvl="3" indent="-1371600" algn="l">
              <a:buFont typeface="Arial" charset="0"/>
              <a:buChar char="•"/>
            </a:pPr>
            <a:r>
              <a:rPr lang="en-US" sz="2400" smtClean="0">
                <a:solidFill>
                  <a:schemeClr val="accent2"/>
                </a:solidFill>
              </a:rPr>
              <a:t>Blip </a:t>
            </a:r>
            <a:r>
              <a:rPr lang="en-US" sz="2400" dirty="0">
                <a:solidFill>
                  <a:schemeClr val="accent2"/>
                </a:solidFill>
              </a:rPr>
              <a:t>records all the open behavioral AI channels’ (specified by NUM_BEHAVIOR_AI_CHANS) data. Since each AI tends to take up a lot of disk space, it is a good idea to keep the number of behavioral AI channels to minimal. </a:t>
            </a:r>
          </a:p>
          <a:p>
            <a:pPr lvl="3" indent="-1371600" algn="l">
              <a:buFont typeface="Arial" charset="0"/>
              <a:buChar char="•"/>
            </a:pPr>
            <a:r>
              <a:rPr lang="en-US" sz="2400" dirty="0">
                <a:solidFill>
                  <a:schemeClr val="accent2"/>
                </a:solidFill>
              </a:rPr>
              <a:t>Also, even when you click MOXY's eye monitor and the running line's eye position level changes, it is not reflected in the saved file. The data saved are the ones only from the NI instrument, i.e., M_AI[..]. You can see this at “void </a:t>
            </a:r>
            <a:r>
              <a:rPr lang="en-US" sz="2400" dirty="0" err="1">
                <a:solidFill>
                  <a:schemeClr val="accent2"/>
                </a:solidFill>
              </a:rPr>
              <a:t>CTASView</a:t>
            </a:r>
            <a:r>
              <a:rPr lang="en-US" sz="2400" dirty="0">
                <a:solidFill>
                  <a:schemeClr val="accent2"/>
                </a:solidFill>
              </a:rPr>
              <a:t>::Serialize(</a:t>
            </a:r>
            <a:r>
              <a:rPr lang="en-US" sz="2400" dirty="0" err="1">
                <a:solidFill>
                  <a:schemeClr val="accent2"/>
                </a:solidFill>
              </a:rPr>
              <a:t>CArchive</a:t>
            </a:r>
            <a:r>
              <a:rPr lang="en-US" sz="2400" dirty="0">
                <a:solidFill>
                  <a:schemeClr val="accent2"/>
                </a:solidFill>
              </a:rPr>
              <a:t>&amp; </a:t>
            </a:r>
            <a:r>
              <a:rPr lang="en-US" sz="2400" dirty="0" err="1">
                <a:solidFill>
                  <a:schemeClr val="accent2"/>
                </a:solidFill>
              </a:rPr>
              <a:t>ar</a:t>
            </a:r>
            <a:r>
              <a:rPr lang="en-US" sz="2400" dirty="0">
                <a:solidFill>
                  <a:schemeClr val="accent2"/>
                </a:solidFill>
              </a:rPr>
              <a:t>)”.</a:t>
            </a:r>
          </a:p>
        </p:txBody>
      </p:sp>
    </p:spTree>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71"/>
          <p:cNvSpPr>
            <a:spLocks noChangeArrowheads="1"/>
          </p:cNvSpPr>
          <p:nvPr/>
        </p:nvSpPr>
        <p:spPr bwMode="auto">
          <a:xfrm>
            <a:off x="9144000" y="8826500"/>
            <a:ext cx="8859838" cy="4127500"/>
          </a:xfrm>
          <a:prstGeom prst="rect">
            <a:avLst/>
          </a:prstGeom>
          <a:solidFill>
            <a:srgbClr val="DEF1F2"/>
          </a:solidFill>
          <a:ln w="9525" algn="ctr">
            <a:solidFill>
              <a:schemeClr val="tx1"/>
            </a:solidFill>
            <a:round/>
            <a:headEnd/>
            <a:tailEnd type="triangle" w="med" len="med"/>
          </a:ln>
        </p:spPr>
        <p:txBody>
          <a:bodyPr anchor="ctr"/>
          <a:lstStyle/>
          <a:p>
            <a:endParaRPr lang="en-US"/>
          </a:p>
        </p:txBody>
      </p:sp>
      <p:sp>
        <p:nvSpPr>
          <p:cNvPr id="55299" name="Rectangle 50180"/>
          <p:cNvSpPr>
            <a:spLocks noChangeArrowheads="1"/>
          </p:cNvSpPr>
          <p:nvPr/>
        </p:nvSpPr>
        <p:spPr bwMode="auto">
          <a:xfrm>
            <a:off x="304800" y="8826500"/>
            <a:ext cx="8686800" cy="4127500"/>
          </a:xfrm>
          <a:prstGeom prst="rect">
            <a:avLst/>
          </a:prstGeom>
          <a:solidFill>
            <a:srgbClr val="DEF1F2"/>
          </a:solidFill>
          <a:ln w="9525" algn="ctr">
            <a:solidFill>
              <a:schemeClr val="tx1"/>
            </a:solidFill>
            <a:round/>
            <a:headEnd/>
            <a:tailEnd type="triangle" w="med" len="med"/>
          </a:ln>
        </p:spPr>
        <p:txBody>
          <a:bodyPr anchor="ctr"/>
          <a:lstStyle/>
          <a:p>
            <a:endParaRPr lang="en-US"/>
          </a:p>
        </p:txBody>
      </p:sp>
      <p:sp>
        <p:nvSpPr>
          <p:cNvPr id="55300" name="Rectangle 2"/>
          <p:cNvSpPr>
            <a:spLocks noChangeArrowheads="1"/>
          </p:cNvSpPr>
          <p:nvPr/>
        </p:nvSpPr>
        <p:spPr bwMode="auto">
          <a:xfrm>
            <a:off x="0" y="0"/>
            <a:ext cx="18288000" cy="990600"/>
          </a:xfrm>
          <a:prstGeom prst="rect">
            <a:avLst/>
          </a:prstGeom>
          <a:gradFill rotWithShape="1">
            <a:gsLst>
              <a:gs pos="0">
                <a:srgbClr val="CACACA"/>
              </a:gs>
              <a:gs pos="50000">
                <a:srgbClr val="EAEAEA"/>
              </a:gs>
              <a:gs pos="100000">
                <a:srgbClr val="CACACA"/>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lIns="182880" tIns="91440" rIns="182880" bIns="91440" anchor="ctr"/>
          <a:lstStyle/>
          <a:p>
            <a:pPr defTabSz="1828800"/>
            <a:r>
              <a:rPr lang="en-US" sz="3600" b="1" dirty="0" smtClean="0">
                <a:solidFill>
                  <a:srgbClr val="A50021"/>
                </a:solidFill>
              </a:rPr>
              <a:t>File saving – Under the hood</a:t>
            </a:r>
            <a:endParaRPr lang="en-US" sz="3600" b="1" dirty="0">
              <a:solidFill>
                <a:srgbClr val="A50021"/>
              </a:solidFill>
            </a:endParaRPr>
          </a:p>
        </p:txBody>
      </p:sp>
      <p:sp>
        <p:nvSpPr>
          <p:cNvPr id="55301" name="Rectangle 41"/>
          <p:cNvSpPr>
            <a:spLocks noChangeArrowheads="1"/>
          </p:cNvSpPr>
          <p:nvPr/>
        </p:nvSpPr>
        <p:spPr bwMode="auto">
          <a:xfrm>
            <a:off x="228600" y="1236663"/>
            <a:ext cx="17678400" cy="60016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p>
            <a:pPr lvl="3" indent="-1371600" algn="l"/>
            <a:endParaRPr lang="en-US" sz="2000" dirty="0"/>
          </a:p>
          <a:p>
            <a:pPr marL="569913" lvl="3" indent="-569913" algn="l">
              <a:buFont typeface="Arial" charset="0"/>
              <a:buChar char="•"/>
            </a:pPr>
            <a:r>
              <a:rPr lang="en-US" sz="2800" dirty="0">
                <a:solidFill>
                  <a:schemeClr val="accent2"/>
                </a:solidFill>
              </a:rPr>
              <a:t>To make the data collecting and file writing process more efficient</a:t>
            </a:r>
            <a:r>
              <a:rPr lang="en-US" sz="2800">
                <a:solidFill>
                  <a:schemeClr val="accent2"/>
                </a:solidFill>
              </a:rPr>
              <a:t>, </a:t>
            </a:r>
            <a:r>
              <a:rPr lang="en-US" sz="2800" smtClean="0">
                <a:solidFill>
                  <a:schemeClr val="accent2"/>
                </a:solidFill>
              </a:rPr>
              <a:t>Blip </a:t>
            </a:r>
            <a:r>
              <a:rPr lang="en-US" sz="2800" dirty="0">
                <a:solidFill>
                  <a:schemeClr val="accent2"/>
                </a:solidFill>
              </a:rPr>
              <a:t>uses alternating memory spaces for </a:t>
            </a:r>
            <a:r>
              <a:rPr lang="en-US" sz="2800" dirty="0" err="1">
                <a:solidFill>
                  <a:schemeClr val="accent2"/>
                </a:solidFill>
              </a:rPr>
              <a:t>Ecodes</a:t>
            </a:r>
            <a:r>
              <a:rPr lang="en-US" sz="2800" dirty="0">
                <a:solidFill>
                  <a:schemeClr val="accent2"/>
                </a:solidFill>
              </a:rPr>
              <a:t>, Spikes, User defined variables) one for the previous (to a file on the hard drive), another for the </a:t>
            </a:r>
            <a:r>
              <a:rPr lang="en-US" sz="2800" dirty="0" smtClean="0">
                <a:solidFill>
                  <a:schemeClr val="accent2"/>
                </a:solidFill>
              </a:rPr>
              <a:t>current </a:t>
            </a:r>
            <a:r>
              <a:rPr lang="en-US" sz="2800" dirty="0">
                <a:solidFill>
                  <a:schemeClr val="accent2"/>
                </a:solidFill>
              </a:rPr>
              <a:t>trial (to memory).  An illustration is shown below.</a:t>
            </a:r>
          </a:p>
          <a:p>
            <a:pPr marL="569913" lvl="3" indent="-569913" algn="l">
              <a:buFont typeface="Arial" charset="0"/>
              <a:buChar char="•"/>
            </a:pPr>
            <a:r>
              <a:rPr lang="en-US" sz="2800" dirty="0">
                <a:solidFill>
                  <a:schemeClr val="accent2"/>
                </a:solidFill>
              </a:rPr>
              <a:t>For the analog signals, a long loop is used to separate the previous trial’s data from the current one. See the illustration below.</a:t>
            </a:r>
          </a:p>
          <a:p>
            <a:pPr marL="569913" lvl="3" indent="-569913" algn="l">
              <a:buFont typeface="Arial" charset="0"/>
              <a:buChar char="•"/>
            </a:pPr>
            <a:r>
              <a:rPr lang="en-US" sz="2800" dirty="0">
                <a:solidFill>
                  <a:schemeClr val="accent2"/>
                </a:solidFill>
              </a:rPr>
              <a:t> At the end of the trial, the save function takes off as a parallel thread. While the data is being written in the hard drive from the memory, the next trial may have already started and collecting the data to the memory. Because of this parallel structure, the data gap between trials is minimal and the </a:t>
            </a:r>
            <a:r>
              <a:rPr lang="en-US" sz="2800" dirty="0" smtClean="0">
                <a:solidFill>
                  <a:schemeClr val="accent2"/>
                </a:solidFill>
              </a:rPr>
              <a:t>current </a:t>
            </a:r>
            <a:r>
              <a:rPr lang="en-US" sz="2800" dirty="0">
                <a:solidFill>
                  <a:schemeClr val="accent2"/>
                </a:solidFill>
              </a:rPr>
              <a:t>trial variables are safely collected regardless of the previous data that is being written to a file. </a:t>
            </a:r>
          </a:p>
          <a:p>
            <a:pPr marL="569913" lvl="3" indent="-569913" algn="l">
              <a:buFont typeface="Arial" charset="0"/>
              <a:buChar char="•"/>
            </a:pPr>
            <a:r>
              <a:rPr lang="en-US" sz="2800" dirty="0">
                <a:solidFill>
                  <a:schemeClr val="accent2"/>
                </a:solidFill>
              </a:rPr>
              <a:t>To make sure that the analog data of the previous trial is well separated from the current analog writing position for the current trial, the program checks the memory positions before writing the data to the hard drive. If the queue is too small to be safe</a:t>
            </a:r>
            <a:r>
              <a:rPr lang="en-US" sz="2800">
                <a:solidFill>
                  <a:schemeClr val="accent2"/>
                </a:solidFill>
              </a:rPr>
              <a:t>, </a:t>
            </a:r>
            <a:r>
              <a:rPr lang="en-US" sz="2800" smtClean="0">
                <a:solidFill>
                  <a:schemeClr val="accent2"/>
                </a:solidFill>
              </a:rPr>
              <a:t>Blip </a:t>
            </a:r>
            <a:r>
              <a:rPr lang="en-US" sz="2800" dirty="0">
                <a:solidFill>
                  <a:schemeClr val="accent2"/>
                </a:solidFill>
              </a:rPr>
              <a:t>will give you a warning (see “</a:t>
            </a:r>
            <a:r>
              <a:rPr lang="en-US" sz="1400" dirty="0">
                <a:solidFill>
                  <a:schemeClr val="accent2"/>
                </a:solidFill>
              </a:rPr>
              <a:t>At_the_End_of_a_Trial_Check_if_MemoryMap_config_meets_the_trials_config()</a:t>
            </a:r>
            <a:r>
              <a:rPr lang="en-US" sz="2800" dirty="0">
                <a:solidFill>
                  <a:schemeClr val="accent2"/>
                </a:solidFill>
              </a:rPr>
              <a:t>” function for details).  </a:t>
            </a:r>
          </a:p>
        </p:txBody>
      </p:sp>
      <p:sp>
        <p:nvSpPr>
          <p:cNvPr id="55302" name="Rectangle 1"/>
          <p:cNvSpPr>
            <a:spLocks noChangeArrowheads="1"/>
          </p:cNvSpPr>
          <p:nvPr/>
        </p:nvSpPr>
        <p:spPr bwMode="auto">
          <a:xfrm>
            <a:off x="1676400" y="10220325"/>
            <a:ext cx="2971800" cy="992188"/>
          </a:xfrm>
          <a:prstGeom prst="rect">
            <a:avLst/>
          </a:prstGeom>
          <a:noFill/>
          <a:ln w="9525" algn="ctr">
            <a:solidFill>
              <a:schemeClr val="tx1"/>
            </a:solidFill>
            <a:round/>
            <a:headEnd/>
            <a:tailEnd type="triangle" w="med" len="med"/>
          </a:ln>
          <a:extLst>
            <a:ext uri="{909E8E84-426E-40DD-AFC4-6F175D3DCCD1}">
              <a14:hiddenFill xmlns:a14="http://schemas.microsoft.com/office/drawing/2010/main">
                <a:solidFill>
                  <a:srgbClr val="FFFFFF"/>
                </a:solidFill>
              </a14:hiddenFill>
            </a:ext>
          </a:extLst>
        </p:spPr>
        <p:txBody>
          <a:bodyPr anchor="ctr"/>
          <a:lstStyle/>
          <a:p>
            <a:endParaRPr lang="en-US"/>
          </a:p>
        </p:txBody>
      </p:sp>
      <p:sp>
        <p:nvSpPr>
          <p:cNvPr id="55303" name="Rectangle 5"/>
          <p:cNvSpPr>
            <a:spLocks noChangeArrowheads="1"/>
          </p:cNvSpPr>
          <p:nvPr/>
        </p:nvSpPr>
        <p:spPr bwMode="auto">
          <a:xfrm>
            <a:off x="5257800" y="10220325"/>
            <a:ext cx="2971800" cy="992188"/>
          </a:xfrm>
          <a:prstGeom prst="rect">
            <a:avLst/>
          </a:prstGeom>
          <a:noFill/>
          <a:ln w="9525" algn="ctr">
            <a:solidFill>
              <a:schemeClr val="tx1"/>
            </a:solidFill>
            <a:round/>
            <a:headEnd/>
            <a:tailEnd type="triangle" w="med" len="med"/>
          </a:ln>
          <a:extLst>
            <a:ext uri="{909E8E84-426E-40DD-AFC4-6F175D3DCCD1}">
              <a14:hiddenFill xmlns:a14="http://schemas.microsoft.com/office/drawing/2010/main">
                <a:solidFill>
                  <a:srgbClr val="FFFFFF"/>
                </a:solidFill>
              </a14:hiddenFill>
            </a:ext>
          </a:extLst>
        </p:spPr>
        <p:txBody>
          <a:bodyPr anchor="ctr"/>
          <a:lstStyle/>
          <a:p>
            <a:endParaRPr lang="en-US"/>
          </a:p>
        </p:txBody>
      </p:sp>
      <p:sp>
        <p:nvSpPr>
          <p:cNvPr id="55304" name="Rectangle 41"/>
          <p:cNvSpPr>
            <a:spLocks noChangeArrowheads="1"/>
          </p:cNvSpPr>
          <p:nvPr/>
        </p:nvSpPr>
        <p:spPr bwMode="auto">
          <a:xfrm>
            <a:off x="1755775" y="10139363"/>
            <a:ext cx="3044825" cy="830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p>
            <a:pPr lvl="3" indent="-1371600" algn="l"/>
            <a:endParaRPr lang="en-US" sz="2000" dirty="0">
              <a:solidFill>
                <a:schemeClr val="accent2"/>
              </a:solidFill>
            </a:endParaRPr>
          </a:p>
          <a:p>
            <a:pPr lvl="3" indent="-1371600" algn="l"/>
            <a:r>
              <a:rPr lang="en-US" sz="2800" dirty="0">
                <a:solidFill>
                  <a:schemeClr val="accent2"/>
                </a:solidFill>
              </a:rPr>
              <a:t>Memory space 1</a:t>
            </a:r>
          </a:p>
        </p:txBody>
      </p:sp>
      <p:sp>
        <p:nvSpPr>
          <p:cNvPr id="55305" name="Rectangle 41"/>
          <p:cNvSpPr>
            <a:spLocks noChangeArrowheads="1"/>
          </p:cNvSpPr>
          <p:nvPr/>
        </p:nvSpPr>
        <p:spPr bwMode="auto">
          <a:xfrm>
            <a:off x="5337175" y="10153650"/>
            <a:ext cx="3044825" cy="830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p>
            <a:pPr lvl="3" indent="-1371600" algn="l"/>
            <a:endParaRPr lang="en-US" sz="2000" dirty="0">
              <a:solidFill>
                <a:schemeClr val="accent2"/>
              </a:solidFill>
            </a:endParaRPr>
          </a:p>
          <a:p>
            <a:pPr lvl="3" indent="-1371600" algn="l"/>
            <a:r>
              <a:rPr lang="en-US" sz="2800" dirty="0">
                <a:solidFill>
                  <a:schemeClr val="accent2"/>
                </a:solidFill>
              </a:rPr>
              <a:t>Memory space 2</a:t>
            </a:r>
          </a:p>
        </p:txBody>
      </p:sp>
      <p:cxnSp>
        <p:nvCxnSpPr>
          <p:cNvPr id="55306" name="Straight Arrow Connector 7"/>
          <p:cNvCxnSpPr>
            <a:cxnSpLocks noChangeShapeType="1"/>
            <a:stCxn id="55302" idx="2"/>
          </p:cNvCxnSpPr>
          <p:nvPr/>
        </p:nvCxnSpPr>
        <p:spPr bwMode="auto">
          <a:xfrm>
            <a:off x="3162300" y="11212513"/>
            <a:ext cx="0" cy="685800"/>
          </a:xfrm>
          <a:prstGeom prst="straightConnector1">
            <a:avLst/>
          </a:prstGeom>
          <a:noFill/>
          <a:ln w="9525" algn="ctr">
            <a:solidFill>
              <a:schemeClr val="tx1"/>
            </a:solidFill>
            <a:round/>
            <a:headEnd/>
            <a:tailEnd type="arrow" w="med" len="med"/>
          </a:ln>
          <a:extLst>
            <a:ext uri="{909E8E84-426E-40DD-AFC4-6F175D3DCCD1}">
              <a14:hiddenFill xmlns:a14="http://schemas.microsoft.com/office/drawing/2010/main">
                <a:noFill/>
              </a14:hiddenFill>
            </a:ext>
          </a:extLst>
        </p:spPr>
      </p:cxnSp>
      <p:sp>
        <p:nvSpPr>
          <p:cNvPr id="55307" name="Rectangle 41"/>
          <p:cNvSpPr>
            <a:spLocks noChangeArrowheads="1"/>
          </p:cNvSpPr>
          <p:nvPr/>
        </p:nvSpPr>
        <p:spPr bwMode="auto">
          <a:xfrm>
            <a:off x="533400" y="11618893"/>
            <a:ext cx="4724400" cy="954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p>
            <a:pPr lvl="3" indent="-1371600" algn="l"/>
            <a:endParaRPr lang="en-US" sz="1600" dirty="0">
              <a:solidFill>
                <a:schemeClr val="accent2"/>
              </a:solidFill>
            </a:endParaRPr>
          </a:p>
          <a:p>
            <a:pPr lvl="3" indent="-1371600" algn="l"/>
            <a:r>
              <a:rPr lang="en-US" sz="2000" dirty="0">
                <a:solidFill>
                  <a:schemeClr val="accent2"/>
                </a:solidFill>
              </a:rPr>
              <a:t>Previous trial data; gets written to a file at the end of a trial.</a:t>
            </a:r>
          </a:p>
        </p:txBody>
      </p:sp>
      <p:cxnSp>
        <p:nvCxnSpPr>
          <p:cNvPr id="55308" name="Straight Arrow Connector 13"/>
          <p:cNvCxnSpPr>
            <a:cxnSpLocks noChangeShapeType="1"/>
          </p:cNvCxnSpPr>
          <p:nvPr/>
        </p:nvCxnSpPr>
        <p:spPr bwMode="auto">
          <a:xfrm flipH="1">
            <a:off x="6710363" y="9764713"/>
            <a:ext cx="14287" cy="404812"/>
          </a:xfrm>
          <a:prstGeom prst="straightConnector1">
            <a:avLst/>
          </a:prstGeom>
          <a:noFill/>
          <a:ln w="9525" algn="ctr">
            <a:solidFill>
              <a:schemeClr val="tx1"/>
            </a:solidFill>
            <a:round/>
            <a:headEnd/>
            <a:tailEnd type="arrow" w="med" len="med"/>
          </a:ln>
          <a:extLst>
            <a:ext uri="{909E8E84-426E-40DD-AFC4-6F175D3DCCD1}">
              <a14:hiddenFill xmlns:a14="http://schemas.microsoft.com/office/drawing/2010/main">
                <a:noFill/>
              </a14:hiddenFill>
            </a:ext>
          </a:extLst>
        </p:spPr>
      </p:cxnSp>
      <p:sp>
        <p:nvSpPr>
          <p:cNvPr id="55309" name="Rectangle 41"/>
          <p:cNvSpPr>
            <a:spLocks noChangeArrowheads="1"/>
          </p:cNvSpPr>
          <p:nvPr/>
        </p:nvSpPr>
        <p:spPr bwMode="auto">
          <a:xfrm>
            <a:off x="4721225" y="8626475"/>
            <a:ext cx="4270375" cy="1108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p>
            <a:pPr lvl="3" indent="-1371600" algn="l"/>
            <a:endParaRPr lang="en-US" sz="1800">
              <a:solidFill>
                <a:schemeClr val="accent2"/>
              </a:solidFill>
            </a:endParaRPr>
          </a:p>
          <a:p>
            <a:pPr lvl="3" indent="-1371600" algn="l"/>
            <a:r>
              <a:rPr lang="en-US" sz="2400">
                <a:solidFill>
                  <a:schemeClr val="accent2"/>
                </a:solidFill>
              </a:rPr>
              <a:t>Current trial data; collected to a memory space</a:t>
            </a:r>
          </a:p>
        </p:txBody>
      </p:sp>
      <p:cxnSp>
        <p:nvCxnSpPr>
          <p:cNvPr id="55310" name="Straight Arrow Connector 27"/>
          <p:cNvCxnSpPr>
            <a:cxnSpLocks noChangeShapeType="1"/>
          </p:cNvCxnSpPr>
          <p:nvPr/>
        </p:nvCxnSpPr>
        <p:spPr bwMode="auto">
          <a:xfrm flipH="1">
            <a:off x="14555788" y="10250488"/>
            <a:ext cx="14287" cy="404812"/>
          </a:xfrm>
          <a:prstGeom prst="straightConnector1">
            <a:avLst/>
          </a:prstGeom>
          <a:noFill/>
          <a:ln w="9525" algn="ctr">
            <a:solidFill>
              <a:schemeClr val="tx1"/>
            </a:solidFill>
            <a:round/>
            <a:headEnd/>
            <a:tailEnd type="arrow" w="med" len="med"/>
          </a:ln>
          <a:extLst>
            <a:ext uri="{909E8E84-426E-40DD-AFC4-6F175D3DCCD1}">
              <a14:hiddenFill xmlns:a14="http://schemas.microsoft.com/office/drawing/2010/main">
                <a:noFill/>
              </a14:hiddenFill>
            </a:ext>
          </a:extLst>
        </p:spPr>
      </p:cxnSp>
      <p:sp>
        <p:nvSpPr>
          <p:cNvPr id="55311" name="Rectangle 41"/>
          <p:cNvSpPr>
            <a:spLocks noChangeArrowheads="1"/>
          </p:cNvSpPr>
          <p:nvPr/>
        </p:nvSpPr>
        <p:spPr bwMode="auto">
          <a:xfrm>
            <a:off x="13939838" y="9402763"/>
            <a:ext cx="3586162" cy="831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p>
            <a:pPr lvl="3" indent="-1371600" algn="l"/>
            <a:endParaRPr lang="en-US" sz="2000">
              <a:solidFill>
                <a:schemeClr val="accent2"/>
              </a:solidFill>
            </a:endParaRPr>
          </a:p>
          <a:p>
            <a:pPr lvl="3" indent="-1371600" algn="l"/>
            <a:r>
              <a:rPr lang="en-US" sz="2800">
                <a:solidFill>
                  <a:schemeClr val="accent2"/>
                </a:solidFill>
              </a:rPr>
              <a:t>Start of previous trial</a:t>
            </a:r>
          </a:p>
        </p:txBody>
      </p:sp>
      <p:cxnSp>
        <p:nvCxnSpPr>
          <p:cNvPr id="55312" name="Straight Arrow Connector 29"/>
          <p:cNvCxnSpPr>
            <a:cxnSpLocks noChangeShapeType="1"/>
            <a:endCxn id="55336" idx="0"/>
          </p:cNvCxnSpPr>
          <p:nvPr/>
        </p:nvCxnSpPr>
        <p:spPr bwMode="auto">
          <a:xfrm>
            <a:off x="10775950" y="10169525"/>
            <a:ext cx="0" cy="455613"/>
          </a:xfrm>
          <a:prstGeom prst="straightConnector1">
            <a:avLst/>
          </a:prstGeom>
          <a:noFill/>
          <a:ln w="9525" algn="ctr">
            <a:solidFill>
              <a:schemeClr val="tx1"/>
            </a:solidFill>
            <a:round/>
            <a:headEnd/>
            <a:tailEnd type="arrow" w="med" len="med"/>
          </a:ln>
          <a:extLst>
            <a:ext uri="{909E8E84-426E-40DD-AFC4-6F175D3DCCD1}">
              <a14:hiddenFill xmlns:a14="http://schemas.microsoft.com/office/drawing/2010/main">
                <a:noFill/>
              </a14:hiddenFill>
            </a:ext>
          </a:extLst>
        </p:spPr>
      </p:cxnSp>
      <p:sp>
        <p:nvSpPr>
          <p:cNvPr id="55313" name="Rectangle 41"/>
          <p:cNvSpPr>
            <a:spLocks noChangeArrowheads="1"/>
          </p:cNvSpPr>
          <p:nvPr/>
        </p:nvSpPr>
        <p:spPr bwMode="auto">
          <a:xfrm>
            <a:off x="9677400" y="9377363"/>
            <a:ext cx="3657600" cy="830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p>
            <a:pPr lvl="3" indent="-1371600" algn="l"/>
            <a:endParaRPr lang="en-US" sz="2000">
              <a:solidFill>
                <a:schemeClr val="accent2"/>
              </a:solidFill>
            </a:endParaRPr>
          </a:p>
          <a:p>
            <a:pPr lvl="3" indent="-1371600" algn="l"/>
            <a:r>
              <a:rPr lang="en-US" sz="2800">
                <a:solidFill>
                  <a:schemeClr val="accent2"/>
                </a:solidFill>
              </a:rPr>
              <a:t>End of previous trial</a:t>
            </a:r>
          </a:p>
        </p:txBody>
      </p:sp>
      <p:cxnSp>
        <p:nvCxnSpPr>
          <p:cNvPr id="55314" name="Straight Arrow Connector 33"/>
          <p:cNvCxnSpPr>
            <a:cxnSpLocks noChangeShapeType="1"/>
          </p:cNvCxnSpPr>
          <p:nvPr/>
        </p:nvCxnSpPr>
        <p:spPr bwMode="auto">
          <a:xfrm flipV="1">
            <a:off x="11093450" y="10983913"/>
            <a:ext cx="0" cy="914400"/>
          </a:xfrm>
          <a:prstGeom prst="straightConnector1">
            <a:avLst/>
          </a:prstGeom>
          <a:noFill/>
          <a:ln w="9525" algn="ctr">
            <a:solidFill>
              <a:schemeClr val="tx1"/>
            </a:solidFill>
            <a:round/>
            <a:headEnd/>
            <a:tailEnd type="arrow" w="med" len="med"/>
          </a:ln>
          <a:extLst>
            <a:ext uri="{909E8E84-426E-40DD-AFC4-6F175D3DCCD1}">
              <a14:hiddenFill xmlns:a14="http://schemas.microsoft.com/office/drawing/2010/main">
                <a:noFill/>
              </a14:hiddenFill>
            </a:ext>
          </a:extLst>
        </p:spPr>
      </p:cxnSp>
      <p:sp>
        <p:nvSpPr>
          <p:cNvPr id="55315" name="Rectangle 41"/>
          <p:cNvSpPr>
            <a:spLocks noChangeArrowheads="1"/>
          </p:cNvSpPr>
          <p:nvPr/>
        </p:nvSpPr>
        <p:spPr bwMode="auto">
          <a:xfrm>
            <a:off x="10458450" y="11545888"/>
            <a:ext cx="2781300"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p>
            <a:pPr lvl="3" indent="-1371600" algn="l"/>
            <a:endParaRPr lang="en-US" sz="1800" dirty="0">
              <a:solidFill>
                <a:schemeClr val="accent2"/>
              </a:solidFill>
            </a:endParaRPr>
          </a:p>
          <a:p>
            <a:pPr lvl="3" indent="-1371600" algn="l"/>
            <a:r>
              <a:rPr lang="en-US" sz="2400" dirty="0">
                <a:solidFill>
                  <a:schemeClr val="accent2"/>
                </a:solidFill>
              </a:rPr>
              <a:t>Start of </a:t>
            </a:r>
            <a:r>
              <a:rPr lang="en-US" sz="2400" dirty="0" smtClean="0">
                <a:solidFill>
                  <a:schemeClr val="accent2"/>
                </a:solidFill>
              </a:rPr>
              <a:t>current </a:t>
            </a:r>
            <a:r>
              <a:rPr lang="en-US" sz="2400" dirty="0">
                <a:solidFill>
                  <a:schemeClr val="accent2"/>
                </a:solidFill>
              </a:rPr>
              <a:t>trial</a:t>
            </a:r>
          </a:p>
        </p:txBody>
      </p:sp>
      <p:sp>
        <p:nvSpPr>
          <p:cNvPr id="55316" name="Rectangle 198"/>
          <p:cNvSpPr>
            <a:spLocks noChangeArrowheads="1"/>
          </p:cNvSpPr>
          <p:nvPr/>
        </p:nvSpPr>
        <p:spPr bwMode="auto">
          <a:xfrm>
            <a:off x="10934700" y="10625138"/>
            <a:ext cx="317500" cy="303212"/>
          </a:xfrm>
          <a:prstGeom prst="rect">
            <a:avLst/>
          </a:prstGeom>
          <a:solidFill>
            <a:srgbClr val="009900"/>
          </a:solidFill>
          <a:ln w="9525">
            <a:solidFill>
              <a:srgbClr val="000000"/>
            </a:solidFill>
            <a:miter lim="800000"/>
            <a:headEnd/>
            <a:tailEnd/>
          </a:ln>
        </p:spPr>
        <p:txBody>
          <a:bodyPr/>
          <a:lstStyle/>
          <a:p>
            <a:endParaRPr lang="en-US"/>
          </a:p>
        </p:txBody>
      </p:sp>
      <p:sp>
        <p:nvSpPr>
          <p:cNvPr id="55317" name="Rectangle 199"/>
          <p:cNvSpPr>
            <a:spLocks noChangeArrowheads="1"/>
          </p:cNvSpPr>
          <p:nvPr/>
        </p:nvSpPr>
        <p:spPr bwMode="auto">
          <a:xfrm>
            <a:off x="11252200" y="10625138"/>
            <a:ext cx="315913" cy="303212"/>
          </a:xfrm>
          <a:prstGeom prst="rect">
            <a:avLst/>
          </a:prstGeom>
          <a:solidFill>
            <a:srgbClr val="009900"/>
          </a:solidFill>
          <a:ln w="9525">
            <a:solidFill>
              <a:srgbClr val="000000"/>
            </a:solidFill>
            <a:miter lim="800000"/>
            <a:headEnd/>
            <a:tailEnd/>
          </a:ln>
        </p:spPr>
        <p:txBody>
          <a:bodyPr/>
          <a:lstStyle/>
          <a:p>
            <a:endParaRPr lang="en-US"/>
          </a:p>
        </p:txBody>
      </p:sp>
      <p:sp>
        <p:nvSpPr>
          <p:cNvPr id="55318" name="Rectangle 200"/>
          <p:cNvSpPr>
            <a:spLocks noChangeArrowheads="1"/>
          </p:cNvSpPr>
          <p:nvPr/>
        </p:nvSpPr>
        <p:spPr bwMode="auto">
          <a:xfrm>
            <a:off x="11568113" y="10625138"/>
            <a:ext cx="317500" cy="303212"/>
          </a:xfrm>
          <a:prstGeom prst="rect">
            <a:avLst/>
          </a:prstGeom>
          <a:solidFill>
            <a:srgbClr val="009900"/>
          </a:solidFill>
          <a:ln w="9525">
            <a:solidFill>
              <a:srgbClr val="000000"/>
            </a:solidFill>
            <a:miter lim="800000"/>
            <a:headEnd/>
            <a:tailEnd/>
          </a:ln>
        </p:spPr>
        <p:txBody>
          <a:bodyPr/>
          <a:lstStyle/>
          <a:p>
            <a:endParaRPr lang="en-US"/>
          </a:p>
        </p:txBody>
      </p:sp>
      <p:sp>
        <p:nvSpPr>
          <p:cNvPr id="55319" name="Rectangle 201"/>
          <p:cNvSpPr>
            <a:spLocks noChangeArrowheads="1"/>
          </p:cNvSpPr>
          <p:nvPr/>
        </p:nvSpPr>
        <p:spPr bwMode="auto">
          <a:xfrm>
            <a:off x="11885613" y="10625138"/>
            <a:ext cx="319087" cy="303212"/>
          </a:xfrm>
          <a:prstGeom prst="rect">
            <a:avLst/>
          </a:prstGeom>
          <a:solidFill>
            <a:srgbClr val="009900"/>
          </a:solidFill>
          <a:ln w="9525">
            <a:solidFill>
              <a:srgbClr val="000000"/>
            </a:solidFill>
            <a:miter lim="800000"/>
            <a:headEnd/>
            <a:tailEnd/>
          </a:ln>
        </p:spPr>
        <p:txBody>
          <a:bodyPr/>
          <a:lstStyle/>
          <a:p>
            <a:endParaRPr lang="en-US"/>
          </a:p>
        </p:txBody>
      </p:sp>
      <p:sp>
        <p:nvSpPr>
          <p:cNvPr id="55320" name="Rectangle 202"/>
          <p:cNvSpPr>
            <a:spLocks noChangeArrowheads="1"/>
          </p:cNvSpPr>
          <p:nvPr/>
        </p:nvSpPr>
        <p:spPr bwMode="auto">
          <a:xfrm>
            <a:off x="12203113" y="10625138"/>
            <a:ext cx="317500" cy="303212"/>
          </a:xfrm>
          <a:prstGeom prst="rect">
            <a:avLst/>
          </a:prstGeom>
          <a:solidFill>
            <a:srgbClr val="FFFFFF"/>
          </a:solidFill>
          <a:ln w="9525">
            <a:solidFill>
              <a:srgbClr val="000000"/>
            </a:solidFill>
            <a:miter lim="800000"/>
            <a:headEnd/>
            <a:tailEnd/>
          </a:ln>
        </p:spPr>
        <p:txBody>
          <a:bodyPr/>
          <a:lstStyle/>
          <a:p>
            <a:endParaRPr lang="en-US"/>
          </a:p>
        </p:txBody>
      </p:sp>
      <p:sp>
        <p:nvSpPr>
          <p:cNvPr id="55321" name="Rectangle 203"/>
          <p:cNvSpPr>
            <a:spLocks noChangeArrowheads="1"/>
          </p:cNvSpPr>
          <p:nvPr/>
        </p:nvSpPr>
        <p:spPr bwMode="auto">
          <a:xfrm>
            <a:off x="12520613" y="10625138"/>
            <a:ext cx="317500" cy="303212"/>
          </a:xfrm>
          <a:prstGeom prst="rect">
            <a:avLst/>
          </a:prstGeom>
          <a:solidFill>
            <a:srgbClr val="FFFFFF"/>
          </a:solidFill>
          <a:ln w="9525">
            <a:solidFill>
              <a:srgbClr val="000000"/>
            </a:solidFill>
            <a:miter lim="800000"/>
            <a:headEnd/>
            <a:tailEnd/>
          </a:ln>
        </p:spPr>
        <p:txBody>
          <a:bodyPr/>
          <a:lstStyle/>
          <a:p>
            <a:endParaRPr lang="en-US"/>
          </a:p>
        </p:txBody>
      </p:sp>
      <p:sp>
        <p:nvSpPr>
          <p:cNvPr id="55322" name="Rectangle 204"/>
          <p:cNvSpPr>
            <a:spLocks noChangeArrowheads="1"/>
          </p:cNvSpPr>
          <p:nvPr/>
        </p:nvSpPr>
        <p:spPr bwMode="auto">
          <a:xfrm>
            <a:off x="12838113" y="10625138"/>
            <a:ext cx="315912" cy="303212"/>
          </a:xfrm>
          <a:prstGeom prst="rect">
            <a:avLst/>
          </a:prstGeom>
          <a:solidFill>
            <a:srgbClr val="FFFFFF"/>
          </a:solidFill>
          <a:ln w="9525">
            <a:solidFill>
              <a:srgbClr val="000000"/>
            </a:solidFill>
            <a:miter lim="800000"/>
            <a:headEnd/>
            <a:tailEnd/>
          </a:ln>
        </p:spPr>
        <p:txBody>
          <a:bodyPr/>
          <a:lstStyle/>
          <a:p>
            <a:endParaRPr lang="en-US"/>
          </a:p>
        </p:txBody>
      </p:sp>
      <p:sp>
        <p:nvSpPr>
          <p:cNvPr id="55323" name="Rectangle 205"/>
          <p:cNvSpPr>
            <a:spLocks noChangeArrowheads="1"/>
          </p:cNvSpPr>
          <p:nvPr/>
        </p:nvSpPr>
        <p:spPr bwMode="auto">
          <a:xfrm>
            <a:off x="13154025" y="10625138"/>
            <a:ext cx="317500" cy="303212"/>
          </a:xfrm>
          <a:prstGeom prst="rect">
            <a:avLst/>
          </a:prstGeom>
          <a:solidFill>
            <a:srgbClr val="FFFFFF"/>
          </a:solidFill>
          <a:ln w="9525">
            <a:solidFill>
              <a:srgbClr val="000000"/>
            </a:solidFill>
            <a:miter lim="800000"/>
            <a:headEnd/>
            <a:tailEnd/>
          </a:ln>
        </p:spPr>
        <p:txBody>
          <a:bodyPr/>
          <a:lstStyle/>
          <a:p>
            <a:endParaRPr lang="en-US"/>
          </a:p>
        </p:txBody>
      </p:sp>
      <p:sp>
        <p:nvSpPr>
          <p:cNvPr id="55324" name="Rectangle 206"/>
          <p:cNvSpPr>
            <a:spLocks noChangeArrowheads="1"/>
          </p:cNvSpPr>
          <p:nvPr/>
        </p:nvSpPr>
        <p:spPr bwMode="auto">
          <a:xfrm>
            <a:off x="13465175" y="10625138"/>
            <a:ext cx="317500" cy="303212"/>
          </a:xfrm>
          <a:prstGeom prst="rect">
            <a:avLst/>
          </a:prstGeom>
          <a:solidFill>
            <a:srgbClr val="FFFFFF"/>
          </a:solidFill>
          <a:ln w="9525">
            <a:solidFill>
              <a:srgbClr val="000000"/>
            </a:solidFill>
            <a:miter lim="800000"/>
            <a:headEnd/>
            <a:tailEnd/>
          </a:ln>
        </p:spPr>
        <p:txBody>
          <a:bodyPr/>
          <a:lstStyle/>
          <a:p>
            <a:endParaRPr lang="en-US"/>
          </a:p>
        </p:txBody>
      </p:sp>
      <p:sp>
        <p:nvSpPr>
          <p:cNvPr id="55325" name="Rectangle 207"/>
          <p:cNvSpPr>
            <a:spLocks noChangeArrowheads="1"/>
          </p:cNvSpPr>
          <p:nvPr/>
        </p:nvSpPr>
        <p:spPr bwMode="auto">
          <a:xfrm>
            <a:off x="13782675" y="10625138"/>
            <a:ext cx="315913" cy="303212"/>
          </a:xfrm>
          <a:prstGeom prst="rect">
            <a:avLst/>
          </a:prstGeom>
          <a:solidFill>
            <a:srgbClr val="FFFFFF"/>
          </a:solidFill>
          <a:ln w="9525">
            <a:solidFill>
              <a:srgbClr val="000000"/>
            </a:solidFill>
            <a:miter lim="800000"/>
            <a:headEnd/>
            <a:tailEnd/>
          </a:ln>
        </p:spPr>
        <p:txBody>
          <a:bodyPr/>
          <a:lstStyle/>
          <a:p>
            <a:endParaRPr lang="en-US"/>
          </a:p>
        </p:txBody>
      </p:sp>
      <p:sp>
        <p:nvSpPr>
          <p:cNvPr id="55326" name="Rectangle 208"/>
          <p:cNvSpPr>
            <a:spLocks noChangeArrowheads="1"/>
          </p:cNvSpPr>
          <p:nvPr/>
        </p:nvSpPr>
        <p:spPr bwMode="auto">
          <a:xfrm>
            <a:off x="14098588" y="10625138"/>
            <a:ext cx="317500" cy="303212"/>
          </a:xfrm>
          <a:prstGeom prst="rect">
            <a:avLst/>
          </a:prstGeom>
          <a:solidFill>
            <a:srgbClr val="FFFFFF"/>
          </a:solidFill>
          <a:ln w="9525">
            <a:solidFill>
              <a:srgbClr val="000000"/>
            </a:solidFill>
            <a:miter lim="800000"/>
            <a:headEnd/>
            <a:tailEnd/>
          </a:ln>
        </p:spPr>
        <p:txBody>
          <a:bodyPr/>
          <a:lstStyle/>
          <a:p>
            <a:endParaRPr lang="en-US"/>
          </a:p>
        </p:txBody>
      </p:sp>
      <p:sp>
        <p:nvSpPr>
          <p:cNvPr id="55327" name="Rectangle 209"/>
          <p:cNvSpPr>
            <a:spLocks noChangeArrowheads="1"/>
          </p:cNvSpPr>
          <p:nvPr/>
        </p:nvSpPr>
        <p:spPr bwMode="auto">
          <a:xfrm>
            <a:off x="14416088" y="10625138"/>
            <a:ext cx="317500" cy="303212"/>
          </a:xfrm>
          <a:prstGeom prst="rect">
            <a:avLst/>
          </a:prstGeom>
          <a:solidFill>
            <a:srgbClr val="FF9900"/>
          </a:solidFill>
          <a:ln w="9525">
            <a:solidFill>
              <a:srgbClr val="000000"/>
            </a:solidFill>
            <a:miter lim="800000"/>
            <a:headEnd/>
            <a:tailEnd/>
          </a:ln>
        </p:spPr>
        <p:txBody>
          <a:bodyPr/>
          <a:lstStyle/>
          <a:p>
            <a:endParaRPr lang="en-US"/>
          </a:p>
        </p:txBody>
      </p:sp>
      <p:sp>
        <p:nvSpPr>
          <p:cNvPr id="55328" name="Rectangle 210"/>
          <p:cNvSpPr>
            <a:spLocks noChangeArrowheads="1"/>
          </p:cNvSpPr>
          <p:nvPr/>
        </p:nvSpPr>
        <p:spPr bwMode="auto">
          <a:xfrm>
            <a:off x="14732000" y="10625138"/>
            <a:ext cx="319088" cy="303212"/>
          </a:xfrm>
          <a:prstGeom prst="rect">
            <a:avLst/>
          </a:prstGeom>
          <a:solidFill>
            <a:srgbClr val="FF9900"/>
          </a:solidFill>
          <a:ln w="9525">
            <a:solidFill>
              <a:srgbClr val="000000"/>
            </a:solidFill>
            <a:miter lim="800000"/>
            <a:headEnd/>
            <a:tailEnd/>
          </a:ln>
        </p:spPr>
        <p:txBody>
          <a:bodyPr/>
          <a:lstStyle/>
          <a:p>
            <a:endParaRPr lang="en-US"/>
          </a:p>
        </p:txBody>
      </p:sp>
      <p:sp>
        <p:nvSpPr>
          <p:cNvPr id="55329" name="Rectangle 211"/>
          <p:cNvSpPr>
            <a:spLocks noChangeArrowheads="1"/>
          </p:cNvSpPr>
          <p:nvPr/>
        </p:nvSpPr>
        <p:spPr bwMode="auto">
          <a:xfrm>
            <a:off x="15051088" y="10625138"/>
            <a:ext cx="317500" cy="303212"/>
          </a:xfrm>
          <a:prstGeom prst="rect">
            <a:avLst/>
          </a:prstGeom>
          <a:solidFill>
            <a:srgbClr val="FF9900"/>
          </a:solidFill>
          <a:ln w="9525">
            <a:solidFill>
              <a:srgbClr val="000000"/>
            </a:solidFill>
            <a:miter lim="800000"/>
            <a:headEnd/>
            <a:tailEnd/>
          </a:ln>
        </p:spPr>
        <p:txBody>
          <a:bodyPr/>
          <a:lstStyle/>
          <a:p>
            <a:endParaRPr lang="en-US"/>
          </a:p>
        </p:txBody>
      </p:sp>
      <p:sp>
        <p:nvSpPr>
          <p:cNvPr id="55330" name="Rectangle 212"/>
          <p:cNvSpPr>
            <a:spLocks noChangeArrowheads="1"/>
          </p:cNvSpPr>
          <p:nvPr/>
        </p:nvSpPr>
        <p:spPr bwMode="auto">
          <a:xfrm>
            <a:off x="15368588" y="10625138"/>
            <a:ext cx="315912" cy="303212"/>
          </a:xfrm>
          <a:prstGeom prst="rect">
            <a:avLst/>
          </a:prstGeom>
          <a:solidFill>
            <a:srgbClr val="FF9900"/>
          </a:solidFill>
          <a:ln w="9525">
            <a:solidFill>
              <a:srgbClr val="000000"/>
            </a:solidFill>
            <a:miter lim="800000"/>
            <a:headEnd/>
            <a:tailEnd/>
          </a:ln>
        </p:spPr>
        <p:txBody>
          <a:bodyPr/>
          <a:lstStyle/>
          <a:p>
            <a:endParaRPr lang="en-US"/>
          </a:p>
        </p:txBody>
      </p:sp>
      <p:sp>
        <p:nvSpPr>
          <p:cNvPr id="55331" name="Rectangle 213"/>
          <p:cNvSpPr>
            <a:spLocks noChangeArrowheads="1"/>
          </p:cNvSpPr>
          <p:nvPr/>
        </p:nvSpPr>
        <p:spPr bwMode="auto">
          <a:xfrm>
            <a:off x="15684500" y="10625138"/>
            <a:ext cx="317500" cy="303212"/>
          </a:xfrm>
          <a:prstGeom prst="rect">
            <a:avLst/>
          </a:prstGeom>
          <a:solidFill>
            <a:srgbClr val="FF9900"/>
          </a:solidFill>
          <a:ln w="9525">
            <a:solidFill>
              <a:srgbClr val="000000"/>
            </a:solidFill>
            <a:miter lim="800000"/>
            <a:headEnd/>
            <a:tailEnd/>
          </a:ln>
        </p:spPr>
        <p:txBody>
          <a:bodyPr/>
          <a:lstStyle/>
          <a:p>
            <a:endParaRPr lang="en-US"/>
          </a:p>
        </p:txBody>
      </p:sp>
      <p:sp>
        <p:nvSpPr>
          <p:cNvPr id="55332" name="AutoShape 280"/>
          <p:cNvSpPr>
            <a:spLocks/>
          </p:cNvSpPr>
          <p:nvPr/>
        </p:nvSpPr>
        <p:spPr bwMode="auto">
          <a:xfrm rot="-5400000">
            <a:off x="15043150" y="10515601"/>
            <a:ext cx="344487" cy="1573212"/>
          </a:xfrm>
          <a:prstGeom prst="leftBrace">
            <a:avLst>
              <a:gd name="adj1" fmla="val 11396"/>
              <a:gd name="adj2" fmla="val 50000"/>
            </a:avLst>
          </a:prstGeom>
          <a:noFill/>
          <a:ln w="9525">
            <a:solidFill>
              <a:schemeClr val="tx1"/>
            </a:solidFill>
            <a:round/>
            <a:headEnd/>
            <a:tailEnd/>
          </a:ln>
          <a:extLst>
            <a:ext uri="{909E8E84-426E-40DD-AFC4-6F175D3DCCD1}">
              <a14:hiddenFill xmlns:a14="http://schemas.microsoft.com/office/drawing/2010/main">
                <a:solidFill>
                  <a:srgbClr val="FFFFFF"/>
                </a:solidFill>
              </a14:hiddenFill>
            </a:ext>
          </a:extLst>
        </p:spPr>
        <p:txBody>
          <a:bodyPr rot="10800000" anchor="ctr"/>
          <a:lstStyle/>
          <a:p>
            <a:endParaRPr lang="en-US"/>
          </a:p>
        </p:txBody>
      </p:sp>
      <p:sp>
        <p:nvSpPr>
          <p:cNvPr id="55333" name="Rectangle 616"/>
          <p:cNvSpPr>
            <a:spLocks noChangeArrowheads="1"/>
          </p:cNvSpPr>
          <p:nvPr/>
        </p:nvSpPr>
        <p:spPr bwMode="auto">
          <a:xfrm>
            <a:off x="9666288" y="10625138"/>
            <a:ext cx="317500" cy="303212"/>
          </a:xfrm>
          <a:prstGeom prst="rect">
            <a:avLst/>
          </a:prstGeom>
          <a:solidFill>
            <a:srgbClr val="FF9900"/>
          </a:solidFill>
          <a:ln w="9525">
            <a:solidFill>
              <a:srgbClr val="000000"/>
            </a:solidFill>
            <a:miter lim="800000"/>
            <a:headEnd/>
            <a:tailEnd/>
          </a:ln>
        </p:spPr>
        <p:txBody>
          <a:bodyPr/>
          <a:lstStyle/>
          <a:p>
            <a:endParaRPr lang="en-US"/>
          </a:p>
        </p:txBody>
      </p:sp>
      <p:sp>
        <p:nvSpPr>
          <p:cNvPr id="55334" name="Rectangle 617"/>
          <p:cNvSpPr>
            <a:spLocks noChangeArrowheads="1"/>
          </p:cNvSpPr>
          <p:nvPr/>
        </p:nvSpPr>
        <p:spPr bwMode="auto">
          <a:xfrm>
            <a:off x="9983788" y="10625138"/>
            <a:ext cx="314325" cy="303212"/>
          </a:xfrm>
          <a:prstGeom prst="rect">
            <a:avLst/>
          </a:prstGeom>
          <a:solidFill>
            <a:srgbClr val="FF9900"/>
          </a:solidFill>
          <a:ln w="9525">
            <a:solidFill>
              <a:srgbClr val="000000"/>
            </a:solidFill>
            <a:miter lim="800000"/>
            <a:headEnd/>
            <a:tailEnd/>
          </a:ln>
        </p:spPr>
        <p:txBody>
          <a:bodyPr/>
          <a:lstStyle/>
          <a:p>
            <a:endParaRPr lang="en-US"/>
          </a:p>
        </p:txBody>
      </p:sp>
      <p:sp>
        <p:nvSpPr>
          <p:cNvPr id="55335" name="Rectangle 618"/>
          <p:cNvSpPr>
            <a:spLocks noChangeArrowheads="1"/>
          </p:cNvSpPr>
          <p:nvPr/>
        </p:nvSpPr>
        <p:spPr bwMode="auto">
          <a:xfrm>
            <a:off x="10298113" y="10625138"/>
            <a:ext cx="319087" cy="303212"/>
          </a:xfrm>
          <a:prstGeom prst="rect">
            <a:avLst/>
          </a:prstGeom>
          <a:solidFill>
            <a:srgbClr val="FF9900"/>
          </a:solidFill>
          <a:ln w="9525">
            <a:solidFill>
              <a:srgbClr val="000000"/>
            </a:solidFill>
            <a:miter lim="800000"/>
            <a:headEnd/>
            <a:tailEnd/>
          </a:ln>
        </p:spPr>
        <p:txBody>
          <a:bodyPr/>
          <a:lstStyle/>
          <a:p>
            <a:endParaRPr lang="en-US"/>
          </a:p>
        </p:txBody>
      </p:sp>
      <p:sp>
        <p:nvSpPr>
          <p:cNvPr id="55336" name="Rectangle 619"/>
          <p:cNvSpPr>
            <a:spLocks noChangeArrowheads="1"/>
          </p:cNvSpPr>
          <p:nvPr/>
        </p:nvSpPr>
        <p:spPr bwMode="auto">
          <a:xfrm>
            <a:off x="10617200" y="10625138"/>
            <a:ext cx="317500" cy="303212"/>
          </a:xfrm>
          <a:prstGeom prst="rect">
            <a:avLst/>
          </a:prstGeom>
          <a:solidFill>
            <a:srgbClr val="FF9900"/>
          </a:solidFill>
          <a:ln w="9525">
            <a:solidFill>
              <a:srgbClr val="000000"/>
            </a:solidFill>
            <a:miter lim="800000"/>
            <a:headEnd/>
            <a:tailEnd/>
          </a:ln>
        </p:spPr>
        <p:txBody>
          <a:bodyPr/>
          <a:lstStyle/>
          <a:p>
            <a:endParaRPr lang="en-US"/>
          </a:p>
        </p:txBody>
      </p:sp>
      <p:sp>
        <p:nvSpPr>
          <p:cNvPr id="55337" name="Rectangle 41"/>
          <p:cNvSpPr>
            <a:spLocks noChangeArrowheads="1"/>
          </p:cNvSpPr>
          <p:nvPr/>
        </p:nvSpPr>
        <p:spPr bwMode="auto">
          <a:xfrm>
            <a:off x="14050963" y="11463338"/>
            <a:ext cx="3584575" cy="954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p>
            <a:pPr lvl="3" indent="-1371600" algn="l"/>
            <a:endParaRPr lang="en-US" sz="1600" dirty="0">
              <a:solidFill>
                <a:schemeClr val="accent2"/>
              </a:solidFill>
            </a:endParaRPr>
          </a:p>
          <a:p>
            <a:pPr lvl="3" indent="-1371600" algn="l"/>
            <a:r>
              <a:rPr lang="en-US" sz="2000" dirty="0">
                <a:solidFill>
                  <a:schemeClr val="accent2"/>
                </a:solidFill>
              </a:rPr>
              <a:t>Gets written to the file at the end of the trial.</a:t>
            </a:r>
          </a:p>
        </p:txBody>
      </p:sp>
      <p:sp>
        <p:nvSpPr>
          <p:cNvPr id="55338" name="AutoShape 280"/>
          <p:cNvSpPr>
            <a:spLocks/>
          </p:cNvSpPr>
          <p:nvPr/>
        </p:nvSpPr>
        <p:spPr bwMode="auto">
          <a:xfrm rot="-5400000">
            <a:off x="10115551" y="10610850"/>
            <a:ext cx="381000" cy="1279525"/>
          </a:xfrm>
          <a:prstGeom prst="leftBrace">
            <a:avLst>
              <a:gd name="adj1" fmla="val 11412"/>
              <a:gd name="adj2" fmla="val 50000"/>
            </a:avLst>
          </a:prstGeom>
          <a:noFill/>
          <a:ln w="9525">
            <a:solidFill>
              <a:schemeClr val="tx1"/>
            </a:solidFill>
            <a:round/>
            <a:headEnd/>
            <a:tailEnd/>
          </a:ln>
          <a:extLst>
            <a:ext uri="{909E8E84-426E-40DD-AFC4-6F175D3DCCD1}">
              <a14:hiddenFill xmlns:a14="http://schemas.microsoft.com/office/drawing/2010/main">
                <a:solidFill>
                  <a:srgbClr val="FFFFFF"/>
                </a:solidFill>
              </a14:hiddenFill>
            </a:ext>
          </a:extLst>
        </p:spPr>
        <p:txBody>
          <a:bodyPr rot="10800000" anchor="ctr"/>
          <a:lstStyle/>
          <a:p>
            <a:endParaRPr lang="en-US"/>
          </a:p>
        </p:txBody>
      </p:sp>
      <p:sp>
        <p:nvSpPr>
          <p:cNvPr id="55339" name="Rectangle 41"/>
          <p:cNvSpPr>
            <a:spLocks noChangeArrowheads="1"/>
          </p:cNvSpPr>
          <p:nvPr/>
        </p:nvSpPr>
        <p:spPr bwMode="auto">
          <a:xfrm>
            <a:off x="985838" y="8315325"/>
            <a:ext cx="6938962"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p>
            <a:pPr lvl="3" indent="-1371600"/>
            <a:r>
              <a:rPr lang="en-US" sz="2800" dirty="0" err="1">
                <a:solidFill>
                  <a:schemeClr val="accent2"/>
                </a:solidFill>
              </a:rPr>
              <a:t>Ecodes</a:t>
            </a:r>
            <a:r>
              <a:rPr lang="en-US" sz="2800" dirty="0">
                <a:solidFill>
                  <a:schemeClr val="accent2"/>
                </a:solidFill>
              </a:rPr>
              <a:t>, Spikes &amp; User defined variables</a:t>
            </a:r>
          </a:p>
        </p:txBody>
      </p:sp>
      <p:sp>
        <p:nvSpPr>
          <p:cNvPr id="55340" name="Rectangle 41"/>
          <p:cNvSpPr>
            <a:spLocks noChangeArrowheads="1"/>
          </p:cNvSpPr>
          <p:nvPr/>
        </p:nvSpPr>
        <p:spPr bwMode="auto">
          <a:xfrm>
            <a:off x="10896600" y="8269288"/>
            <a:ext cx="5089525"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p>
            <a:pPr lvl="3" indent="-1371600"/>
            <a:r>
              <a:rPr lang="en-US" sz="2800">
                <a:solidFill>
                  <a:schemeClr val="accent2"/>
                </a:solidFill>
              </a:rPr>
              <a:t>Analog signals</a:t>
            </a:r>
          </a:p>
        </p:txBody>
      </p:sp>
    </p:spTree>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300" name="Rectangle 2"/>
          <p:cNvSpPr>
            <a:spLocks noChangeArrowheads="1"/>
          </p:cNvSpPr>
          <p:nvPr/>
        </p:nvSpPr>
        <p:spPr bwMode="auto">
          <a:xfrm>
            <a:off x="0" y="0"/>
            <a:ext cx="18288000" cy="990600"/>
          </a:xfrm>
          <a:prstGeom prst="rect">
            <a:avLst/>
          </a:prstGeom>
          <a:gradFill rotWithShape="1">
            <a:gsLst>
              <a:gs pos="0">
                <a:srgbClr val="CACACA"/>
              </a:gs>
              <a:gs pos="50000">
                <a:srgbClr val="EAEAEA"/>
              </a:gs>
              <a:gs pos="100000">
                <a:srgbClr val="CACACA"/>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lIns="182880" tIns="91440" rIns="182880" bIns="91440" anchor="ctr"/>
          <a:lstStyle/>
          <a:p>
            <a:pPr defTabSz="1828800"/>
            <a:r>
              <a:rPr lang="en-US" sz="3600" b="1" dirty="0" smtClean="0">
                <a:solidFill>
                  <a:srgbClr val="A50021"/>
                </a:solidFill>
              </a:rPr>
              <a:t>File saving – Neural Spike saving</a:t>
            </a:r>
            <a:endParaRPr lang="en-US" sz="3600" b="1" dirty="0">
              <a:solidFill>
                <a:srgbClr val="A50021"/>
              </a:solidFill>
            </a:endParaRPr>
          </a:p>
        </p:txBody>
      </p:sp>
      <p:grpSp>
        <p:nvGrpSpPr>
          <p:cNvPr id="2" name="Group 1"/>
          <p:cNvGrpSpPr/>
          <p:nvPr/>
        </p:nvGrpSpPr>
        <p:grpSpPr>
          <a:xfrm>
            <a:off x="1269430" y="2590800"/>
            <a:ext cx="15937907" cy="9220199"/>
            <a:chOff x="718981" y="2204600"/>
            <a:chExt cx="8425019" cy="3771302"/>
          </a:xfrm>
        </p:grpSpPr>
        <p:sp>
          <p:nvSpPr>
            <p:cNvPr id="45" name="Rectangle 44"/>
            <p:cNvSpPr/>
            <p:nvPr/>
          </p:nvSpPr>
          <p:spPr>
            <a:xfrm>
              <a:off x="747600" y="2204600"/>
              <a:ext cx="2865201" cy="163655"/>
            </a:xfrm>
            <a:prstGeom prst="rect">
              <a:avLst/>
            </a:prstGeom>
          </p:spPr>
          <p:txBody>
            <a:bodyPr wrap="none">
              <a:spAutoFit/>
            </a:bodyPr>
            <a:lstStyle/>
            <a:p>
              <a:r>
                <a:rPr lang="en-US" sz="2000" dirty="0"/>
                <a:t>*</a:t>
              </a:r>
              <a:r>
                <a:rPr lang="en-US" sz="2000" dirty="0" err="1" smtClean="0"/>
                <a:t>M_NumChansHavingSpikes</a:t>
              </a:r>
              <a:r>
                <a:rPr lang="en-US" sz="2000" dirty="0" smtClean="0"/>
                <a:t>[</a:t>
              </a:r>
              <a:r>
                <a:rPr lang="en-US" sz="2000" dirty="0" err="1" smtClean="0"/>
                <a:t>TrlIdxInMap</a:t>
              </a:r>
              <a:r>
                <a:rPr lang="en-US" sz="2000" dirty="0"/>
                <a:t>]</a:t>
              </a:r>
              <a:r>
                <a:rPr lang="en-US" sz="2000" dirty="0" smtClean="0"/>
                <a:t>==2</a:t>
              </a:r>
              <a:endParaRPr lang="en-US" sz="2000" dirty="0"/>
            </a:p>
          </p:txBody>
        </p:sp>
        <p:sp>
          <p:nvSpPr>
            <p:cNvPr id="46" name="Rectangle 45"/>
            <p:cNvSpPr/>
            <p:nvPr/>
          </p:nvSpPr>
          <p:spPr>
            <a:xfrm>
              <a:off x="901663" y="3016222"/>
              <a:ext cx="3301598" cy="163655"/>
            </a:xfrm>
            <a:prstGeom prst="rect">
              <a:avLst/>
            </a:prstGeom>
          </p:spPr>
          <p:txBody>
            <a:bodyPr wrap="none">
              <a:spAutoFit/>
            </a:bodyPr>
            <a:lstStyle/>
            <a:p>
              <a:r>
                <a:rPr lang="en-US" sz="2000" dirty="0"/>
                <a:t>*</a:t>
              </a:r>
              <a:r>
                <a:rPr lang="en-US" sz="2000" dirty="0" err="1" smtClean="0">
                  <a:solidFill>
                    <a:srgbClr val="0070C0"/>
                  </a:solidFill>
                </a:rPr>
                <a:t>M_NumNnsInChanHavingSpikes</a:t>
              </a:r>
              <a:r>
                <a:rPr lang="en-US" sz="2000" dirty="0" smtClean="0"/>
                <a:t>[</a:t>
              </a:r>
              <a:r>
                <a:rPr lang="en-US" sz="2000" dirty="0" err="1" smtClean="0"/>
                <a:t>TrlIdxInMap</a:t>
              </a:r>
              <a:r>
                <a:rPr lang="en-US" sz="2000" dirty="0" smtClean="0"/>
                <a:t>][</a:t>
              </a:r>
              <a:r>
                <a:rPr lang="en-US" sz="2000" b="1" dirty="0" smtClean="0">
                  <a:solidFill>
                    <a:srgbClr val="7030A0"/>
                  </a:solidFill>
                </a:rPr>
                <a:t>0</a:t>
              </a:r>
              <a:r>
                <a:rPr lang="en-US" sz="2000" dirty="0" smtClean="0"/>
                <a:t>]==</a:t>
              </a:r>
              <a:r>
                <a:rPr lang="en-US" sz="2000" dirty="0" smtClean="0">
                  <a:solidFill>
                    <a:srgbClr val="0070C0"/>
                  </a:solidFill>
                </a:rPr>
                <a:t>2</a:t>
              </a:r>
              <a:endParaRPr lang="en-US" sz="2000" dirty="0">
                <a:solidFill>
                  <a:srgbClr val="0070C0"/>
                </a:solidFill>
              </a:endParaRPr>
            </a:p>
          </p:txBody>
        </p:sp>
        <p:sp>
          <p:nvSpPr>
            <p:cNvPr id="47" name="Rectangle 46"/>
            <p:cNvSpPr/>
            <p:nvPr/>
          </p:nvSpPr>
          <p:spPr>
            <a:xfrm>
              <a:off x="1168786" y="3364317"/>
              <a:ext cx="3492307" cy="2382985"/>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sp>
          <p:nvSpPr>
            <p:cNvPr id="48" name="TextBox 47"/>
            <p:cNvSpPr txBox="1"/>
            <p:nvPr/>
          </p:nvSpPr>
          <p:spPr>
            <a:xfrm>
              <a:off x="913740" y="2858492"/>
              <a:ext cx="1143000" cy="163655"/>
            </a:xfrm>
            <a:prstGeom prst="rect">
              <a:avLst/>
            </a:prstGeom>
            <a:noFill/>
          </p:spPr>
          <p:txBody>
            <a:bodyPr wrap="square" rtlCol="0">
              <a:spAutoFit/>
            </a:bodyPr>
            <a:lstStyle/>
            <a:p>
              <a:r>
                <a:rPr lang="en-US" sz="2000" b="1" dirty="0" err="1" smtClean="0">
                  <a:solidFill>
                    <a:srgbClr val="7030A0"/>
                  </a:solidFill>
                </a:rPr>
                <a:t>ChanID</a:t>
              </a:r>
              <a:r>
                <a:rPr lang="en-US" sz="2000" b="1" dirty="0" smtClean="0">
                  <a:solidFill>
                    <a:srgbClr val="7030A0"/>
                  </a:solidFill>
                </a:rPr>
                <a:t>==0</a:t>
              </a:r>
              <a:endParaRPr lang="en-US" sz="2000" b="1" dirty="0">
                <a:solidFill>
                  <a:srgbClr val="7030A0"/>
                </a:solidFill>
              </a:endParaRPr>
            </a:p>
          </p:txBody>
        </p:sp>
        <p:sp>
          <p:nvSpPr>
            <p:cNvPr id="49" name="Rectangle 48"/>
            <p:cNvSpPr/>
            <p:nvPr/>
          </p:nvSpPr>
          <p:spPr>
            <a:xfrm>
              <a:off x="787786" y="2858392"/>
              <a:ext cx="4101907" cy="311751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grpSp>
          <p:nvGrpSpPr>
            <p:cNvPr id="50" name="Group 49"/>
            <p:cNvGrpSpPr/>
            <p:nvPr/>
          </p:nvGrpSpPr>
          <p:grpSpPr>
            <a:xfrm>
              <a:off x="1485240" y="3767887"/>
              <a:ext cx="1420663" cy="1598415"/>
              <a:chOff x="2069054" y="1884380"/>
              <a:chExt cx="1469984" cy="1598415"/>
            </a:xfrm>
          </p:grpSpPr>
          <p:sp>
            <p:nvSpPr>
              <p:cNvPr id="51" name="Rectangle 50"/>
              <p:cNvSpPr/>
              <p:nvPr/>
            </p:nvSpPr>
            <p:spPr>
              <a:xfrm>
                <a:off x="2069054" y="1884380"/>
                <a:ext cx="1469984" cy="1598415"/>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sp>
            <p:nvSpPr>
              <p:cNvPr id="52" name="TextBox 51"/>
              <p:cNvSpPr txBox="1"/>
              <p:nvPr/>
            </p:nvSpPr>
            <p:spPr>
              <a:xfrm>
                <a:off x="2309308" y="2545274"/>
                <a:ext cx="1143000" cy="163655"/>
              </a:xfrm>
              <a:prstGeom prst="rect">
                <a:avLst/>
              </a:prstGeom>
              <a:noFill/>
            </p:spPr>
            <p:txBody>
              <a:bodyPr wrap="square" rtlCol="0">
                <a:spAutoFit/>
              </a:bodyPr>
              <a:lstStyle/>
              <a:p>
                <a:r>
                  <a:rPr lang="en-US" sz="2000" dirty="0" err="1" smtClean="0"/>
                  <a:t>NumSpks</a:t>
                </a:r>
                <a:r>
                  <a:rPr lang="en-US" sz="2000" dirty="0" smtClean="0"/>
                  <a:t>==3</a:t>
                </a:r>
                <a:endParaRPr lang="en-US" sz="2000" dirty="0"/>
              </a:p>
            </p:txBody>
          </p:sp>
          <p:sp>
            <p:nvSpPr>
              <p:cNvPr id="53" name="TextBox 52"/>
              <p:cNvSpPr txBox="1"/>
              <p:nvPr/>
            </p:nvSpPr>
            <p:spPr>
              <a:xfrm>
                <a:off x="2297654" y="2285528"/>
                <a:ext cx="1143000" cy="163655"/>
              </a:xfrm>
              <a:prstGeom prst="rect">
                <a:avLst/>
              </a:prstGeom>
              <a:noFill/>
            </p:spPr>
            <p:txBody>
              <a:bodyPr wrap="square" rtlCol="0">
                <a:spAutoFit/>
              </a:bodyPr>
              <a:lstStyle/>
              <a:p>
                <a:r>
                  <a:rPr lang="en-US" sz="2000" dirty="0" err="1" smtClean="0">
                    <a:solidFill>
                      <a:srgbClr val="00B050"/>
                    </a:solidFill>
                  </a:rPr>
                  <a:t>NnID</a:t>
                </a:r>
                <a:r>
                  <a:rPr lang="en-US" sz="2000" dirty="0" smtClean="0">
                    <a:solidFill>
                      <a:srgbClr val="00B050"/>
                    </a:solidFill>
                  </a:rPr>
                  <a:t>==0</a:t>
                </a:r>
                <a:endParaRPr lang="en-US" sz="2000" dirty="0">
                  <a:solidFill>
                    <a:srgbClr val="00B050"/>
                  </a:solidFill>
                </a:endParaRPr>
              </a:p>
            </p:txBody>
          </p:sp>
          <p:sp>
            <p:nvSpPr>
              <p:cNvPr id="54" name="TextBox 53"/>
              <p:cNvSpPr txBox="1"/>
              <p:nvPr/>
            </p:nvSpPr>
            <p:spPr>
              <a:xfrm>
                <a:off x="2123975" y="2916385"/>
                <a:ext cx="1328333" cy="163655"/>
              </a:xfrm>
              <a:prstGeom prst="rect">
                <a:avLst/>
              </a:prstGeom>
              <a:noFill/>
              <a:ln>
                <a:solidFill>
                  <a:schemeClr val="accent1"/>
                </a:solidFill>
              </a:ln>
            </p:spPr>
            <p:txBody>
              <a:bodyPr wrap="square" rtlCol="0">
                <a:spAutoFit/>
              </a:bodyPr>
              <a:lstStyle/>
              <a:p>
                <a:r>
                  <a:rPr lang="en-US" sz="2000" dirty="0" smtClean="0"/>
                  <a:t>Spk1, Spk2, Spk3.</a:t>
                </a:r>
                <a:endParaRPr lang="en-US" sz="2000" dirty="0"/>
              </a:p>
            </p:txBody>
          </p:sp>
        </p:grpSp>
        <p:grpSp>
          <p:nvGrpSpPr>
            <p:cNvPr id="55" name="Group 54"/>
            <p:cNvGrpSpPr/>
            <p:nvPr/>
          </p:nvGrpSpPr>
          <p:grpSpPr>
            <a:xfrm>
              <a:off x="3060893" y="3760378"/>
              <a:ext cx="1420663" cy="1598415"/>
              <a:chOff x="2069054" y="1884380"/>
              <a:chExt cx="1469984" cy="1598415"/>
            </a:xfrm>
          </p:grpSpPr>
          <p:sp>
            <p:nvSpPr>
              <p:cNvPr id="56" name="Rectangle 55"/>
              <p:cNvSpPr/>
              <p:nvPr/>
            </p:nvSpPr>
            <p:spPr>
              <a:xfrm>
                <a:off x="2069054" y="1884380"/>
                <a:ext cx="1469984" cy="1598415"/>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sp>
            <p:nvSpPr>
              <p:cNvPr id="57" name="TextBox 56"/>
              <p:cNvSpPr txBox="1"/>
              <p:nvPr/>
            </p:nvSpPr>
            <p:spPr>
              <a:xfrm>
                <a:off x="2172429" y="2545274"/>
                <a:ext cx="1143000" cy="163655"/>
              </a:xfrm>
              <a:prstGeom prst="rect">
                <a:avLst/>
              </a:prstGeom>
              <a:noFill/>
            </p:spPr>
            <p:txBody>
              <a:bodyPr wrap="square" rtlCol="0">
                <a:spAutoFit/>
              </a:bodyPr>
              <a:lstStyle/>
              <a:p>
                <a:r>
                  <a:rPr lang="en-US" sz="2000" dirty="0" err="1" smtClean="0"/>
                  <a:t>NumSpks</a:t>
                </a:r>
                <a:r>
                  <a:rPr lang="en-US" sz="2000" dirty="0" smtClean="0"/>
                  <a:t>==2</a:t>
                </a:r>
                <a:endParaRPr lang="en-US" sz="2000" dirty="0"/>
              </a:p>
            </p:txBody>
          </p:sp>
          <p:sp>
            <p:nvSpPr>
              <p:cNvPr id="58" name="TextBox 57"/>
              <p:cNvSpPr txBox="1"/>
              <p:nvPr/>
            </p:nvSpPr>
            <p:spPr>
              <a:xfrm>
                <a:off x="2160776" y="2285528"/>
                <a:ext cx="1143000" cy="163655"/>
              </a:xfrm>
              <a:prstGeom prst="rect">
                <a:avLst/>
              </a:prstGeom>
              <a:noFill/>
            </p:spPr>
            <p:txBody>
              <a:bodyPr wrap="square" rtlCol="0">
                <a:spAutoFit/>
              </a:bodyPr>
              <a:lstStyle/>
              <a:p>
                <a:r>
                  <a:rPr lang="en-US" sz="2000" dirty="0" err="1" smtClean="0">
                    <a:solidFill>
                      <a:srgbClr val="00B050"/>
                    </a:solidFill>
                  </a:rPr>
                  <a:t>NnID</a:t>
                </a:r>
                <a:r>
                  <a:rPr lang="en-US" sz="2000" dirty="0" smtClean="0">
                    <a:solidFill>
                      <a:srgbClr val="00B050"/>
                    </a:solidFill>
                  </a:rPr>
                  <a:t>==1</a:t>
                </a:r>
                <a:endParaRPr lang="en-US" sz="2000" dirty="0">
                  <a:solidFill>
                    <a:srgbClr val="00B050"/>
                  </a:solidFill>
                </a:endParaRPr>
              </a:p>
            </p:txBody>
          </p:sp>
        </p:grpSp>
        <p:sp>
          <p:nvSpPr>
            <p:cNvPr id="59" name="Rectangle 58"/>
            <p:cNvSpPr/>
            <p:nvPr/>
          </p:nvSpPr>
          <p:spPr>
            <a:xfrm>
              <a:off x="5246176" y="3194153"/>
              <a:ext cx="2679626" cy="163655"/>
            </a:xfrm>
            <a:prstGeom prst="rect">
              <a:avLst/>
            </a:prstGeom>
          </p:spPr>
          <p:txBody>
            <a:bodyPr wrap="none">
              <a:spAutoFit/>
            </a:bodyPr>
            <a:lstStyle/>
            <a:p>
              <a:r>
                <a:rPr lang="en-US" sz="2000" dirty="0" smtClean="0"/>
                <a:t>*</a:t>
              </a:r>
              <a:r>
                <a:rPr lang="en-US" sz="2000" dirty="0" err="1" smtClean="0"/>
                <a:t>M_NnIdWithSpk</a:t>
              </a:r>
              <a:r>
                <a:rPr lang="en-US" sz="2000" dirty="0" smtClean="0"/>
                <a:t>[</a:t>
              </a:r>
              <a:r>
                <a:rPr lang="en-US" sz="2000" dirty="0" err="1" smtClean="0"/>
                <a:t>TrlIdxInMap</a:t>
              </a:r>
              <a:r>
                <a:rPr lang="en-US" sz="2000" dirty="0" smtClean="0"/>
                <a:t>][</a:t>
              </a:r>
              <a:r>
                <a:rPr lang="en-US" sz="1800" b="1" dirty="0" smtClean="0">
                  <a:solidFill>
                    <a:srgbClr val="7030A0"/>
                  </a:solidFill>
                </a:rPr>
                <a:t>0</a:t>
              </a:r>
              <a:r>
                <a:rPr lang="en-US" sz="2000" dirty="0" smtClean="0"/>
                <a:t>][</a:t>
              </a:r>
              <a:r>
                <a:rPr lang="en-US" sz="2000" dirty="0" smtClean="0">
                  <a:solidFill>
                    <a:srgbClr val="0070C0"/>
                  </a:solidFill>
                </a:rPr>
                <a:t>0:0</a:t>
              </a:r>
              <a:r>
                <a:rPr lang="en-US" sz="2000" dirty="0" smtClean="0"/>
                <a:t>] =={</a:t>
              </a:r>
              <a:r>
                <a:rPr lang="en-US" sz="2000" dirty="0" smtClean="0">
                  <a:solidFill>
                    <a:srgbClr val="00B050"/>
                  </a:solidFill>
                </a:rPr>
                <a:t>1</a:t>
              </a:r>
              <a:r>
                <a:rPr lang="en-US" sz="2000" dirty="0" smtClean="0"/>
                <a:t>}</a:t>
              </a:r>
              <a:endParaRPr lang="en-US" sz="2000" dirty="0"/>
            </a:p>
          </p:txBody>
        </p:sp>
        <p:sp>
          <p:nvSpPr>
            <p:cNvPr id="60" name="Rectangle 59"/>
            <p:cNvSpPr/>
            <p:nvPr/>
          </p:nvSpPr>
          <p:spPr>
            <a:xfrm>
              <a:off x="5423093" y="3371364"/>
              <a:ext cx="3492307" cy="2375938"/>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sp>
          <p:nvSpPr>
            <p:cNvPr id="61" name="TextBox 60"/>
            <p:cNvSpPr txBox="1"/>
            <p:nvPr/>
          </p:nvSpPr>
          <p:spPr>
            <a:xfrm>
              <a:off x="5168047" y="2861753"/>
              <a:ext cx="1143000" cy="163655"/>
            </a:xfrm>
            <a:prstGeom prst="rect">
              <a:avLst/>
            </a:prstGeom>
            <a:noFill/>
          </p:spPr>
          <p:txBody>
            <a:bodyPr wrap="square" rtlCol="0">
              <a:spAutoFit/>
            </a:bodyPr>
            <a:lstStyle/>
            <a:p>
              <a:r>
                <a:rPr lang="en-US" sz="2000" b="1" dirty="0" err="1" smtClean="0">
                  <a:solidFill>
                    <a:srgbClr val="7030A0"/>
                  </a:solidFill>
                </a:rPr>
                <a:t>ChanID</a:t>
              </a:r>
              <a:r>
                <a:rPr lang="en-US" sz="2000" b="1" dirty="0" smtClean="0">
                  <a:solidFill>
                    <a:srgbClr val="7030A0"/>
                  </a:solidFill>
                </a:rPr>
                <a:t>==2</a:t>
              </a:r>
              <a:endParaRPr lang="en-US" sz="2000" b="1" dirty="0">
                <a:solidFill>
                  <a:srgbClr val="7030A0"/>
                </a:solidFill>
              </a:endParaRPr>
            </a:p>
          </p:txBody>
        </p:sp>
        <p:sp>
          <p:nvSpPr>
            <p:cNvPr id="62" name="Rectangle 61"/>
            <p:cNvSpPr/>
            <p:nvPr/>
          </p:nvSpPr>
          <p:spPr>
            <a:xfrm>
              <a:off x="5042093" y="2865439"/>
              <a:ext cx="4101907" cy="3110463"/>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grpSp>
          <p:nvGrpSpPr>
            <p:cNvPr id="63" name="Group 62"/>
            <p:cNvGrpSpPr/>
            <p:nvPr/>
          </p:nvGrpSpPr>
          <p:grpSpPr>
            <a:xfrm>
              <a:off x="5739546" y="3774934"/>
              <a:ext cx="1800562" cy="1598415"/>
              <a:chOff x="2069053" y="1884380"/>
              <a:chExt cx="1863072" cy="1598415"/>
            </a:xfrm>
          </p:grpSpPr>
          <p:sp>
            <p:nvSpPr>
              <p:cNvPr id="64" name="Rectangle 63"/>
              <p:cNvSpPr/>
              <p:nvPr/>
            </p:nvSpPr>
            <p:spPr>
              <a:xfrm>
                <a:off x="2069053" y="1884380"/>
                <a:ext cx="1863072" cy="1598415"/>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sp>
            <p:nvSpPr>
              <p:cNvPr id="65" name="TextBox 64"/>
              <p:cNvSpPr txBox="1"/>
              <p:nvPr/>
            </p:nvSpPr>
            <p:spPr>
              <a:xfrm>
                <a:off x="2151586" y="2545274"/>
                <a:ext cx="1143000" cy="163655"/>
              </a:xfrm>
              <a:prstGeom prst="rect">
                <a:avLst/>
              </a:prstGeom>
              <a:noFill/>
            </p:spPr>
            <p:txBody>
              <a:bodyPr wrap="square" rtlCol="0">
                <a:spAutoFit/>
              </a:bodyPr>
              <a:lstStyle/>
              <a:p>
                <a:r>
                  <a:rPr lang="en-US" sz="2000" dirty="0" err="1" smtClean="0"/>
                  <a:t>NumSpks</a:t>
                </a:r>
                <a:r>
                  <a:rPr lang="en-US" sz="2000" dirty="0" smtClean="0"/>
                  <a:t>==5</a:t>
                </a:r>
                <a:endParaRPr lang="en-US" sz="2000" dirty="0"/>
              </a:p>
            </p:txBody>
          </p:sp>
          <p:sp>
            <p:nvSpPr>
              <p:cNvPr id="66" name="TextBox 65"/>
              <p:cNvSpPr txBox="1"/>
              <p:nvPr/>
            </p:nvSpPr>
            <p:spPr>
              <a:xfrm>
                <a:off x="2139934" y="2285528"/>
                <a:ext cx="1143000" cy="163655"/>
              </a:xfrm>
              <a:prstGeom prst="rect">
                <a:avLst/>
              </a:prstGeom>
              <a:noFill/>
            </p:spPr>
            <p:txBody>
              <a:bodyPr wrap="square" rtlCol="0">
                <a:spAutoFit/>
              </a:bodyPr>
              <a:lstStyle/>
              <a:p>
                <a:r>
                  <a:rPr lang="en-US" sz="2000" dirty="0" err="1" smtClean="0">
                    <a:solidFill>
                      <a:srgbClr val="00B050"/>
                    </a:solidFill>
                  </a:rPr>
                  <a:t>NnID</a:t>
                </a:r>
                <a:r>
                  <a:rPr lang="en-US" sz="2000" dirty="0" smtClean="0">
                    <a:solidFill>
                      <a:srgbClr val="00B050"/>
                    </a:solidFill>
                  </a:rPr>
                  <a:t>==1</a:t>
                </a:r>
                <a:endParaRPr lang="en-US" sz="2000" dirty="0">
                  <a:solidFill>
                    <a:srgbClr val="00B050"/>
                  </a:solidFill>
                </a:endParaRPr>
              </a:p>
            </p:txBody>
          </p:sp>
        </p:grpSp>
        <p:sp>
          <p:nvSpPr>
            <p:cNvPr id="67" name="Rectangle 66"/>
            <p:cNvSpPr/>
            <p:nvPr/>
          </p:nvSpPr>
          <p:spPr>
            <a:xfrm>
              <a:off x="718981" y="2653277"/>
              <a:ext cx="3216705" cy="163655"/>
            </a:xfrm>
            <a:prstGeom prst="rect">
              <a:avLst/>
            </a:prstGeom>
          </p:spPr>
          <p:txBody>
            <a:bodyPr wrap="square">
              <a:spAutoFit/>
            </a:bodyPr>
            <a:lstStyle/>
            <a:p>
              <a:r>
                <a:rPr lang="en-US" sz="2000" dirty="0"/>
                <a:t>*</a:t>
              </a:r>
              <a:r>
                <a:rPr lang="en-US" sz="2000" dirty="0" err="1">
                  <a:solidFill>
                    <a:schemeClr val="accent6">
                      <a:lumMod val="75000"/>
                    </a:schemeClr>
                  </a:solidFill>
                </a:rPr>
                <a:t>M_ChanIDsHavingSpikes</a:t>
              </a:r>
              <a:r>
                <a:rPr lang="en-US" sz="2000" dirty="0"/>
                <a:t>[</a:t>
              </a:r>
              <a:r>
                <a:rPr lang="en-US" sz="2000" dirty="0" err="1"/>
                <a:t>TrlIdxInMap</a:t>
              </a:r>
              <a:r>
                <a:rPr lang="en-US" sz="2000" dirty="0" smtClean="0"/>
                <a:t>][0:1]=={</a:t>
              </a:r>
              <a:r>
                <a:rPr lang="en-US" sz="2000" b="1" dirty="0" smtClean="0">
                  <a:solidFill>
                    <a:srgbClr val="7030A0"/>
                  </a:solidFill>
                </a:rPr>
                <a:t>0</a:t>
              </a:r>
              <a:r>
                <a:rPr lang="en-US" sz="2000" dirty="0" smtClean="0"/>
                <a:t>, </a:t>
              </a:r>
              <a:r>
                <a:rPr lang="en-US" sz="2000" b="1" dirty="0" smtClean="0">
                  <a:solidFill>
                    <a:srgbClr val="7030A0"/>
                  </a:solidFill>
                </a:rPr>
                <a:t>2</a:t>
              </a:r>
              <a:r>
                <a:rPr lang="en-US" sz="2000" dirty="0" smtClean="0"/>
                <a:t>}</a:t>
              </a:r>
              <a:endParaRPr lang="en-US" sz="2000" dirty="0"/>
            </a:p>
          </p:txBody>
        </p:sp>
        <p:sp>
          <p:nvSpPr>
            <p:cNvPr id="68" name="Rectangle 67"/>
            <p:cNvSpPr/>
            <p:nvPr/>
          </p:nvSpPr>
          <p:spPr>
            <a:xfrm>
              <a:off x="819765" y="3168975"/>
              <a:ext cx="3375996" cy="188833"/>
            </a:xfrm>
            <a:prstGeom prst="rect">
              <a:avLst/>
            </a:prstGeom>
          </p:spPr>
          <p:txBody>
            <a:bodyPr wrap="none">
              <a:spAutoFit/>
            </a:bodyPr>
            <a:lstStyle/>
            <a:p>
              <a:r>
                <a:rPr lang="en-US" sz="2400" dirty="0" smtClean="0"/>
                <a:t>*</a:t>
              </a:r>
              <a:r>
                <a:rPr lang="en-US" sz="2400" dirty="0" err="1" smtClean="0"/>
                <a:t>M_NnIdWithSpk</a:t>
              </a:r>
              <a:r>
                <a:rPr lang="en-US" sz="2400" dirty="0" smtClean="0"/>
                <a:t>[</a:t>
              </a:r>
              <a:r>
                <a:rPr lang="en-US" sz="2400" dirty="0" err="1" smtClean="0"/>
                <a:t>TrlIdxInMap</a:t>
              </a:r>
              <a:r>
                <a:rPr lang="en-US" sz="2400" dirty="0" smtClean="0"/>
                <a:t>][</a:t>
              </a:r>
              <a:r>
                <a:rPr lang="en-US" sz="2000" b="1" dirty="0">
                  <a:solidFill>
                    <a:srgbClr val="7030A0"/>
                  </a:solidFill>
                </a:rPr>
                <a:t>0</a:t>
              </a:r>
              <a:r>
                <a:rPr lang="en-US" sz="2400" dirty="0" smtClean="0"/>
                <a:t>][</a:t>
              </a:r>
              <a:r>
                <a:rPr lang="en-US" sz="2400" dirty="0" smtClean="0">
                  <a:solidFill>
                    <a:srgbClr val="0070C0"/>
                  </a:solidFill>
                </a:rPr>
                <a:t>0:1</a:t>
              </a:r>
              <a:r>
                <a:rPr lang="en-US" sz="2400" dirty="0" smtClean="0"/>
                <a:t>] =={</a:t>
              </a:r>
              <a:r>
                <a:rPr lang="en-US" sz="2400" dirty="0" smtClean="0">
                  <a:solidFill>
                    <a:srgbClr val="00B050"/>
                  </a:solidFill>
                </a:rPr>
                <a:t>0, 1</a:t>
              </a:r>
              <a:r>
                <a:rPr lang="en-US" sz="2400" dirty="0" smtClean="0"/>
                <a:t>}</a:t>
              </a:r>
              <a:endParaRPr lang="en-US" sz="2400" dirty="0"/>
            </a:p>
          </p:txBody>
        </p:sp>
        <p:sp>
          <p:nvSpPr>
            <p:cNvPr id="69" name="Rectangle 68"/>
            <p:cNvSpPr/>
            <p:nvPr/>
          </p:nvSpPr>
          <p:spPr>
            <a:xfrm>
              <a:off x="5174110" y="3034384"/>
              <a:ext cx="3301598" cy="163655"/>
            </a:xfrm>
            <a:prstGeom prst="rect">
              <a:avLst/>
            </a:prstGeom>
          </p:spPr>
          <p:txBody>
            <a:bodyPr wrap="none">
              <a:spAutoFit/>
            </a:bodyPr>
            <a:lstStyle/>
            <a:p>
              <a:r>
                <a:rPr lang="en-US" sz="2000" dirty="0"/>
                <a:t>*</a:t>
              </a:r>
              <a:r>
                <a:rPr lang="en-US" sz="2000" dirty="0" err="1" smtClean="0">
                  <a:solidFill>
                    <a:srgbClr val="0070C0"/>
                  </a:solidFill>
                </a:rPr>
                <a:t>M_NumNnsInChanHavingSpikes</a:t>
              </a:r>
              <a:r>
                <a:rPr lang="en-US" sz="2000" dirty="0" smtClean="0"/>
                <a:t>[</a:t>
              </a:r>
              <a:r>
                <a:rPr lang="en-US" sz="2000" dirty="0" err="1" smtClean="0"/>
                <a:t>TrlIdxInMap</a:t>
              </a:r>
              <a:r>
                <a:rPr lang="en-US" sz="2000" dirty="0" smtClean="0"/>
                <a:t>][</a:t>
              </a:r>
              <a:r>
                <a:rPr lang="en-US" sz="2000" b="1" dirty="0" smtClean="0">
                  <a:solidFill>
                    <a:srgbClr val="7030A0"/>
                  </a:solidFill>
                </a:rPr>
                <a:t>2</a:t>
              </a:r>
              <a:r>
                <a:rPr lang="en-US" sz="2000" dirty="0" smtClean="0"/>
                <a:t>]==</a:t>
              </a:r>
              <a:r>
                <a:rPr lang="en-US" sz="2000" dirty="0">
                  <a:solidFill>
                    <a:srgbClr val="0070C0"/>
                  </a:solidFill>
                </a:rPr>
                <a:t>1</a:t>
              </a:r>
            </a:p>
          </p:txBody>
        </p:sp>
        <p:sp>
          <p:nvSpPr>
            <p:cNvPr id="70" name="TextBox 69"/>
            <p:cNvSpPr txBox="1"/>
            <p:nvPr/>
          </p:nvSpPr>
          <p:spPr>
            <a:xfrm>
              <a:off x="3263309" y="4799892"/>
              <a:ext cx="959759" cy="163655"/>
            </a:xfrm>
            <a:prstGeom prst="rect">
              <a:avLst/>
            </a:prstGeom>
            <a:noFill/>
            <a:ln>
              <a:solidFill>
                <a:schemeClr val="accent1"/>
              </a:solidFill>
            </a:ln>
          </p:spPr>
          <p:txBody>
            <a:bodyPr wrap="square" rtlCol="0">
              <a:spAutoFit/>
            </a:bodyPr>
            <a:lstStyle/>
            <a:p>
              <a:r>
                <a:rPr lang="en-US" sz="2000" dirty="0" smtClean="0"/>
                <a:t>Spk1, Spk2</a:t>
              </a:r>
              <a:endParaRPr lang="en-US" sz="2000" dirty="0"/>
            </a:p>
          </p:txBody>
        </p:sp>
        <p:sp>
          <p:nvSpPr>
            <p:cNvPr id="71" name="TextBox 70"/>
            <p:cNvSpPr txBox="1"/>
            <p:nvPr/>
          </p:nvSpPr>
          <p:spPr>
            <a:xfrm>
              <a:off x="5848329" y="4799892"/>
              <a:ext cx="1508995" cy="289544"/>
            </a:xfrm>
            <a:prstGeom prst="rect">
              <a:avLst/>
            </a:prstGeom>
            <a:noFill/>
            <a:ln>
              <a:solidFill>
                <a:schemeClr val="accent1"/>
              </a:solidFill>
            </a:ln>
          </p:spPr>
          <p:txBody>
            <a:bodyPr wrap="square" rtlCol="0">
              <a:spAutoFit/>
            </a:bodyPr>
            <a:lstStyle/>
            <a:p>
              <a:r>
                <a:rPr lang="en-US" sz="2000" dirty="0" smtClean="0"/>
                <a:t>Spk1, Spk2, Spk3, Spk4, Spk5,</a:t>
              </a:r>
              <a:endParaRPr lang="en-US" sz="2000" dirty="0"/>
            </a:p>
          </p:txBody>
        </p:sp>
      </p:grpSp>
      <p:sp>
        <p:nvSpPr>
          <p:cNvPr id="3" name="Rectangle 2"/>
          <p:cNvSpPr/>
          <p:nvPr/>
        </p:nvSpPr>
        <p:spPr>
          <a:xfrm>
            <a:off x="456202" y="972620"/>
            <a:ext cx="16541323" cy="461665"/>
          </a:xfrm>
          <a:prstGeom prst="rect">
            <a:avLst/>
          </a:prstGeom>
        </p:spPr>
        <p:txBody>
          <a:bodyPr wrap="none">
            <a:spAutoFit/>
          </a:bodyPr>
          <a:lstStyle/>
          <a:p>
            <a:r>
              <a:rPr lang="en-US" sz="2400" dirty="0" err="1" smtClean="0"/>
              <a:t>EndTrial_SaveTrialDataToMem_and_InCaseFileIsOpenToFileAsWell</a:t>
            </a:r>
            <a:r>
              <a:rPr lang="en-US" sz="2400" dirty="0"/>
              <a:t>() </a:t>
            </a:r>
            <a:r>
              <a:rPr lang="en-US" sz="2400" dirty="0">
                <a:solidFill>
                  <a:srgbClr val="0033CC"/>
                </a:solidFill>
              </a:rPr>
              <a:t>&amp; </a:t>
            </a:r>
            <a:r>
              <a:rPr lang="en-US" sz="2400" dirty="0">
                <a:solidFill>
                  <a:srgbClr val="996633"/>
                </a:solidFill>
              </a:rPr>
              <a:t>Serialize() </a:t>
            </a:r>
            <a:r>
              <a:rPr lang="en-US" sz="2400" dirty="0">
                <a:solidFill>
                  <a:srgbClr val="0033CC"/>
                </a:solidFill>
              </a:rPr>
              <a:t>in </a:t>
            </a:r>
            <a:r>
              <a:rPr lang="en-US" sz="2400" dirty="0" smtClean="0">
                <a:solidFill>
                  <a:srgbClr val="00B050"/>
                </a:solidFill>
              </a:rPr>
              <a:t>Update_Me_TAS_Doc.cpp</a:t>
            </a:r>
            <a:r>
              <a:rPr lang="en-US" sz="2400" dirty="0" smtClean="0">
                <a:solidFill>
                  <a:srgbClr val="0033CC"/>
                </a:solidFill>
              </a:rPr>
              <a:t> in TAS</a:t>
            </a:r>
            <a:endParaRPr lang="en-US" sz="2400" dirty="0">
              <a:solidFill>
                <a:srgbClr val="0033CC"/>
              </a:solidFill>
            </a:endParaRPr>
          </a:p>
        </p:txBody>
      </p:sp>
      <p:sp>
        <p:nvSpPr>
          <p:cNvPr id="4" name="Rectangle 3"/>
          <p:cNvSpPr/>
          <p:nvPr/>
        </p:nvSpPr>
        <p:spPr bwMode="auto">
          <a:xfrm>
            <a:off x="1066800" y="2438400"/>
            <a:ext cx="16459200" cy="10210800"/>
          </a:xfrm>
          <a:prstGeom prst="rect">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wrap="none" rtlCol="0" anchor="ctr">
            <a:noAutofit/>
          </a:bodyPr>
          <a:lstStyle/>
          <a:p>
            <a:pPr algn="ctr"/>
            <a:endParaRPr lang="en-US"/>
          </a:p>
        </p:txBody>
      </p:sp>
      <p:sp>
        <p:nvSpPr>
          <p:cNvPr id="5" name="Rectangle 4"/>
          <p:cNvSpPr/>
          <p:nvPr/>
        </p:nvSpPr>
        <p:spPr>
          <a:xfrm>
            <a:off x="3651792" y="12877800"/>
            <a:ext cx="9000797" cy="830997"/>
          </a:xfrm>
          <a:prstGeom prst="rect">
            <a:avLst/>
          </a:prstGeom>
        </p:spPr>
        <p:txBody>
          <a:bodyPr wrap="none">
            <a:spAutoFit/>
          </a:bodyPr>
          <a:lstStyle/>
          <a:p>
            <a:pPr algn="l"/>
            <a:r>
              <a:rPr lang="en-US" sz="1600" dirty="0" smtClean="0"/>
              <a:t>There are three of the above structure </a:t>
            </a:r>
            <a:r>
              <a:rPr lang="en-US" sz="1600" smtClean="0"/>
              <a:t>in Blip: </a:t>
            </a:r>
            <a:r>
              <a:rPr lang="en-US" sz="1600" dirty="0" err="1" smtClean="0"/>
              <a:t>TrlIdxInMap</a:t>
            </a:r>
            <a:r>
              <a:rPr lang="en-US" sz="1600" dirty="0" smtClean="0"/>
              <a:t>==0, </a:t>
            </a:r>
            <a:r>
              <a:rPr lang="en-US" sz="1600" dirty="0" err="1"/>
              <a:t>TrlIdxInMap</a:t>
            </a:r>
            <a:r>
              <a:rPr lang="en-US" sz="1600" dirty="0" smtClean="0"/>
              <a:t>==1, </a:t>
            </a:r>
            <a:r>
              <a:rPr lang="en-US" sz="1600" dirty="0" err="1"/>
              <a:t>TrlIdxInMap</a:t>
            </a:r>
            <a:r>
              <a:rPr lang="en-US" sz="1600" dirty="0" smtClean="0"/>
              <a:t>==2. </a:t>
            </a:r>
          </a:p>
          <a:p>
            <a:pPr algn="l"/>
            <a:r>
              <a:rPr lang="en-US" sz="1600" dirty="0" smtClean="0"/>
              <a:t>These three memory spaces take turns recording the current trial. </a:t>
            </a:r>
          </a:p>
          <a:p>
            <a:pPr algn="l"/>
            <a:r>
              <a:rPr lang="en-US" sz="1600" dirty="0" smtClean="0"/>
              <a:t>This is to make the saving process a completely different thread independent of the task thread.</a:t>
            </a:r>
            <a:endParaRPr lang="en-US" sz="1600" dirty="0"/>
          </a:p>
        </p:txBody>
      </p:sp>
    </p:spTree>
    <p:extLst>
      <p:ext uri="{BB962C8B-B14F-4D97-AF65-F5344CB8AC3E}">
        <p14:creationId xmlns:p14="http://schemas.microsoft.com/office/powerpoint/2010/main" val="1627021088"/>
      </p:ext>
    </p:extLst>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2"/>
          <p:cNvSpPr>
            <a:spLocks noChangeArrowheads="1"/>
          </p:cNvSpPr>
          <p:nvPr/>
        </p:nvSpPr>
        <p:spPr bwMode="auto">
          <a:xfrm>
            <a:off x="0" y="0"/>
            <a:ext cx="18288000" cy="990600"/>
          </a:xfrm>
          <a:prstGeom prst="rect">
            <a:avLst/>
          </a:prstGeom>
          <a:gradFill rotWithShape="1">
            <a:gsLst>
              <a:gs pos="0">
                <a:srgbClr val="CACACA"/>
              </a:gs>
              <a:gs pos="50000">
                <a:srgbClr val="EAEAEA"/>
              </a:gs>
              <a:gs pos="100000">
                <a:srgbClr val="CACACA"/>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lIns="182880" tIns="91440" rIns="182880" bIns="91440" anchor="ctr"/>
          <a:lstStyle/>
          <a:p>
            <a:pPr defTabSz="1828800"/>
            <a:r>
              <a:rPr lang="en-US" sz="3600" b="1">
                <a:solidFill>
                  <a:srgbClr val="A50021"/>
                </a:solidFill>
              </a:rPr>
              <a:t>.RST file structure</a:t>
            </a:r>
          </a:p>
        </p:txBody>
      </p:sp>
      <p:sp>
        <p:nvSpPr>
          <p:cNvPr id="56323" name="Rectangle 27"/>
          <p:cNvSpPr>
            <a:spLocks noChangeArrowheads="1"/>
          </p:cNvSpPr>
          <p:nvPr/>
        </p:nvSpPr>
        <p:spPr bwMode="auto">
          <a:xfrm>
            <a:off x="8839200" y="1709738"/>
            <a:ext cx="7467600" cy="2692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marL="342900" indent="-342900" algn="l"/>
            <a:endParaRPr lang="en-US" sz="1600"/>
          </a:p>
          <a:p>
            <a:pPr marL="342900" indent="-342900" algn="l"/>
            <a:r>
              <a:rPr lang="en-US" sz="1600"/>
              <a:t> </a:t>
            </a:r>
            <a:r>
              <a:rPr lang="en-US" sz="1600">
                <a:solidFill>
                  <a:srgbClr val="3366FF"/>
                </a:solidFill>
              </a:rPr>
              <a:t>int</a:t>
            </a:r>
            <a:r>
              <a:rPr lang="en-US" sz="1600"/>
              <a:t> m_LengthOfHeader </a:t>
            </a:r>
          </a:p>
          <a:p>
            <a:pPr marL="342900" indent="-342900" algn="l"/>
            <a:r>
              <a:rPr lang="en-US" sz="1600"/>
              <a:t> </a:t>
            </a:r>
            <a:r>
              <a:rPr lang="en-US" sz="1600">
                <a:solidFill>
                  <a:srgbClr val="3366FF"/>
                </a:solidFill>
              </a:rPr>
              <a:t>CString</a:t>
            </a:r>
            <a:r>
              <a:rPr lang="en-US" sz="1600"/>
              <a:t> m_Header</a:t>
            </a:r>
          </a:p>
          <a:p>
            <a:pPr marL="342900" indent="-342900" algn="l"/>
            <a:endParaRPr lang="en-US" sz="1600"/>
          </a:p>
          <a:p>
            <a:pPr marL="342900" indent="-342900" algn="l"/>
            <a:r>
              <a:rPr lang="en-US" sz="1500"/>
              <a:t> </a:t>
            </a:r>
            <a:r>
              <a:rPr lang="en-US" sz="1500">
                <a:solidFill>
                  <a:srgbClr val="3366FF"/>
                </a:solidFill>
              </a:rPr>
              <a:t>int</a:t>
            </a:r>
            <a:r>
              <a:rPr lang="en-US" sz="1500"/>
              <a:t> Trial ID</a:t>
            </a:r>
          </a:p>
          <a:p>
            <a:pPr marL="342900" indent="-342900" algn="l"/>
            <a:r>
              <a:rPr lang="en-US" sz="1500"/>
              <a:t> </a:t>
            </a:r>
            <a:r>
              <a:rPr lang="en-US" sz="1500">
                <a:solidFill>
                  <a:srgbClr val="3366FF"/>
                </a:solidFill>
              </a:rPr>
              <a:t>long long </a:t>
            </a:r>
            <a:r>
              <a:rPr lang="en-US" sz="1500"/>
              <a:t>m_StartTimeOfTrial (== m_EventTime[0])</a:t>
            </a:r>
          </a:p>
          <a:p>
            <a:pPr marL="342900" indent="-342900" algn="l"/>
            <a:r>
              <a:rPr lang="en-US" sz="1500"/>
              <a:t> </a:t>
            </a:r>
            <a:r>
              <a:rPr lang="en-US" sz="1500">
                <a:solidFill>
                  <a:srgbClr val="3366FF"/>
                </a:solidFill>
              </a:rPr>
              <a:t>long long </a:t>
            </a:r>
            <a:r>
              <a:rPr lang="en-US" sz="1500"/>
              <a:t>m_EndTimeOfTrial (the last SpikeTime[ ])</a:t>
            </a:r>
          </a:p>
          <a:p>
            <a:pPr marL="342900" indent="-342900" algn="l"/>
            <a:endParaRPr lang="en-US" sz="1500"/>
          </a:p>
          <a:p>
            <a:pPr marL="342900" indent="-342900" algn="l"/>
            <a:r>
              <a:rPr lang="en-US" sz="1500"/>
              <a:t> </a:t>
            </a:r>
            <a:r>
              <a:rPr lang="en-US" sz="1500">
                <a:solidFill>
                  <a:srgbClr val="3366FF"/>
                </a:solidFill>
              </a:rPr>
              <a:t>int</a:t>
            </a:r>
            <a:r>
              <a:rPr lang="en-US" sz="1500"/>
              <a:t> m_numEventCodes</a:t>
            </a:r>
          </a:p>
          <a:p>
            <a:pPr marL="342900" indent="-342900" algn="l"/>
            <a:r>
              <a:rPr lang="en-US" sz="1500"/>
              <a:t> </a:t>
            </a:r>
            <a:r>
              <a:rPr lang="en-US" sz="1500">
                <a:solidFill>
                  <a:srgbClr val="3366FF"/>
                </a:solidFill>
              </a:rPr>
              <a:t>int</a:t>
            </a:r>
            <a:r>
              <a:rPr lang="en-US" sz="1500"/>
              <a:t> m_EventCode[ ]</a:t>
            </a:r>
          </a:p>
          <a:p>
            <a:pPr marL="342900" indent="-342900" algn="l"/>
            <a:r>
              <a:rPr lang="en-US" sz="1500"/>
              <a:t> </a:t>
            </a:r>
            <a:r>
              <a:rPr lang="en-US" sz="1500">
                <a:solidFill>
                  <a:srgbClr val="3366FF"/>
                </a:solidFill>
              </a:rPr>
              <a:t>long long </a:t>
            </a:r>
            <a:r>
              <a:rPr lang="en-US" sz="1500"/>
              <a:t>m_EventTime[ ]</a:t>
            </a:r>
          </a:p>
        </p:txBody>
      </p:sp>
      <p:sp>
        <p:nvSpPr>
          <p:cNvPr id="56324" name="Rectangle 41"/>
          <p:cNvSpPr>
            <a:spLocks noChangeArrowheads="1"/>
          </p:cNvSpPr>
          <p:nvPr/>
        </p:nvSpPr>
        <p:spPr bwMode="auto">
          <a:xfrm>
            <a:off x="0" y="1066800"/>
            <a:ext cx="18135600"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p>
            <a:pPr marL="342900" indent="-342900" algn="l"/>
            <a:r>
              <a:rPr lang="en-US" sz="2000">
                <a:solidFill>
                  <a:srgbClr val="0066FF"/>
                </a:solidFill>
              </a:rPr>
              <a:t>Objective: If the trials are executed in succession, without break, all the event-, spike-, ( and analog-data if desired) need to be reconstructable as continuous events in time. For this, spikes need to be recorded until the beginning of the next trial. (</a:t>
            </a:r>
            <a:r>
              <a:rPr lang="en-US" sz="2000">
                <a:solidFill>
                  <a:srgbClr val="C00000"/>
                </a:solidFill>
              </a:rPr>
              <a:t>see  void CTASDoc::Serialize(CArchive&amp; ar)</a:t>
            </a:r>
            <a:r>
              <a:rPr lang="en-US" sz="2000">
                <a:solidFill>
                  <a:srgbClr val="0066FF"/>
                </a:solidFill>
              </a:rPr>
              <a:t>)</a:t>
            </a:r>
            <a:endParaRPr lang="en-US" sz="2000"/>
          </a:p>
        </p:txBody>
      </p:sp>
      <p:sp>
        <p:nvSpPr>
          <p:cNvPr id="56325" name="AutoShape 4"/>
          <p:cNvSpPr>
            <a:spLocks/>
          </p:cNvSpPr>
          <p:nvPr/>
        </p:nvSpPr>
        <p:spPr bwMode="auto">
          <a:xfrm flipH="1">
            <a:off x="8382000" y="3670300"/>
            <a:ext cx="304800" cy="760413"/>
          </a:xfrm>
          <a:prstGeom prst="rightBrace">
            <a:avLst>
              <a:gd name="adj1" fmla="val 11827"/>
              <a:gd name="adj2" fmla="val 50000"/>
            </a:avLst>
          </a:prstGeom>
          <a:noFill/>
          <a:ln w="38100">
            <a:solidFill>
              <a:srgbClr val="CC0000"/>
            </a:solidFill>
            <a:round/>
            <a:headEnd/>
            <a:tailEnd/>
          </a:ln>
          <a:extLst>
            <a:ext uri="{909E8E84-426E-40DD-AFC4-6F175D3DCCD1}">
              <a14:hiddenFill xmlns:a14="http://schemas.microsoft.com/office/drawing/2010/main">
                <a:solidFill>
                  <a:srgbClr val="FFFFFF"/>
                </a:solidFill>
              </a14:hiddenFill>
            </a:ext>
          </a:extLst>
        </p:spPr>
        <p:txBody>
          <a:bodyPr anchor="ctr"/>
          <a:lstStyle/>
          <a:p>
            <a:endParaRPr lang="en-US" sz="1100"/>
          </a:p>
        </p:txBody>
      </p:sp>
      <p:sp>
        <p:nvSpPr>
          <p:cNvPr id="56326" name="Text Box 7"/>
          <p:cNvSpPr txBox="1">
            <a:spLocks noChangeArrowheads="1"/>
          </p:cNvSpPr>
          <p:nvPr/>
        </p:nvSpPr>
        <p:spPr bwMode="auto">
          <a:xfrm>
            <a:off x="6324600" y="3833813"/>
            <a:ext cx="2057400"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eaLnBrk="0" hangingPunct="0">
              <a:defRPr sz="1200">
                <a:solidFill>
                  <a:schemeClr val="tx1"/>
                </a:solidFill>
                <a:latin typeface="Arial" charset="0"/>
              </a:defRPr>
            </a:lvl1pPr>
            <a:lvl2pPr marL="742950" indent="-285750" eaLnBrk="0" hangingPunct="0">
              <a:defRPr sz="1200">
                <a:solidFill>
                  <a:schemeClr val="tx1"/>
                </a:solidFill>
                <a:latin typeface="Arial" charset="0"/>
              </a:defRPr>
            </a:lvl2pPr>
            <a:lvl3pPr marL="1143000" indent="-228600" eaLnBrk="0" hangingPunct="0">
              <a:defRPr sz="1200">
                <a:solidFill>
                  <a:schemeClr val="tx1"/>
                </a:solidFill>
                <a:latin typeface="Arial" charset="0"/>
              </a:defRPr>
            </a:lvl3pPr>
            <a:lvl4pPr marL="1600200" indent="-228600" eaLnBrk="0" hangingPunct="0">
              <a:defRPr sz="1200">
                <a:solidFill>
                  <a:schemeClr val="tx1"/>
                </a:solidFill>
                <a:latin typeface="Arial" charset="0"/>
              </a:defRPr>
            </a:lvl4pPr>
            <a:lvl5pPr marL="2057400" indent="-228600" eaLnBrk="0" hangingPunct="0">
              <a:defRPr sz="1200">
                <a:solidFill>
                  <a:schemeClr val="tx1"/>
                </a:solidFill>
                <a:latin typeface="Arial" charset="0"/>
              </a:defRPr>
            </a:lvl5pPr>
            <a:lvl6pPr marL="2514600" indent="-228600" algn="ctr" eaLnBrk="0" fontAlgn="base" hangingPunct="0">
              <a:spcBef>
                <a:spcPct val="0"/>
              </a:spcBef>
              <a:spcAft>
                <a:spcPct val="0"/>
              </a:spcAft>
              <a:defRPr sz="1200">
                <a:solidFill>
                  <a:schemeClr val="tx1"/>
                </a:solidFill>
                <a:latin typeface="Arial" charset="0"/>
              </a:defRPr>
            </a:lvl6pPr>
            <a:lvl7pPr marL="2971800" indent="-228600" algn="ctr" eaLnBrk="0" fontAlgn="base" hangingPunct="0">
              <a:spcBef>
                <a:spcPct val="0"/>
              </a:spcBef>
              <a:spcAft>
                <a:spcPct val="0"/>
              </a:spcAft>
              <a:defRPr sz="1200">
                <a:solidFill>
                  <a:schemeClr val="tx1"/>
                </a:solidFill>
                <a:latin typeface="Arial" charset="0"/>
              </a:defRPr>
            </a:lvl7pPr>
            <a:lvl8pPr marL="3429000" indent="-228600" algn="ctr" eaLnBrk="0" fontAlgn="base" hangingPunct="0">
              <a:spcBef>
                <a:spcPct val="0"/>
              </a:spcBef>
              <a:spcAft>
                <a:spcPct val="0"/>
              </a:spcAft>
              <a:defRPr sz="1200">
                <a:solidFill>
                  <a:schemeClr val="tx1"/>
                </a:solidFill>
                <a:latin typeface="Arial" charset="0"/>
              </a:defRPr>
            </a:lvl8pPr>
            <a:lvl9pPr marL="3886200" indent="-228600" algn="ctr" eaLnBrk="0" fontAlgn="base" hangingPunct="0">
              <a:spcBef>
                <a:spcPct val="0"/>
              </a:spcBef>
              <a:spcAft>
                <a:spcPct val="0"/>
              </a:spcAft>
              <a:defRPr sz="1200">
                <a:solidFill>
                  <a:schemeClr val="tx1"/>
                </a:solidFill>
                <a:latin typeface="Arial" charset="0"/>
              </a:defRPr>
            </a:lvl9pPr>
          </a:lstStyle>
          <a:p>
            <a:pPr eaLnBrk="1" hangingPunct="1">
              <a:spcBef>
                <a:spcPct val="50000"/>
              </a:spcBef>
            </a:pPr>
            <a:r>
              <a:rPr lang="en-US" sz="2400">
                <a:solidFill>
                  <a:srgbClr val="CC0000"/>
                </a:solidFill>
              </a:rPr>
              <a:t>Event Code</a:t>
            </a:r>
          </a:p>
        </p:txBody>
      </p:sp>
      <p:sp>
        <p:nvSpPr>
          <p:cNvPr id="56327" name="AutoShape 4"/>
          <p:cNvSpPr>
            <a:spLocks/>
          </p:cNvSpPr>
          <p:nvPr/>
        </p:nvSpPr>
        <p:spPr bwMode="auto">
          <a:xfrm flipH="1">
            <a:off x="8369300" y="4883150"/>
            <a:ext cx="304800" cy="2319338"/>
          </a:xfrm>
          <a:prstGeom prst="rightBrace">
            <a:avLst>
              <a:gd name="adj1" fmla="val 11802"/>
              <a:gd name="adj2" fmla="val 50000"/>
            </a:avLst>
          </a:prstGeom>
          <a:noFill/>
          <a:ln w="38100">
            <a:solidFill>
              <a:srgbClr val="CC0000"/>
            </a:solidFill>
            <a:round/>
            <a:headEnd/>
            <a:tailEnd/>
          </a:ln>
          <a:extLst>
            <a:ext uri="{909E8E84-426E-40DD-AFC4-6F175D3DCCD1}">
              <a14:hiddenFill xmlns:a14="http://schemas.microsoft.com/office/drawing/2010/main">
                <a:solidFill>
                  <a:srgbClr val="FFFFFF"/>
                </a:solidFill>
              </a14:hiddenFill>
            </a:ext>
          </a:extLst>
        </p:spPr>
        <p:txBody>
          <a:bodyPr anchor="ctr"/>
          <a:lstStyle/>
          <a:p>
            <a:endParaRPr lang="en-US" sz="1100"/>
          </a:p>
        </p:txBody>
      </p:sp>
      <p:sp>
        <p:nvSpPr>
          <p:cNvPr id="56328" name="Text Box 7"/>
          <p:cNvSpPr txBox="1">
            <a:spLocks noChangeArrowheads="1"/>
          </p:cNvSpPr>
          <p:nvPr/>
        </p:nvSpPr>
        <p:spPr bwMode="auto">
          <a:xfrm>
            <a:off x="5486400" y="5207000"/>
            <a:ext cx="2857500" cy="830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eaLnBrk="0" hangingPunct="0">
              <a:defRPr sz="1200">
                <a:solidFill>
                  <a:schemeClr val="tx1"/>
                </a:solidFill>
                <a:latin typeface="Arial" charset="0"/>
              </a:defRPr>
            </a:lvl1pPr>
            <a:lvl2pPr marL="742950" indent="-285750" eaLnBrk="0" hangingPunct="0">
              <a:defRPr sz="1200">
                <a:solidFill>
                  <a:schemeClr val="tx1"/>
                </a:solidFill>
                <a:latin typeface="Arial" charset="0"/>
              </a:defRPr>
            </a:lvl2pPr>
            <a:lvl3pPr marL="1143000" indent="-228600" eaLnBrk="0" hangingPunct="0">
              <a:defRPr sz="1200">
                <a:solidFill>
                  <a:schemeClr val="tx1"/>
                </a:solidFill>
                <a:latin typeface="Arial" charset="0"/>
              </a:defRPr>
            </a:lvl3pPr>
            <a:lvl4pPr marL="1600200" indent="-228600" eaLnBrk="0" hangingPunct="0">
              <a:defRPr sz="1200">
                <a:solidFill>
                  <a:schemeClr val="tx1"/>
                </a:solidFill>
                <a:latin typeface="Arial" charset="0"/>
              </a:defRPr>
            </a:lvl4pPr>
            <a:lvl5pPr marL="2057400" indent="-228600" eaLnBrk="0" hangingPunct="0">
              <a:defRPr sz="1200">
                <a:solidFill>
                  <a:schemeClr val="tx1"/>
                </a:solidFill>
                <a:latin typeface="Arial" charset="0"/>
              </a:defRPr>
            </a:lvl5pPr>
            <a:lvl6pPr marL="2514600" indent="-228600" algn="ctr" eaLnBrk="0" fontAlgn="base" hangingPunct="0">
              <a:spcBef>
                <a:spcPct val="0"/>
              </a:spcBef>
              <a:spcAft>
                <a:spcPct val="0"/>
              </a:spcAft>
              <a:defRPr sz="1200">
                <a:solidFill>
                  <a:schemeClr val="tx1"/>
                </a:solidFill>
                <a:latin typeface="Arial" charset="0"/>
              </a:defRPr>
            </a:lvl6pPr>
            <a:lvl7pPr marL="2971800" indent="-228600" algn="ctr" eaLnBrk="0" fontAlgn="base" hangingPunct="0">
              <a:spcBef>
                <a:spcPct val="0"/>
              </a:spcBef>
              <a:spcAft>
                <a:spcPct val="0"/>
              </a:spcAft>
              <a:defRPr sz="1200">
                <a:solidFill>
                  <a:schemeClr val="tx1"/>
                </a:solidFill>
                <a:latin typeface="Arial" charset="0"/>
              </a:defRPr>
            </a:lvl7pPr>
            <a:lvl8pPr marL="3429000" indent="-228600" algn="ctr" eaLnBrk="0" fontAlgn="base" hangingPunct="0">
              <a:spcBef>
                <a:spcPct val="0"/>
              </a:spcBef>
              <a:spcAft>
                <a:spcPct val="0"/>
              </a:spcAft>
              <a:defRPr sz="1200">
                <a:solidFill>
                  <a:schemeClr val="tx1"/>
                </a:solidFill>
                <a:latin typeface="Arial" charset="0"/>
              </a:defRPr>
            </a:lvl8pPr>
            <a:lvl9pPr marL="3886200" indent="-228600" algn="ctr" eaLnBrk="0" fontAlgn="base" hangingPunct="0">
              <a:spcBef>
                <a:spcPct val="0"/>
              </a:spcBef>
              <a:spcAft>
                <a:spcPct val="0"/>
              </a:spcAft>
              <a:defRPr sz="1200">
                <a:solidFill>
                  <a:schemeClr val="tx1"/>
                </a:solidFill>
                <a:latin typeface="Arial" charset="0"/>
              </a:defRPr>
            </a:lvl9pPr>
          </a:lstStyle>
          <a:p>
            <a:pPr eaLnBrk="1" hangingPunct="1">
              <a:spcBef>
                <a:spcPct val="50000"/>
              </a:spcBef>
            </a:pPr>
            <a:r>
              <a:rPr lang="en-US" sz="2400" dirty="0">
                <a:solidFill>
                  <a:srgbClr val="CC0000"/>
                </a:solidFill>
              </a:rPr>
              <a:t>User-defined Structured Data</a:t>
            </a:r>
          </a:p>
        </p:txBody>
      </p:sp>
      <p:sp>
        <p:nvSpPr>
          <p:cNvPr id="56329" name="AutoShape 4"/>
          <p:cNvSpPr>
            <a:spLocks/>
          </p:cNvSpPr>
          <p:nvPr/>
        </p:nvSpPr>
        <p:spPr bwMode="auto">
          <a:xfrm flipH="1">
            <a:off x="8382000" y="7354888"/>
            <a:ext cx="304800" cy="2093912"/>
          </a:xfrm>
          <a:prstGeom prst="rightBrace">
            <a:avLst>
              <a:gd name="adj1" fmla="val 11800"/>
              <a:gd name="adj2" fmla="val 50000"/>
            </a:avLst>
          </a:prstGeom>
          <a:noFill/>
          <a:ln w="38100">
            <a:solidFill>
              <a:srgbClr val="CC0000"/>
            </a:solidFill>
            <a:round/>
            <a:headEnd/>
            <a:tailEnd/>
          </a:ln>
          <a:extLst>
            <a:ext uri="{909E8E84-426E-40DD-AFC4-6F175D3DCCD1}">
              <a14:hiddenFill xmlns:a14="http://schemas.microsoft.com/office/drawing/2010/main">
                <a:solidFill>
                  <a:srgbClr val="FFFFFF"/>
                </a:solidFill>
              </a14:hiddenFill>
            </a:ext>
          </a:extLst>
        </p:spPr>
        <p:txBody>
          <a:bodyPr anchor="ctr"/>
          <a:lstStyle/>
          <a:p>
            <a:endParaRPr lang="en-US" sz="1100"/>
          </a:p>
        </p:txBody>
      </p:sp>
      <p:sp>
        <p:nvSpPr>
          <p:cNvPr id="56330" name="Text Box 7"/>
          <p:cNvSpPr txBox="1">
            <a:spLocks noChangeArrowheads="1"/>
          </p:cNvSpPr>
          <p:nvPr/>
        </p:nvSpPr>
        <p:spPr bwMode="auto">
          <a:xfrm>
            <a:off x="5499100" y="7869238"/>
            <a:ext cx="2857500"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eaLnBrk="0" hangingPunct="0">
              <a:defRPr sz="1200">
                <a:solidFill>
                  <a:schemeClr val="tx1"/>
                </a:solidFill>
                <a:latin typeface="Arial" charset="0"/>
              </a:defRPr>
            </a:lvl1pPr>
            <a:lvl2pPr marL="742950" indent="-285750" eaLnBrk="0" hangingPunct="0">
              <a:defRPr sz="1200">
                <a:solidFill>
                  <a:schemeClr val="tx1"/>
                </a:solidFill>
                <a:latin typeface="Arial" charset="0"/>
              </a:defRPr>
            </a:lvl2pPr>
            <a:lvl3pPr marL="1143000" indent="-228600" eaLnBrk="0" hangingPunct="0">
              <a:defRPr sz="1200">
                <a:solidFill>
                  <a:schemeClr val="tx1"/>
                </a:solidFill>
                <a:latin typeface="Arial" charset="0"/>
              </a:defRPr>
            </a:lvl3pPr>
            <a:lvl4pPr marL="1600200" indent="-228600" eaLnBrk="0" hangingPunct="0">
              <a:defRPr sz="1200">
                <a:solidFill>
                  <a:schemeClr val="tx1"/>
                </a:solidFill>
                <a:latin typeface="Arial" charset="0"/>
              </a:defRPr>
            </a:lvl4pPr>
            <a:lvl5pPr marL="2057400" indent="-228600" eaLnBrk="0" hangingPunct="0">
              <a:defRPr sz="1200">
                <a:solidFill>
                  <a:schemeClr val="tx1"/>
                </a:solidFill>
                <a:latin typeface="Arial" charset="0"/>
              </a:defRPr>
            </a:lvl5pPr>
            <a:lvl6pPr marL="2514600" indent="-228600" algn="ctr" eaLnBrk="0" fontAlgn="base" hangingPunct="0">
              <a:spcBef>
                <a:spcPct val="0"/>
              </a:spcBef>
              <a:spcAft>
                <a:spcPct val="0"/>
              </a:spcAft>
              <a:defRPr sz="1200">
                <a:solidFill>
                  <a:schemeClr val="tx1"/>
                </a:solidFill>
                <a:latin typeface="Arial" charset="0"/>
              </a:defRPr>
            </a:lvl6pPr>
            <a:lvl7pPr marL="2971800" indent="-228600" algn="ctr" eaLnBrk="0" fontAlgn="base" hangingPunct="0">
              <a:spcBef>
                <a:spcPct val="0"/>
              </a:spcBef>
              <a:spcAft>
                <a:spcPct val="0"/>
              </a:spcAft>
              <a:defRPr sz="1200">
                <a:solidFill>
                  <a:schemeClr val="tx1"/>
                </a:solidFill>
                <a:latin typeface="Arial" charset="0"/>
              </a:defRPr>
            </a:lvl7pPr>
            <a:lvl8pPr marL="3429000" indent="-228600" algn="ctr" eaLnBrk="0" fontAlgn="base" hangingPunct="0">
              <a:spcBef>
                <a:spcPct val="0"/>
              </a:spcBef>
              <a:spcAft>
                <a:spcPct val="0"/>
              </a:spcAft>
              <a:defRPr sz="1200">
                <a:solidFill>
                  <a:schemeClr val="tx1"/>
                </a:solidFill>
                <a:latin typeface="Arial" charset="0"/>
              </a:defRPr>
            </a:lvl8pPr>
            <a:lvl9pPr marL="3886200" indent="-228600" algn="ctr" eaLnBrk="0" fontAlgn="base" hangingPunct="0">
              <a:spcBef>
                <a:spcPct val="0"/>
              </a:spcBef>
              <a:spcAft>
                <a:spcPct val="0"/>
              </a:spcAft>
              <a:defRPr sz="1200">
                <a:solidFill>
                  <a:schemeClr val="tx1"/>
                </a:solidFill>
                <a:latin typeface="Arial" charset="0"/>
              </a:defRPr>
            </a:lvl9pPr>
          </a:lstStyle>
          <a:p>
            <a:pPr eaLnBrk="1" hangingPunct="1">
              <a:spcBef>
                <a:spcPct val="50000"/>
              </a:spcBef>
            </a:pPr>
            <a:r>
              <a:rPr lang="en-US" sz="2400">
                <a:solidFill>
                  <a:srgbClr val="CC0000"/>
                </a:solidFill>
              </a:rPr>
              <a:t>Neural spike data</a:t>
            </a:r>
          </a:p>
        </p:txBody>
      </p:sp>
      <p:sp>
        <p:nvSpPr>
          <p:cNvPr id="56331" name="AutoShape 4"/>
          <p:cNvSpPr>
            <a:spLocks/>
          </p:cNvSpPr>
          <p:nvPr/>
        </p:nvSpPr>
        <p:spPr bwMode="auto">
          <a:xfrm flipH="1">
            <a:off x="8382000" y="9739313"/>
            <a:ext cx="304800" cy="2909887"/>
          </a:xfrm>
          <a:prstGeom prst="rightBrace">
            <a:avLst>
              <a:gd name="adj1" fmla="val 11801"/>
              <a:gd name="adj2" fmla="val 50000"/>
            </a:avLst>
          </a:prstGeom>
          <a:noFill/>
          <a:ln w="38100">
            <a:solidFill>
              <a:srgbClr val="CC0000"/>
            </a:solidFill>
            <a:round/>
            <a:headEnd/>
            <a:tailEnd/>
          </a:ln>
          <a:extLst>
            <a:ext uri="{909E8E84-426E-40DD-AFC4-6F175D3DCCD1}">
              <a14:hiddenFill xmlns:a14="http://schemas.microsoft.com/office/drawing/2010/main">
                <a:solidFill>
                  <a:srgbClr val="FFFFFF"/>
                </a:solidFill>
              </a14:hiddenFill>
            </a:ext>
          </a:extLst>
        </p:spPr>
        <p:txBody>
          <a:bodyPr anchor="ctr"/>
          <a:lstStyle/>
          <a:p>
            <a:endParaRPr lang="en-US" sz="1100"/>
          </a:p>
        </p:txBody>
      </p:sp>
      <p:sp>
        <p:nvSpPr>
          <p:cNvPr id="56332" name="Text Box 7"/>
          <p:cNvSpPr txBox="1">
            <a:spLocks noChangeArrowheads="1"/>
          </p:cNvSpPr>
          <p:nvPr/>
        </p:nvSpPr>
        <p:spPr bwMode="auto">
          <a:xfrm>
            <a:off x="5753100" y="10917238"/>
            <a:ext cx="2857500"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eaLnBrk="0" hangingPunct="0">
              <a:defRPr sz="1200">
                <a:solidFill>
                  <a:schemeClr val="tx1"/>
                </a:solidFill>
                <a:latin typeface="Arial" charset="0"/>
              </a:defRPr>
            </a:lvl1pPr>
            <a:lvl2pPr marL="742950" indent="-285750" eaLnBrk="0" hangingPunct="0">
              <a:defRPr sz="1200">
                <a:solidFill>
                  <a:schemeClr val="tx1"/>
                </a:solidFill>
                <a:latin typeface="Arial" charset="0"/>
              </a:defRPr>
            </a:lvl2pPr>
            <a:lvl3pPr marL="1143000" indent="-228600" eaLnBrk="0" hangingPunct="0">
              <a:defRPr sz="1200">
                <a:solidFill>
                  <a:schemeClr val="tx1"/>
                </a:solidFill>
                <a:latin typeface="Arial" charset="0"/>
              </a:defRPr>
            </a:lvl3pPr>
            <a:lvl4pPr marL="1600200" indent="-228600" eaLnBrk="0" hangingPunct="0">
              <a:defRPr sz="1200">
                <a:solidFill>
                  <a:schemeClr val="tx1"/>
                </a:solidFill>
                <a:latin typeface="Arial" charset="0"/>
              </a:defRPr>
            </a:lvl4pPr>
            <a:lvl5pPr marL="2057400" indent="-228600" eaLnBrk="0" hangingPunct="0">
              <a:defRPr sz="1200">
                <a:solidFill>
                  <a:schemeClr val="tx1"/>
                </a:solidFill>
                <a:latin typeface="Arial" charset="0"/>
              </a:defRPr>
            </a:lvl5pPr>
            <a:lvl6pPr marL="2514600" indent="-228600" algn="ctr" eaLnBrk="0" fontAlgn="base" hangingPunct="0">
              <a:spcBef>
                <a:spcPct val="0"/>
              </a:spcBef>
              <a:spcAft>
                <a:spcPct val="0"/>
              </a:spcAft>
              <a:defRPr sz="1200">
                <a:solidFill>
                  <a:schemeClr val="tx1"/>
                </a:solidFill>
                <a:latin typeface="Arial" charset="0"/>
              </a:defRPr>
            </a:lvl6pPr>
            <a:lvl7pPr marL="2971800" indent="-228600" algn="ctr" eaLnBrk="0" fontAlgn="base" hangingPunct="0">
              <a:spcBef>
                <a:spcPct val="0"/>
              </a:spcBef>
              <a:spcAft>
                <a:spcPct val="0"/>
              </a:spcAft>
              <a:defRPr sz="1200">
                <a:solidFill>
                  <a:schemeClr val="tx1"/>
                </a:solidFill>
                <a:latin typeface="Arial" charset="0"/>
              </a:defRPr>
            </a:lvl7pPr>
            <a:lvl8pPr marL="3429000" indent="-228600" algn="ctr" eaLnBrk="0" fontAlgn="base" hangingPunct="0">
              <a:spcBef>
                <a:spcPct val="0"/>
              </a:spcBef>
              <a:spcAft>
                <a:spcPct val="0"/>
              </a:spcAft>
              <a:defRPr sz="1200">
                <a:solidFill>
                  <a:schemeClr val="tx1"/>
                </a:solidFill>
                <a:latin typeface="Arial" charset="0"/>
              </a:defRPr>
            </a:lvl8pPr>
            <a:lvl9pPr marL="3886200" indent="-228600" algn="ctr" eaLnBrk="0" fontAlgn="base" hangingPunct="0">
              <a:spcBef>
                <a:spcPct val="0"/>
              </a:spcBef>
              <a:spcAft>
                <a:spcPct val="0"/>
              </a:spcAft>
              <a:defRPr sz="1200">
                <a:solidFill>
                  <a:schemeClr val="tx1"/>
                </a:solidFill>
                <a:latin typeface="Arial" charset="0"/>
              </a:defRPr>
            </a:lvl9pPr>
          </a:lstStyle>
          <a:p>
            <a:pPr eaLnBrk="1" hangingPunct="1">
              <a:spcBef>
                <a:spcPct val="50000"/>
              </a:spcBef>
            </a:pPr>
            <a:r>
              <a:rPr lang="en-US" sz="2400">
                <a:solidFill>
                  <a:srgbClr val="CC0000"/>
                </a:solidFill>
              </a:rPr>
              <a:t>Analog data</a:t>
            </a:r>
          </a:p>
        </p:txBody>
      </p:sp>
      <p:sp>
        <p:nvSpPr>
          <p:cNvPr id="56333" name="Rectangle 14"/>
          <p:cNvSpPr>
            <a:spLocks noChangeArrowheads="1"/>
          </p:cNvSpPr>
          <p:nvPr/>
        </p:nvSpPr>
        <p:spPr bwMode="auto">
          <a:xfrm>
            <a:off x="2209800" y="1922463"/>
            <a:ext cx="13030200" cy="609600"/>
          </a:xfrm>
          <a:prstGeom prst="rect">
            <a:avLst/>
          </a:prstGeom>
          <a:noFill/>
          <a:ln w="9525" algn="ctr">
            <a:solidFill>
              <a:schemeClr val="tx1"/>
            </a:solidFill>
            <a:round/>
            <a:headEnd/>
            <a:tailEnd type="triangle" w="med" len="med"/>
          </a:ln>
          <a:extLst>
            <a:ext uri="{909E8E84-426E-40DD-AFC4-6F175D3DCCD1}">
              <a14:hiddenFill xmlns:a14="http://schemas.microsoft.com/office/drawing/2010/main">
                <a:solidFill>
                  <a:srgbClr val="FFFFFF"/>
                </a:solidFill>
              </a14:hiddenFill>
            </a:ext>
          </a:extLst>
        </p:spPr>
        <p:txBody>
          <a:bodyPr wrap="none" anchor="ctr"/>
          <a:lstStyle/>
          <a:p>
            <a:endParaRPr lang="en-US" sz="1000"/>
          </a:p>
        </p:txBody>
      </p:sp>
      <p:sp>
        <p:nvSpPr>
          <p:cNvPr id="56334" name="Rectangle 15"/>
          <p:cNvSpPr>
            <a:spLocks noChangeArrowheads="1"/>
          </p:cNvSpPr>
          <p:nvPr/>
        </p:nvSpPr>
        <p:spPr bwMode="auto">
          <a:xfrm>
            <a:off x="2209800" y="2565400"/>
            <a:ext cx="13030200" cy="10464800"/>
          </a:xfrm>
          <a:prstGeom prst="rect">
            <a:avLst/>
          </a:prstGeom>
          <a:noFill/>
          <a:ln w="9525" algn="ctr">
            <a:solidFill>
              <a:schemeClr val="tx1"/>
            </a:solidFill>
            <a:round/>
            <a:headEnd/>
            <a:tailEnd type="triangle" w="med" len="med"/>
          </a:ln>
          <a:extLst>
            <a:ext uri="{909E8E84-426E-40DD-AFC4-6F175D3DCCD1}">
              <a14:hiddenFill xmlns:a14="http://schemas.microsoft.com/office/drawing/2010/main">
                <a:solidFill>
                  <a:srgbClr val="FFFFFF"/>
                </a:solidFill>
              </a14:hiddenFill>
            </a:ext>
          </a:extLst>
        </p:spPr>
        <p:txBody>
          <a:bodyPr anchor="ctr"/>
          <a:lstStyle/>
          <a:p>
            <a:endParaRPr lang="en-US" sz="1000"/>
          </a:p>
        </p:txBody>
      </p:sp>
      <p:sp>
        <p:nvSpPr>
          <p:cNvPr id="56335" name="Rectangle 16"/>
          <p:cNvSpPr>
            <a:spLocks noChangeArrowheads="1"/>
          </p:cNvSpPr>
          <p:nvPr/>
        </p:nvSpPr>
        <p:spPr bwMode="auto">
          <a:xfrm>
            <a:off x="2209800" y="13063538"/>
            <a:ext cx="13030200" cy="609600"/>
          </a:xfrm>
          <a:prstGeom prst="rect">
            <a:avLst/>
          </a:prstGeom>
          <a:noFill/>
          <a:ln w="9525" algn="ctr">
            <a:solidFill>
              <a:schemeClr val="tx1"/>
            </a:solidFill>
            <a:round/>
            <a:headEnd/>
            <a:tailEnd type="triangle" w="med" len="med"/>
          </a:ln>
          <a:extLst>
            <a:ext uri="{909E8E84-426E-40DD-AFC4-6F175D3DCCD1}">
              <a14:hiddenFill xmlns:a14="http://schemas.microsoft.com/office/drawing/2010/main">
                <a:solidFill>
                  <a:srgbClr val="FFFFFF"/>
                </a:solidFill>
              </a14:hiddenFill>
            </a:ext>
          </a:extLst>
        </p:spPr>
        <p:txBody>
          <a:bodyPr anchor="ctr"/>
          <a:lstStyle/>
          <a:p>
            <a:endParaRPr lang="en-US" sz="1000"/>
          </a:p>
        </p:txBody>
      </p:sp>
      <p:sp>
        <p:nvSpPr>
          <p:cNvPr id="56336" name="Text Box 7"/>
          <p:cNvSpPr txBox="1">
            <a:spLocks noChangeArrowheads="1"/>
          </p:cNvSpPr>
          <p:nvPr/>
        </p:nvSpPr>
        <p:spPr bwMode="auto">
          <a:xfrm>
            <a:off x="1981200" y="7081838"/>
            <a:ext cx="1752600"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eaLnBrk="0" hangingPunct="0">
              <a:defRPr sz="1200">
                <a:solidFill>
                  <a:schemeClr val="tx1"/>
                </a:solidFill>
                <a:latin typeface="Arial" charset="0"/>
              </a:defRPr>
            </a:lvl1pPr>
            <a:lvl2pPr marL="742950" indent="-285750" eaLnBrk="0" hangingPunct="0">
              <a:defRPr sz="1200">
                <a:solidFill>
                  <a:schemeClr val="tx1"/>
                </a:solidFill>
                <a:latin typeface="Arial" charset="0"/>
              </a:defRPr>
            </a:lvl2pPr>
            <a:lvl3pPr marL="1143000" indent="-228600" eaLnBrk="0" hangingPunct="0">
              <a:defRPr sz="1200">
                <a:solidFill>
                  <a:schemeClr val="tx1"/>
                </a:solidFill>
                <a:latin typeface="Arial" charset="0"/>
              </a:defRPr>
            </a:lvl3pPr>
            <a:lvl4pPr marL="1600200" indent="-228600" eaLnBrk="0" hangingPunct="0">
              <a:defRPr sz="1200">
                <a:solidFill>
                  <a:schemeClr val="tx1"/>
                </a:solidFill>
                <a:latin typeface="Arial" charset="0"/>
              </a:defRPr>
            </a:lvl4pPr>
            <a:lvl5pPr marL="2057400" indent="-228600" eaLnBrk="0" hangingPunct="0">
              <a:defRPr sz="1200">
                <a:solidFill>
                  <a:schemeClr val="tx1"/>
                </a:solidFill>
                <a:latin typeface="Arial" charset="0"/>
              </a:defRPr>
            </a:lvl5pPr>
            <a:lvl6pPr marL="2514600" indent="-228600" algn="ctr" eaLnBrk="0" fontAlgn="base" hangingPunct="0">
              <a:spcBef>
                <a:spcPct val="0"/>
              </a:spcBef>
              <a:spcAft>
                <a:spcPct val="0"/>
              </a:spcAft>
              <a:defRPr sz="1200">
                <a:solidFill>
                  <a:schemeClr val="tx1"/>
                </a:solidFill>
                <a:latin typeface="Arial" charset="0"/>
              </a:defRPr>
            </a:lvl6pPr>
            <a:lvl7pPr marL="2971800" indent="-228600" algn="ctr" eaLnBrk="0" fontAlgn="base" hangingPunct="0">
              <a:spcBef>
                <a:spcPct val="0"/>
              </a:spcBef>
              <a:spcAft>
                <a:spcPct val="0"/>
              </a:spcAft>
              <a:defRPr sz="1200">
                <a:solidFill>
                  <a:schemeClr val="tx1"/>
                </a:solidFill>
                <a:latin typeface="Arial" charset="0"/>
              </a:defRPr>
            </a:lvl7pPr>
            <a:lvl8pPr marL="3429000" indent="-228600" algn="ctr" eaLnBrk="0" fontAlgn="base" hangingPunct="0">
              <a:spcBef>
                <a:spcPct val="0"/>
              </a:spcBef>
              <a:spcAft>
                <a:spcPct val="0"/>
              </a:spcAft>
              <a:defRPr sz="1200">
                <a:solidFill>
                  <a:schemeClr val="tx1"/>
                </a:solidFill>
                <a:latin typeface="Arial" charset="0"/>
              </a:defRPr>
            </a:lvl8pPr>
            <a:lvl9pPr marL="3886200" indent="-228600" algn="ctr" eaLnBrk="0" fontAlgn="base" hangingPunct="0">
              <a:spcBef>
                <a:spcPct val="0"/>
              </a:spcBef>
              <a:spcAft>
                <a:spcPct val="0"/>
              </a:spcAft>
              <a:defRPr sz="1200">
                <a:solidFill>
                  <a:schemeClr val="tx1"/>
                </a:solidFill>
                <a:latin typeface="Arial" charset="0"/>
              </a:defRPr>
            </a:lvl9pPr>
          </a:lstStyle>
          <a:p>
            <a:pPr eaLnBrk="1" hangingPunct="1">
              <a:spcBef>
                <a:spcPct val="50000"/>
              </a:spcBef>
            </a:pPr>
            <a:r>
              <a:rPr lang="en-US" sz="2400">
                <a:solidFill>
                  <a:srgbClr val="CC0000"/>
                </a:solidFill>
              </a:rPr>
              <a:t>One trial</a:t>
            </a:r>
          </a:p>
        </p:txBody>
      </p:sp>
      <p:sp>
        <p:nvSpPr>
          <p:cNvPr id="56337" name="Text Box 7"/>
          <p:cNvSpPr txBox="1">
            <a:spLocks noChangeArrowheads="1"/>
          </p:cNvSpPr>
          <p:nvPr/>
        </p:nvSpPr>
        <p:spPr bwMode="auto">
          <a:xfrm>
            <a:off x="2133600" y="13182600"/>
            <a:ext cx="205740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eaLnBrk="0" hangingPunct="0">
              <a:defRPr sz="1200">
                <a:solidFill>
                  <a:schemeClr val="tx1"/>
                </a:solidFill>
                <a:latin typeface="Arial" charset="0"/>
              </a:defRPr>
            </a:lvl1pPr>
            <a:lvl2pPr marL="742950" indent="-285750" eaLnBrk="0" hangingPunct="0">
              <a:defRPr sz="1200">
                <a:solidFill>
                  <a:schemeClr val="tx1"/>
                </a:solidFill>
                <a:latin typeface="Arial" charset="0"/>
              </a:defRPr>
            </a:lvl2pPr>
            <a:lvl3pPr marL="1143000" indent="-228600" eaLnBrk="0" hangingPunct="0">
              <a:defRPr sz="1200">
                <a:solidFill>
                  <a:schemeClr val="tx1"/>
                </a:solidFill>
                <a:latin typeface="Arial" charset="0"/>
              </a:defRPr>
            </a:lvl3pPr>
            <a:lvl4pPr marL="1600200" indent="-228600" eaLnBrk="0" hangingPunct="0">
              <a:defRPr sz="1200">
                <a:solidFill>
                  <a:schemeClr val="tx1"/>
                </a:solidFill>
                <a:latin typeface="Arial" charset="0"/>
              </a:defRPr>
            </a:lvl4pPr>
            <a:lvl5pPr marL="2057400" indent="-228600" eaLnBrk="0" hangingPunct="0">
              <a:defRPr sz="1200">
                <a:solidFill>
                  <a:schemeClr val="tx1"/>
                </a:solidFill>
                <a:latin typeface="Arial" charset="0"/>
              </a:defRPr>
            </a:lvl5pPr>
            <a:lvl6pPr marL="2514600" indent="-228600" algn="ctr" eaLnBrk="0" fontAlgn="base" hangingPunct="0">
              <a:spcBef>
                <a:spcPct val="0"/>
              </a:spcBef>
              <a:spcAft>
                <a:spcPct val="0"/>
              </a:spcAft>
              <a:defRPr sz="1200">
                <a:solidFill>
                  <a:schemeClr val="tx1"/>
                </a:solidFill>
                <a:latin typeface="Arial" charset="0"/>
              </a:defRPr>
            </a:lvl6pPr>
            <a:lvl7pPr marL="2971800" indent="-228600" algn="ctr" eaLnBrk="0" fontAlgn="base" hangingPunct="0">
              <a:spcBef>
                <a:spcPct val="0"/>
              </a:spcBef>
              <a:spcAft>
                <a:spcPct val="0"/>
              </a:spcAft>
              <a:defRPr sz="1200">
                <a:solidFill>
                  <a:schemeClr val="tx1"/>
                </a:solidFill>
                <a:latin typeface="Arial" charset="0"/>
              </a:defRPr>
            </a:lvl7pPr>
            <a:lvl8pPr marL="3429000" indent="-228600" algn="ctr" eaLnBrk="0" fontAlgn="base" hangingPunct="0">
              <a:spcBef>
                <a:spcPct val="0"/>
              </a:spcBef>
              <a:spcAft>
                <a:spcPct val="0"/>
              </a:spcAft>
              <a:defRPr sz="1200">
                <a:solidFill>
                  <a:schemeClr val="tx1"/>
                </a:solidFill>
                <a:latin typeface="Arial" charset="0"/>
              </a:defRPr>
            </a:lvl8pPr>
            <a:lvl9pPr marL="3886200" indent="-228600" algn="ctr" eaLnBrk="0" fontAlgn="base" hangingPunct="0">
              <a:spcBef>
                <a:spcPct val="0"/>
              </a:spcBef>
              <a:spcAft>
                <a:spcPct val="0"/>
              </a:spcAft>
              <a:defRPr sz="1200">
                <a:solidFill>
                  <a:schemeClr val="tx1"/>
                </a:solidFill>
                <a:latin typeface="Arial" charset="0"/>
              </a:defRPr>
            </a:lvl9pPr>
          </a:lstStyle>
          <a:p>
            <a:pPr eaLnBrk="1" hangingPunct="1">
              <a:spcBef>
                <a:spcPct val="50000"/>
              </a:spcBef>
            </a:pPr>
            <a:r>
              <a:rPr lang="en-US" sz="2400">
                <a:solidFill>
                  <a:srgbClr val="CC0000"/>
                </a:solidFill>
              </a:rPr>
              <a:t>Another trial</a:t>
            </a:r>
          </a:p>
        </p:txBody>
      </p:sp>
      <p:sp>
        <p:nvSpPr>
          <p:cNvPr id="56338" name="Text Box 7"/>
          <p:cNvSpPr txBox="1">
            <a:spLocks noChangeArrowheads="1"/>
          </p:cNvSpPr>
          <p:nvPr/>
        </p:nvSpPr>
        <p:spPr bwMode="auto">
          <a:xfrm>
            <a:off x="1981200" y="2052638"/>
            <a:ext cx="1752600"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eaLnBrk="0" hangingPunct="0">
              <a:defRPr sz="1200">
                <a:solidFill>
                  <a:schemeClr val="tx1"/>
                </a:solidFill>
                <a:latin typeface="Arial" charset="0"/>
              </a:defRPr>
            </a:lvl1pPr>
            <a:lvl2pPr marL="742950" indent="-285750" eaLnBrk="0" hangingPunct="0">
              <a:defRPr sz="1200">
                <a:solidFill>
                  <a:schemeClr val="tx1"/>
                </a:solidFill>
                <a:latin typeface="Arial" charset="0"/>
              </a:defRPr>
            </a:lvl2pPr>
            <a:lvl3pPr marL="1143000" indent="-228600" eaLnBrk="0" hangingPunct="0">
              <a:defRPr sz="1200">
                <a:solidFill>
                  <a:schemeClr val="tx1"/>
                </a:solidFill>
                <a:latin typeface="Arial" charset="0"/>
              </a:defRPr>
            </a:lvl3pPr>
            <a:lvl4pPr marL="1600200" indent="-228600" eaLnBrk="0" hangingPunct="0">
              <a:defRPr sz="1200">
                <a:solidFill>
                  <a:schemeClr val="tx1"/>
                </a:solidFill>
                <a:latin typeface="Arial" charset="0"/>
              </a:defRPr>
            </a:lvl4pPr>
            <a:lvl5pPr marL="2057400" indent="-228600" eaLnBrk="0" hangingPunct="0">
              <a:defRPr sz="1200">
                <a:solidFill>
                  <a:schemeClr val="tx1"/>
                </a:solidFill>
                <a:latin typeface="Arial" charset="0"/>
              </a:defRPr>
            </a:lvl5pPr>
            <a:lvl6pPr marL="2514600" indent="-228600" algn="ctr" eaLnBrk="0" fontAlgn="base" hangingPunct="0">
              <a:spcBef>
                <a:spcPct val="0"/>
              </a:spcBef>
              <a:spcAft>
                <a:spcPct val="0"/>
              </a:spcAft>
              <a:defRPr sz="1200">
                <a:solidFill>
                  <a:schemeClr val="tx1"/>
                </a:solidFill>
                <a:latin typeface="Arial" charset="0"/>
              </a:defRPr>
            </a:lvl6pPr>
            <a:lvl7pPr marL="2971800" indent="-228600" algn="ctr" eaLnBrk="0" fontAlgn="base" hangingPunct="0">
              <a:spcBef>
                <a:spcPct val="0"/>
              </a:spcBef>
              <a:spcAft>
                <a:spcPct val="0"/>
              </a:spcAft>
              <a:defRPr sz="1200">
                <a:solidFill>
                  <a:schemeClr val="tx1"/>
                </a:solidFill>
                <a:latin typeface="Arial" charset="0"/>
              </a:defRPr>
            </a:lvl7pPr>
            <a:lvl8pPr marL="3429000" indent="-228600" algn="ctr" eaLnBrk="0" fontAlgn="base" hangingPunct="0">
              <a:spcBef>
                <a:spcPct val="0"/>
              </a:spcBef>
              <a:spcAft>
                <a:spcPct val="0"/>
              </a:spcAft>
              <a:defRPr sz="1200">
                <a:solidFill>
                  <a:schemeClr val="tx1"/>
                </a:solidFill>
                <a:latin typeface="Arial" charset="0"/>
              </a:defRPr>
            </a:lvl8pPr>
            <a:lvl9pPr marL="3886200" indent="-228600" algn="ctr" eaLnBrk="0" fontAlgn="base" hangingPunct="0">
              <a:spcBef>
                <a:spcPct val="0"/>
              </a:spcBef>
              <a:spcAft>
                <a:spcPct val="0"/>
              </a:spcAft>
              <a:defRPr sz="1200">
                <a:solidFill>
                  <a:schemeClr val="tx1"/>
                </a:solidFill>
                <a:latin typeface="Arial" charset="0"/>
              </a:defRPr>
            </a:lvl9pPr>
          </a:lstStyle>
          <a:p>
            <a:pPr eaLnBrk="1" hangingPunct="1">
              <a:spcBef>
                <a:spcPct val="50000"/>
              </a:spcBef>
            </a:pPr>
            <a:r>
              <a:rPr lang="en-US" sz="2400">
                <a:solidFill>
                  <a:srgbClr val="CC0000"/>
                </a:solidFill>
              </a:rPr>
              <a:t>Header</a:t>
            </a:r>
          </a:p>
        </p:txBody>
      </p:sp>
      <p:sp>
        <p:nvSpPr>
          <p:cNvPr id="56339" name="Rectangle 27"/>
          <p:cNvSpPr>
            <a:spLocks noChangeArrowheads="1"/>
          </p:cNvSpPr>
          <p:nvPr/>
        </p:nvSpPr>
        <p:spPr bwMode="auto">
          <a:xfrm>
            <a:off x="8875713" y="9863138"/>
            <a:ext cx="5907087" cy="2862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marL="342900" indent="-342900" algn="l"/>
            <a:r>
              <a:rPr lang="en-US" sz="1500" dirty="0" err="1"/>
              <a:t>m_SamplingRate</a:t>
            </a:r>
            <a:endParaRPr lang="en-US" sz="1500" dirty="0"/>
          </a:p>
          <a:p>
            <a:pPr marL="342900" indent="-342900" algn="l"/>
            <a:r>
              <a:rPr lang="en-US" sz="1500" dirty="0" err="1"/>
              <a:t>m_StartTimeOfAI</a:t>
            </a:r>
            <a:endParaRPr lang="en-US" sz="1500" dirty="0"/>
          </a:p>
          <a:p>
            <a:pPr marL="342900" indent="-342900" algn="l"/>
            <a:r>
              <a:rPr lang="en-US" sz="1500" dirty="0" err="1"/>
              <a:t>m_EndTimeOfAI</a:t>
            </a:r>
            <a:endParaRPr lang="en-US" sz="1500" dirty="0"/>
          </a:p>
          <a:p>
            <a:pPr marL="342900" indent="-342900" algn="l"/>
            <a:r>
              <a:rPr lang="en-US" sz="1500" dirty="0" err="1"/>
              <a:t>m_numBehaviorChannels</a:t>
            </a:r>
            <a:endParaRPr lang="en-US" sz="1500" dirty="0"/>
          </a:p>
          <a:p>
            <a:pPr marL="342900" indent="-342900" algn="l"/>
            <a:r>
              <a:rPr lang="en-US" sz="1500" noProof="1"/>
              <a:t>{</a:t>
            </a:r>
          </a:p>
          <a:p>
            <a:pPr marL="1196975" lvl="1" indent="-739775" algn="l"/>
            <a:r>
              <a:rPr lang="en-US" sz="1500" noProof="1"/>
              <a:t>channelID</a:t>
            </a:r>
            <a:endParaRPr lang="en-US" sz="1500" dirty="0"/>
          </a:p>
          <a:p>
            <a:pPr marL="1196975" lvl="1" indent="-739775" algn="l"/>
            <a:r>
              <a:rPr lang="en-US" sz="1500" noProof="1"/>
              <a:t>m_numDataPointsOfBehaviorAI</a:t>
            </a:r>
          </a:p>
          <a:p>
            <a:pPr marL="1196975" lvl="1" indent="-739775" algn="l"/>
            <a:r>
              <a:rPr lang="en-US" sz="1500" dirty="0"/>
              <a:t>m_AnalogSignal1[ ]</a:t>
            </a:r>
          </a:p>
          <a:p>
            <a:pPr marL="1196975" lvl="1" indent="-1196975" algn="l"/>
            <a:r>
              <a:rPr lang="en-US" sz="1500" dirty="0"/>
              <a:t>}</a:t>
            </a:r>
          </a:p>
          <a:p>
            <a:pPr marL="1196975" lvl="1" indent="-739775" algn="l"/>
            <a:endParaRPr lang="en-US" sz="1500" dirty="0"/>
          </a:p>
          <a:p>
            <a:pPr marL="342900" indent="-342900" algn="l"/>
            <a:r>
              <a:rPr lang="en-US" sz="1500" dirty="0"/>
              <a:t>{…}</a:t>
            </a:r>
          </a:p>
          <a:p>
            <a:pPr marL="1196975" lvl="1" indent="-739775" algn="l"/>
            <a:r>
              <a:rPr lang="en-US" sz="1500" noProof="1">
                <a:solidFill>
                  <a:srgbClr val="C0C0C0"/>
                </a:solidFill>
              </a:rPr>
              <a:t>…</a:t>
            </a:r>
            <a:endParaRPr lang="en-US" sz="1500" dirty="0">
              <a:solidFill>
                <a:srgbClr val="C0C0C0"/>
              </a:solidFill>
            </a:endParaRPr>
          </a:p>
        </p:txBody>
      </p:sp>
      <p:sp>
        <p:nvSpPr>
          <p:cNvPr id="56340" name="Rectangle 27"/>
          <p:cNvSpPr>
            <a:spLocks noChangeArrowheads="1"/>
          </p:cNvSpPr>
          <p:nvPr/>
        </p:nvSpPr>
        <p:spPr bwMode="auto">
          <a:xfrm>
            <a:off x="8839200" y="4648200"/>
            <a:ext cx="5943600" cy="2400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marL="342900" indent="-342900" algn="l"/>
            <a:endParaRPr lang="en-US" sz="1500" dirty="0"/>
          </a:p>
          <a:p>
            <a:pPr marL="342900" indent="-342900" algn="l"/>
            <a:r>
              <a:rPr lang="en-US" sz="1500" dirty="0"/>
              <a:t> </a:t>
            </a:r>
            <a:r>
              <a:rPr lang="en-US" sz="1500" dirty="0" err="1">
                <a:solidFill>
                  <a:srgbClr val="3366FF"/>
                </a:solidFill>
              </a:rPr>
              <a:t>int</a:t>
            </a:r>
            <a:r>
              <a:rPr lang="en-US" sz="1500" dirty="0"/>
              <a:t> </a:t>
            </a:r>
            <a:r>
              <a:rPr lang="en-US" sz="1500" dirty="0" err="1"/>
              <a:t>m_NumOfUserData</a:t>
            </a:r>
            <a:endParaRPr lang="en-US" sz="1500" dirty="0"/>
          </a:p>
          <a:p>
            <a:pPr marL="342900" indent="-342900" algn="l"/>
            <a:r>
              <a:rPr lang="en-US" sz="1500" dirty="0"/>
              <a:t>{</a:t>
            </a:r>
          </a:p>
          <a:p>
            <a:pPr lvl="1" algn="l"/>
            <a:r>
              <a:rPr lang="en-US" sz="1500" dirty="0"/>
              <a:t> </a:t>
            </a:r>
            <a:r>
              <a:rPr lang="en-US" sz="1500" dirty="0" err="1">
                <a:solidFill>
                  <a:srgbClr val="3366FF"/>
                </a:solidFill>
              </a:rPr>
              <a:t>int</a:t>
            </a:r>
            <a:r>
              <a:rPr lang="en-US" sz="1500" dirty="0"/>
              <a:t> </a:t>
            </a:r>
            <a:r>
              <a:rPr lang="en-US" sz="1500" dirty="0" err="1"/>
              <a:t>m_SizeOfName</a:t>
            </a:r>
            <a:r>
              <a:rPr lang="en-US" sz="1500" dirty="0"/>
              <a:t> (number of characters in Name[ ] )</a:t>
            </a:r>
          </a:p>
          <a:p>
            <a:pPr lvl="1" algn="l"/>
            <a:r>
              <a:rPr lang="en-US" sz="1500" dirty="0">
                <a:solidFill>
                  <a:srgbClr val="3366FF"/>
                </a:solidFill>
              </a:rPr>
              <a:t>char</a:t>
            </a:r>
            <a:r>
              <a:rPr lang="en-US" sz="1500" dirty="0"/>
              <a:t> Name[ ]</a:t>
            </a:r>
          </a:p>
          <a:p>
            <a:pPr lvl="1" algn="l"/>
            <a:r>
              <a:rPr lang="en-US" sz="1500" dirty="0"/>
              <a:t> </a:t>
            </a:r>
            <a:r>
              <a:rPr lang="en-US" sz="1500" dirty="0" err="1">
                <a:solidFill>
                  <a:srgbClr val="3366FF"/>
                </a:solidFill>
              </a:rPr>
              <a:t>int</a:t>
            </a:r>
            <a:r>
              <a:rPr lang="en-US" sz="1500" dirty="0"/>
              <a:t> </a:t>
            </a:r>
            <a:r>
              <a:rPr lang="en-US" sz="1500" dirty="0" err="1"/>
              <a:t>m_NumOfValues</a:t>
            </a:r>
            <a:r>
              <a:rPr lang="en-US" sz="1500" dirty="0"/>
              <a:t> (number of values) </a:t>
            </a:r>
          </a:p>
          <a:p>
            <a:pPr lvl="1" algn="l"/>
            <a:r>
              <a:rPr lang="en-US" sz="1500" dirty="0"/>
              <a:t> </a:t>
            </a:r>
            <a:r>
              <a:rPr lang="en-US" sz="1500" dirty="0">
                <a:solidFill>
                  <a:srgbClr val="3366FF"/>
                </a:solidFill>
              </a:rPr>
              <a:t>double</a:t>
            </a:r>
            <a:r>
              <a:rPr lang="en-US" sz="1500" dirty="0"/>
              <a:t> Value1, Value2, Value3, …</a:t>
            </a:r>
          </a:p>
          <a:p>
            <a:pPr lvl="1" algn="l"/>
            <a:r>
              <a:rPr lang="en-US" sz="1500" dirty="0"/>
              <a:t> </a:t>
            </a:r>
            <a:r>
              <a:rPr lang="en-US" sz="1500" dirty="0">
                <a:solidFill>
                  <a:srgbClr val="3366FF"/>
                </a:solidFill>
              </a:rPr>
              <a:t>long </a:t>
            </a:r>
            <a:r>
              <a:rPr lang="en-US" sz="1500" dirty="0" err="1">
                <a:solidFill>
                  <a:srgbClr val="3366FF"/>
                </a:solidFill>
              </a:rPr>
              <a:t>long</a:t>
            </a:r>
            <a:r>
              <a:rPr lang="en-US" sz="1500" dirty="0"/>
              <a:t> </a:t>
            </a:r>
            <a:r>
              <a:rPr lang="en-US" sz="1500" dirty="0" err="1"/>
              <a:t>m_TimeOfOccurrence</a:t>
            </a:r>
            <a:endParaRPr lang="en-US" sz="1500" dirty="0"/>
          </a:p>
          <a:p>
            <a:pPr lvl="1" indent="-457200" algn="l"/>
            <a:r>
              <a:rPr lang="en-US" sz="1500" dirty="0"/>
              <a:t>}</a:t>
            </a:r>
          </a:p>
          <a:p>
            <a:pPr lvl="1" indent="-457200" algn="l"/>
            <a:r>
              <a:rPr lang="en-US" sz="1500" dirty="0"/>
              <a:t>{…}</a:t>
            </a:r>
          </a:p>
        </p:txBody>
      </p:sp>
      <p:sp>
        <p:nvSpPr>
          <p:cNvPr id="56341" name="Rectangle 27"/>
          <p:cNvSpPr>
            <a:spLocks noChangeArrowheads="1"/>
          </p:cNvSpPr>
          <p:nvPr/>
        </p:nvSpPr>
        <p:spPr bwMode="auto">
          <a:xfrm>
            <a:off x="8847138" y="7272338"/>
            <a:ext cx="6240462" cy="2170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marL="342900" indent="-342900" algn="l"/>
            <a:r>
              <a:rPr lang="en-US" sz="1500"/>
              <a:t>m</a:t>
            </a:r>
            <a:r>
              <a:rPr lang="en-US" sz="1500" noProof="1"/>
              <a:t>_numNeuralChan</a:t>
            </a:r>
            <a:endParaRPr lang="en-US" sz="1500"/>
          </a:p>
          <a:p>
            <a:pPr marL="342900" indent="-342900" algn="l"/>
            <a:r>
              <a:rPr lang="en-US" sz="1500"/>
              <a:t>{</a:t>
            </a:r>
          </a:p>
          <a:p>
            <a:pPr lvl="1" algn="l"/>
            <a:r>
              <a:rPr lang="en-US" sz="1500"/>
              <a:t>m_ChanID</a:t>
            </a:r>
          </a:p>
          <a:p>
            <a:pPr lvl="1" algn="l"/>
            <a:r>
              <a:rPr lang="en-US" sz="1500"/>
              <a:t>m_numNns</a:t>
            </a:r>
          </a:p>
          <a:p>
            <a:pPr lvl="1" algn="l"/>
            <a:r>
              <a:rPr lang="en-US" sz="1500"/>
              <a:t>m_numSpikesOfNn1, m_SpikeTimeNn1[ ]</a:t>
            </a:r>
          </a:p>
          <a:p>
            <a:pPr lvl="1" algn="l"/>
            <a:r>
              <a:rPr lang="en-US" sz="1500"/>
              <a:t>m_numSpikesOfNn2, m_SpikeTimeNn2[ ]</a:t>
            </a:r>
          </a:p>
          <a:p>
            <a:pPr lvl="1" algn="l"/>
            <a:r>
              <a:rPr lang="en-US" sz="1500"/>
              <a:t>m_numSpikesOfNn3, m_SpikeTimeNn3[ ] </a:t>
            </a:r>
          </a:p>
          <a:p>
            <a:pPr marL="342900" indent="-342900" algn="l"/>
            <a:r>
              <a:rPr lang="en-US" sz="1500"/>
              <a:t>}</a:t>
            </a:r>
          </a:p>
          <a:p>
            <a:pPr marL="342900" indent="-342900" algn="l"/>
            <a:r>
              <a:rPr lang="en-US" sz="1500"/>
              <a:t>{…}</a:t>
            </a:r>
          </a:p>
        </p:txBody>
      </p:sp>
      <p:sp>
        <p:nvSpPr>
          <p:cNvPr id="56342" name="Rectangle 27"/>
          <p:cNvSpPr>
            <a:spLocks noChangeArrowheads="1"/>
          </p:cNvSpPr>
          <p:nvPr/>
        </p:nvSpPr>
        <p:spPr bwMode="auto">
          <a:xfrm>
            <a:off x="8686800" y="13244513"/>
            <a:ext cx="7467600" cy="33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marL="342900" indent="-342900" algn="l"/>
            <a:r>
              <a:rPr lang="en-US" sz="1600">
                <a:solidFill>
                  <a:srgbClr val="3366FF"/>
                </a:solidFill>
              </a:rPr>
              <a:t>int</a:t>
            </a:r>
            <a:r>
              <a:rPr lang="en-US" sz="1600"/>
              <a:t> Trial ID</a:t>
            </a:r>
          </a:p>
        </p:txBody>
      </p:sp>
    </p:spTree>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Rectangle 418"/>
          <p:cNvSpPr>
            <a:spLocks noChangeArrowheads="1"/>
          </p:cNvSpPr>
          <p:nvPr/>
        </p:nvSpPr>
        <p:spPr bwMode="auto">
          <a:xfrm>
            <a:off x="0" y="0"/>
            <a:ext cx="18288000" cy="990600"/>
          </a:xfrm>
          <a:prstGeom prst="rect">
            <a:avLst/>
          </a:prstGeom>
          <a:gradFill rotWithShape="1">
            <a:gsLst>
              <a:gs pos="0">
                <a:srgbClr val="CACACA"/>
              </a:gs>
              <a:gs pos="50000">
                <a:srgbClr val="EAEAEA"/>
              </a:gs>
              <a:gs pos="100000">
                <a:srgbClr val="CACACA"/>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lIns="182880" tIns="91440" rIns="182880" bIns="91440" anchor="ctr"/>
          <a:lstStyle/>
          <a:p>
            <a:pPr defTabSz="1828800"/>
            <a:r>
              <a:rPr lang="en-US" sz="3600" b="1">
                <a:solidFill>
                  <a:srgbClr val="A50021"/>
                </a:solidFill>
              </a:rPr>
              <a:t>_Utilities</a:t>
            </a:r>
            <a:endParaRPr lang="en-US" sz="2800" b="1">
              <a:solidFill>
                <a:srgbClr val="FF0000"/>
              </a:solidFill>
            </a:endParaRPr>
          </a:p>
        </p:txBody>
      </p:sp>
      <p:sp>
        <p:nvSpPr>
          <p:cNvPr id="57347" name="Rectangle 2"/>
          <p:cNvSpPr>
            <a:spLocks noChangeArrowheads="1"/>
          </p:cNvSpPr>
          <p:nvPr/>
        </p:nvSpPr>
        <p:spPr bwMode="auto">
          <a:xfrm>
            <a:off x="990600" y="1143000"/>
            <a:ext cx="16687800" cy="125572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marL="914400" indent="-914400" algn="l">
              <a:lnSpc>
                <a:spcPct val="150000"/>
              </a:lnSpc>
            </a:pPr>
            <a:r>
              <a:rPr lang="en-US" sz="1800" dirty="0"/>
              <a:t>Currently, there are </a:t>
            </a:r>
            <a:r>
              <a:rPr lang="en-US" sz="1800" dirty="0" smtClean="0"/>
              <a:t>5 </a:t>
            </a:r>
            <a:r>
              <a:rPr lang="en-US" sz="1800" dirty="0"/>
              <a:t>utility programs coming </a:t>
            </a:r>
            <a:r>
              <a:rPr lang="en-US" sz="1800"/>
              <a:t>with </a:t>
            </a:r>
            <a:r>
              <a:rPr lang="en-US" sz="1800" smtClean="0"/>
              <a:t>Blip:</a:t>
            </a:r>
            <a:endParaRPr lang="en-US" sz="1800" dirty="0" smtClean="0"/>
          </a:p>
          <a:p>
            <a:pPr marL="914400" indent="-914400" algn="l">
              <a:lnSpc>
                <a:spcPct val="150000"/>
              </a:lnSpc>
            </a:pPr>
            <a:endParaRPr lang="en-US" sz="1800" dirty="0"/>
          </a:p>
          <a:p>
            <a:pPr marL="914400" indent="-914400" algn="l">
              <a:lnSpc>
                <a:spcPct val="150000"/>
              </a:lnSpc>
            </a:pPr>
            <a:r>
              <a:rPr lang="en-US" sz="1800" dirty="0">
                <a:solidFill>
                  <a:srgbClr val="FF0000"/>
                </a:solidFill>
              </a:rPr>
              <a:t>(1) </a:t>
            </a:r>
            <a:r>
              <a:rPr lang="en-US" sz="1800" dirty="0" err="1">
                <a:solidFill>
                  <a:srgbClr val="FF0000"/>
                </a:solidFill>
              </a:rPr>
              <a:t>Trialviewer</a:t>
            </a:r>
            <a:endParaRPr lang="en-US" sz="1800" dirty="0">
              <a:solidFill>
                <a:srgbClr val="FF0000"/>
              </a:solidFill>
            </a:endParaRPr>
          </a:p>
          <a:p>
            <a:pPr marL="623888" lvl="1" indent="-166688" algn="l">
              <a:lnSpc>
                <a:spcPct val="150000"/>
              </a:lnSpc>
              <a:buFont typeface="Arial" charset="0"/>
              <a:buChar char="•"/>
            </a:pPr>
            <a:r>
              <a:rPr lang="en-US" sz="1800" dirty="0"/>
              <a:t>This program visualizes the saved “.</a:t>
            </a:r>
            <a:r>
              <a:rPr lang="en-US" sz="1800" dirty="0" err="1"/>
              <a:t>rst</a:t>
            </a:r>
            <a:r>
              <a:rPr lang="en-US" sz="1800" dirty="0"/>
              <a:t>” files.</a:t>
            </a:r>
          </a:p>
          <a:p>
            <a:pPr marL="623888" lvl="1" indent="-166688" algn="l">
              <a:lnSpc>
                <a:spcPct val="150000"/>
              </a:lnSpc>
              <a:buFont typeface="Arial" charset="0"/>
              <a:buChar char="•"/>
            </a:pPr>
            <a:r>
              <a:rPr lang="en-US" sz="1800" dirty="0"/>
              <a:t>Click the folder icon to open a file.</a:t>
            </a:r>
          </a:p>
          <a:p>
            <a:pPr marL="623888" lvl="1" indent="-166688" algn="l">
              <a:lnSpc>
                <a:spcPct val="150000"/>
              </a:lnSpc>
              <a:buFont typeface="Arial" charset="0"/>
              <a:buChar char="•"/>
            </a:pPr>
            <a:r>
              <a:rPr lang="en-US" sz="1800" dirty="0"/>
              <a:t>To see different trials, use </a:t>
            </a:r>
            <a:r>
              <a:rPr lang="en-US" sz="1800" dirty="0">
                <a:sym typeface="Wingdings" pitchFamily="2" charset="2"/>
              </a:rPr>
              <a:t> and .</a:t>
            </a:r>
          </a:p>
          <a:p>
            <a:pPr marL="623888" lvl="1" indent="-166688" algn="l">
              <a:lnSpc>
                <a:spcPct val="150000"/>
              </a:lnSpc>
              <a:buFont typeface="Arial" charset="0"/>
              <a:buChar char="•"/>
            </a:pPr>
            <a:r>
              <a:rPr lang="en-US" sz="1800" dirty="0">
                <a:sym typeface="Wingdings" pitchFamily="2" charset="2"/>
              </a:rPr>
              <a:t>To see different neuronal data, click “Ch:0/Nn:0”.</a:t>
            </a:r>
          </a:p>
          <a:p>
            <a:pPr marL="623888" lvl="1" indent="-166688" algn="l">
              <a:lnSpc>
                <a:spcPct val="150000"/>
              </a:lnSpc>
              <a:buFont typeface="Arial" charset="0"/>
              <a:buChar char="•"/>
            </a:pPr>
            <a:r>
              <a:rPr lang="en-US" sz="1800" dirty="0">
                <a:sym typeface="Wingdings" pitchFamily="2" charset="2"/>
              </a:rPr>
              <a:t>The first two rows of text at the top portion are </a:t>
            </a:r>
            <a:r>
              <a:rPr lang="en-US" sz="1800" dirty="0" err="1">
                <a:sym typeface="Wingdings" pitchFamily="2" charset="2"/>
              </a:rPr>
              <a:t>Ecodes</a:t>
            </a:r>
            <a:r>
              <a:rPr lang="en-US" sz="1800" dirty="0">
                <a:sym typeface="Wingdings" pitchFamily="2" charset="2"/>
              </a:rPr>
              <a:t>; they are color coded.</a:t>
            </a:r>
          </a:p>
          <a:p>
            <a:pPr marL="623888" lvl="1" indent="-166688" algn="l">
              <a:lnSpc>
                <a:spcPct val="150000"/>
              </a:lnSpc>
              <a:buFont typeface="Arial" charset="0"/>
              <a:buChar char="•"/>
            </a:pPr>
            <a:r>
              <a:rPr lang="en-US" sz="1800" dirty="0">
                <a:sym typeface="Wingdings" pitchFamily="2" charset="2"/>
              </a:rPr>
              <a:t>The next below appear the “User-Defined-Data</a:t>
            </a:r>
            <a:r>
              <a:rPr lang="en-US" sz="1800" dirty="0" smtClean="0">
                <a:sym typeface="Wingdings" pitchFamily="2" charset="2"/>
              </a:rPr>
              <a:t>”; </a:t>
            </a:r>
            <a:r>
              <a:rPr lang="en-US" sz="1800" dirty="0">
                <a:sym typeface="Wingdings" pitchFamily="2" charset="2"/>
              </a:rPr>
              <a:t>they are color coded.</a:t>
            </a:r>
          </a:p>
          <a:p>
            <a:pPr marL="623888" lvl="1" indent="-166688" algn="l">
              <a:lnSpc>
                <a:spcPct val="150000"/>
              </a:lnSpc>
              <a:buFont typeface="Arial" charset="0"/>
              <a:buChar char="•"/>
            </a:pPr>
            <a:r>
              <a:rPr lang="en-US" sz="1800" dirty="0">
                <a:sym typeface="Wingdings" pitchFamily="2" charset="2"/>
              </a:rPr>
              <a:t>Analog signals appear in red and blue</a:t>
            </a:r>
            <a:r>
              <a:rPr lang="en-US" sz="1800" dirty="0" smtClean="0">
                <a:sym typeface="Wingdings" pitchFamily="2" charset="2"/>
              </a:rPr>
              <a:t>.</a:t>
            </a:r>
          </a:p>
          <a:p>
            <a:pPr marL="623888" lvl="1" indent="-166688" algn="l">
              <a:lnSpc>
                <a:spcPct val="150000"/>
              </a:lnSpc>
              <a:buFont typeface="Arial" charset="0"/>
              <a:buChar char="•"/>
            </a:pPr>
            <a:endParaRPr lang="en-US" sz="1800" dirty="0">
              <a:sym typeface="Wingdings" pitchFamily="2" charset="2"/>
            </a:endParaRPr>
          </a:p>
          <a:p>
            <a:pPr marL="914400" indent="-914400" algn="l">
              <a:lnSpc>
                <a:spcPct val="150000"/>
              </a:lnSpc>
            </a:pPr>
            <a:r>
              <a:rPr lang="en-US" sz="1800" dirty="0" smtClean="0">
                <a:solidFill>
                  <a:srgbClr val="FF0000"/>
                </a:solidFill>
                <a:sym typeface="Wingdings" pitchFamily="2" charset="2"/>
              </a:rPr>
              <a:t>(2</a:t>
            </a:r>
            <a:r>
              <a:rPr lang="en-US" sz="1800" smtClean="0">
                <a:solidFill>
                  <a:srgbClr val="FF0000"/>
                </a:solidFill>
                <a:sym typeface="Wingdings" pitchFamily="2" charset="2"/>
              </a:rPr>
              <a:t>) Update_existing_Blip</a:t>
            </a:r>
            <a:endParaRPr lang="en-US" sz="1800" dirty="0">
              <a:solidFill>
                <a:srgbClr val="FF0000"/>
              </a:solidFill>
              <a:sym typeface="Wingdings" pitchFamily="2" charset="2"/>
            </a:endParaRPr>
          </a:p>
          <a:p>
            <a:pPr marL="623888" lvl="1" indent="-166688" algn="l">
              <a:lnSpc>
                <a:spcPct val="150000"/>
              </a:lnSpc>
            </a:pPr>
            <a:r>
              <a:rPr lang="en-US" sz="1800" dirty="0">
                <a:sym typeface="Wingdings" pitchFamily="2" charset="2"/>
              </a:rPr>
              <a:t>This program comes with a new release </a:t>
            </a:r>
            <a:r>
              <a:rPr lang="en-US" sz="1800">
                <a:sym typeface="Wingdings" pitchFamily="2" charset="2"/>
              </a:rPr>
              <a:t>of </a:t>
            </a:r>
            <a:r>
              <a:rPr lang="en-US" sz="1800" smtClean="0">
                <a:sym typeface="Wingdings" pitchFamily="2" charset="2"/>
              </a:rPr>
              <a:t>Blip </a:t>
            </a:r>
            <a:r>
              <a:rPr lang="en-US" sz="1800" dirty="0" smtClean="0">
                <a:sym typeface="Wingdings" pitchFamily="2" charset="2"/>
              </a:rPr>
              <a:t>package. If you have an </a:t>
            </a:r>
            <a:r>
              <a:rPr lang="en-US" sz="1800" smtClean="0">
                <a:sym typeface="Wingdings" pitchFamily="2" charset="2"/>
              </a:rPr>
              <a:t>existing Blip, </a:t>
            </a:r>
            <a:r>
              <a:rPr lang="en-US" sz="1800" dirty="0" smtClean="0">
                <a:sym typeface="Wingdings" pitchFamily="2" charset="2"/>
              </a:rPr>
              <a:t>you may want to run this program to update the </a:t>
            </a:r>
            <a:r>
              <a:rPr lang="en-US" sz="1800" smtClean="0">
                <a:sym typeface="Wingdings" pitchFamily="2" charset="2"/>
              </a:rPr>
              <a:t>old Blip </a:t>
            </a:r>
            <a:r>
              <a:rPr lang="en-US" sz="1800" dirty="0" smtClean="0">
                <a:sym typeface="Wingdings" pitchFamily="2" charset="2"/>
              </a:rPr>
              <a:t>parts. Your </a:t>
            </a:r>
            <a:r>
              <a:rPr lang="en-US" sz="1800" dirty="0" err="1" smtClean="0">
                <a:sym typeface="Wingdings" pitchFamily="2" charset="2"/>
              </a:rPr>
              <a:t>TAS_view</a:t>
            </a:r>
            <a:r>
              <a:rPr lang="en-US" sz="1800" dirty="0" smtClean="0">
                <a:sym typeface="Wingdings" pitchFamily="2" charset="2"/>
              </a:rPr>
              <a:t> part, in which you are supposed to implement your tasks, will not be touched. When </a:t>
            </a:r>
            <a:r>
              <a:rPr lang="en-US" sz="1800" dirty="0">
                <a:sym typeface="Wingdings" pitchFamily="2" charset="2"/>
              </a:rPr>
              <a:t>you execute this program, it looks if it has been executed in the </a:t>
            </a:r>
            <a:r>
              <a:rPr lang="en-US" sz="1800">
                <a:sym typeface="Wingdings" pitchFamily="2" charset="2"/>
              </a:rPr>
              <a:t>“</a:t>
            </a:r>
            <a:r>
              <a:rPr lang="en-US" sz="1800" smtClean="0">
                <a:sym typeface="Wingdings" pitchFamily="2" charset="2"/>
              </a:rPr>
              <a:t>New_Blip” </a:t>
            </a:r>
            <a:r>
              <a:rPr lang="en-US" sz="1800" dirty="0">
                <a:sym typeface="Wingdings" pitchFamily="2" charset="2"/>
              </a:rPr>
              <a:t>folder and </a:t>
            </a:r>
            <a:r>
              <a:rPr lang="en-US" sz="1800">
                <a:sym typeface="Wingdings" pitchFamily="2" charset="2"/>
              </a:rPr>
              <a:t>“</a:t>
            </a:r>
            <a:r>
              <a:rPr lang="en-US" sz="1800" smtClean="0">
                <a:sym typeface="Wingdings" pitchFamily="2" charset="2"/>
              </a:rPr>
              <a:t>New_Blip” </a:t>
            </a:r>
            <a:r>
              <a:rPr lang="en-US" sz="1800" dirty="0">
                <a:sym typeface="Wingdings" pitchFamily="2" charset="2"/>
              </a:rPr>
              <a:t>folder </a:t>
            </a:r>
            <a:r>
              <a:rPr lang="en-US" sz="1800">
                <a:sym typeface="Wingdings" pitchFamily="2" charset="2"/>
              </a:rPr>
              <a:t>contains </a:t>
            </a:r>
            <a:r>
              <a:rPr lang="en-US" sz="1800" smtClean="0">
                <a:sym typeface="Wingdings" pitchFamily="2" charset="2"/>
              </a:rPr>
              <a:t>“Blip” </a:t>
            </a:r>
            <a:r>
              <a:rPr lang="en-US" sz="1800" dirty="0">
                <a:sym typeface="Wingdings" pitchFamily="2" charset="2"/>
              </a:rPr>
              <a:t>folder deemed to be the new one. </a:t>
            </a:r>
            <a:r>
              <a:rPr lang="en-US" sz="1800" b="1" dirty="0">
                <a:sym typeface="Wingdings" pitchFamily="2" charset="2"/>
              </a:rPr>
              <a:t>You get to confirm </a:t>
            </a:r>
            <a:r>
              <a:rPr lang="en-US" sz="1800" b="1">
                <a:sym typeface="Wingdings" pitchFamily="2" charset="2"/>
              </a:rPr>
              <a:t>which </a:t>
            </a:r>
            <a:r>
              <a:rPr lang="en-US" sz="1800" b="1" smtClean="0">
                <a:sym typeface="Wingdings" pitchFamily="2" charset="2"/>
              </a:rPr>
              <a:t>Blip </a:t>
            </a:r>
            <a:r>
              <a:rPr lang="en-US" sz="1800" b="1" dirty="0">
                <a:sym typeface="Wingdings" pitchFamily="2" charset="2"/>
              </a:rPr>
              <a:t>is your </a:t>
            </a:r>
            <a:r>
              <a:rPr lang="en-US" sz="1800" b="1">
                <a:sym typeface="Wingdings" pitchFamily="2" charset="2"/>
              </a:rPr>
              <a:t>existing </a:t>
            </a:r>
            <a:r>
              <a:rPr lang="en-US" sz="1800" b="1" smtClean="0">
                <a:sym typeface="Wingdings" pitchFamily="2" charset="2"/>
              </a:rPr>
              <a:t>Blip </a:t>
            </a:r>
            <a:r>
              <a:rPr lang="en-US" sz="1800" b="1" dirty="0">
                <a:sym typeface="Wingdings" pitchFamily="2" charset="2"/>
              </a:rPr>
              <a:t>folder and which is the </a:t>
            </a:r>
            <a:r>
              <a:rPr lang="en-US" sz="1800" b="1">
                <a:sym typeface="Wingdings" pitchFamily="2" charset="2"/>
              </a:rPr>
              <a:t>new </a:t>
            </a:r>
            <a:r>
              <a:rPr lang="en-US" sz="1800" b="1" smtClean="0">
                <a:sym typeface="Wingdings" pitchFamily="2" charset="2"/>
              </a:rPr>
              <a:t>Blip</a:t>
            </a:r>
            <a:r>
              <a:rPr lang="en-US" sz="1800" smtClean="0">
                <a:sym typeface="Wingdings" pitchFamily="2" charset="2"/>
              </a:rPr>
              <a:t>, </a:t>
            </a:r>
            <a:r>
              <a:rPr lang="en-US" sz="1800" dirty="0">
                <a:sym typeface="Wingdings" pitchFamily="2" charset="2"/>
              </a:rPr>
              <a:t>before this program finally takes an action to replace the needed files and folders.</a:t>
            </a:r>
          </a:p>
          <a:p>
            <a:pPr marL="914400" indent="-914400" algn="l">
              <a:lnSpc>
                <a:spcPct val="150000"/>
              </a:lnSpc>
            </a:pPr>
            <a:endParaRPr lang="en-US" sz="1800" dirty="0">
              <a:sym typeface="Wingdings" pitchFamily="2" charset="2"/>
            </a:endParaRPr>
          </a:p>
          <a:p>
            <a:pPr marL="914400" indent="-914400" algn="l">
              <a:lnSpc>
                <a:spcPct val="150000"/>
              </a:lnSpc>
            </a:pPr>
            <a:r>
              <a:rPr lang="en-US" sz="1800" dirty="0" smtClean="0">
                <a:solidFill>
                  <a:srgbClr val="FF0000"/>
                </a:solidFill>
                <a:sym typeface="Wingdings" pitchFamily="2" charset="2"/>
              </a:rPr>
              <a:t>(3) </a:t>
            </a:r>
            <a:r>
              <a:rPr lang="en-US" sz="1800" dirty="0">
                <a:solidFill>
                  <a:srgbClr val="FF0000"/>
                </a:solidFill>
                <a:sym typeface="Wingdings" pitchFamily="2" charset="2"/>
              </a:rPr>
              <a:t>File </a:t>
            </a:r>
            <a:r>
              <a:rPr lang="en-US" sz="1800" dirty="0" smtClean="0">
                <a:solidFill>
                  <a:srgbClr val="FF0000"/>
                </a:solidFill>
                <a:sym typeface="Wingdings" pitchFamily="2" charset="2"/>
              </a:rPr>
              <a:t>Cleaner</a:t>
            </a:r>
            <a:endParaRPr lang="en-US" sz="1800" dirty="0">
              <a:solidFill>
                <a:srgbClr val="FF0000"/>
              </a:solidFill>
              <a:sym typeface="Wingdings" pitchFamily="2" charset="2"/>
            </a:endParaRPr>
          </a:p>
          <a:p>
            <a:pPr marL="623888" lvl="1" indent="-166688" algn="l">
              <a:lnSpc>
                <a:spcPct val="150000"/>
              </a:lnSpc>
            </a:pPr>
            <a:r>
              <a:rPr lang="en-US" sz="1800" dirty="0">
                <a:sym typeface="Wingdings" pitchFamily="2" charset="2"/>
              </a:rPr>
              <a:t>This program is used to remove redundant files and folders </a:t>
            </a:r>
            <a:r>
              <a:rPr lang="en-US" sz="1800">
                <a:sym typeface="Wingdings" pitchFamily="2" charset="2"/>
              </a:rPr>
              <a:t>in </a:t>
            </a:r>
            <a:r>
              <a:rPr lang="en-US" sz="1800" smtClean="0">
                <a:sym typeface="Wingdings" pitchFamily="2" charset="2"/>
              </a:rPr>
              <a:t>Blip </a:t>
            </a:r>
            <a:r>
              <a:rPr lang="en-US" sz="1800" dirty="0">
                <a:sym typeface="Wingdings" pitchFamily="2" charset="2"/>
              </a:rPr>
              <a:t>to release. This typically reduces </a:t>
            </a:r>
            <a:r>
              <a:rPr lang="en-US" sz="1800">
                <a:sym typeface="Wingdings" pitchFamily="2" charset="2"/>
              </a:rPr>
              <a:t>the </a:t>
            </a:r>
            <a:r>
              <a:rPr lang="en-US" sz="1800" smtClean="0">
                <a:sym typeface="Wingdings" pitchFamily="2" charset="2"/>
              </a:rPr>
              <a:t>Blip </a:t>
            </a:r>
            <a:r>
              <a:rPr lang="en-US" sz="1800" dirty="0">
                <a:sym typeface="Wingdings" pitchFamily="2" charset="2"/>
              </a:rPr>
              <a:t>more than 20 times of the original size. All the deleted files (see “</a:t>
            </a:r>
            <a:r>
              <a:rPr lang="en-US" sz="1800" b="1" dirty="0">
                <a:solidFill>
                  <a:srgbClr val="2D2D8A"/>
                </a:solidFill>
              </a:rPr>
              <a:t>If you would like to redistribute</a:t>
            </a:r>
            <a:r>
              <a:rPr lang="en-US" sz="1800" dirty="0">
                <a:sym typeface="Wingdings" pitchFamily="2" charset="2"/>
              </a:rPr>
              <a:t>” slide for further details) will repopulate once the user recompiles </a:t>
            </a:r>
            <a:r>
              <a:rPr lang="en-US" sz="1800" dirty="0" smtClean="0">
                <a:sym typeface="Wingdings" pitchFamily="2" charset="2"/>
              </a:rPr>
              <a:t>the programs. </a:t>
            </a:r>
            <a:r>
              <a:rPr lang="en-US" sz="1800" dirty="0">
                <a:sym typeface="Wingdings" pitchFamily="2" charset="2"/>
              </a:rPr>
              <a:t>Typically, *.exe files are not deleted so that the end user does not have to recompile the whole thing. To clean </a:t>
            </a:r>
            <a:r>
              <a:rPr lang="en-US" sz="1800">
                <a:sym typeface="Wingdings" pitchFamily="2" charset="2"/>
              </a:rPr>
              <a:t>the </a:t>
            </a:r>
            <a:r>
              <a:rPr lang="en-US" sz="1800" smtClean="0">
                <a:sym typeface="Wingdings" pitchFamily="2" charset="2"/>
              </a:rPr>
              <a:t>Blip </a:t>
            </a:r>
            <a:r>
              <a:rPr lang="en-US" sz="1800" dirty="0">
                <a:sym typeface="Wingdings" pitchFamily="2" charset="2"/>
              </a:rPr>
              <a:t>folder, just execute the program and follow the directions</a:t>
            </a:r>
            <a:r>
              <a:rPr lang="en-US" sz="1800" dirty="0" smtClean="0">
                <a:sym typeface="Wingdings" pitchFamily="2" charset="2"/>
              </a:rPr>
              <a:t>.</a:t>
            </a:r>
          </a:p>
          <a:p>
            <a:pPr marL="623888" lvl="1" indent="-166688" algn="l">
              <a:lnSpc>
                <a:spcPct val="150000"/>
              </a:lnSpc>
            </a:pPr>
            <a:endParaRPr lang="en-US" sz="1800" dirty="0">
              <a:sym typeface="Wingdings" pitchFamily="2" charset="2"/>
            </a:endParaRPr>
          </a:p>
          <a:p>
            <a:pPr marL="914400" lvl="1" indent="-914400" algn="l">
              <a:lnSpc>
                <a:spcPct val="150000"/>
              </a:lnSpc>
            </a:pPr>
            <a:r>
              <a:rPr lang="en-US" sz="1800" dirty="0" smtClean="0">
                <a:solidFill>
                  <a:srgbClr val="FF0000"/>
                </a:solidFill>
                <a:sym typeface="Wingdings" pitchFamily="2" charset="2"/>
              </a:rPr>
              <a:t>(4</a:t>
            </a:r>
            <a:r>
              <a:rPr lang="en-US" sz="1800">
                <a:solidFill>
                  <a:srgbClr val="FF0000"/>
                </a:solidFill>
                <a:sym typeface="Wingdings" pitchFamily="2" charset="2"/>
              </a:rPr>
              <a:t>) </a:t>
            </a:r>
            <a:r>
              <a:rPr lang="en-US" sz="1800" smtClean="0">
                <a:solidFill>
                  <a:srgbClr val="FF0000"/>
                </a:solidFill>
                <a:sym typeface="Wingdings" pitchFamily="2" charset="2"/>
              </a:rPr>
              <a:t>Get_Blip_Core</a:t>
            </a:r>
            <a:endParaRPr lang="en-US" sz="1800" dirty="0" smtClean="0">
              <a:solidFill>
                <a:srgbClr val="FF0000"/>
              </a:solidFill>
              <a:sym typeface="Wingdings" pitchFamily="2" charset="2"/>
            </a:endParaRPr>
          </a:p>
          <a:p>
            <a:pPr marL="461963" lvl="1" indent="-461963" algn="l">
              <a:lnSpc>
                <a:spcPct val="150000"/>
              </a:lnSpc>
            </a:pPr>
            <a:r>
              <a:rPr lang="en-US" sz="1800" dirty="0">
                <a:sym typeface="Wingdings" pitchFamily="2" charset="2"/>
              </a:rPr>
              <a:t>	</a:t>
            </a:r>
            <a:r>
              <a:rPr lang="en-US" sz="1800" dirty="0" smtClean="0">
                <a:sym typeface="Wingdings" pitchFamily="2" charset="2"/>
              </a:rPr>
              <a:t>This </a:t>
            </a:r>
            <a:r>
              <a:rPr lang="en-US" sz="1800" dirty="0">
                <a:sym typeface="Wingdings" pitchFamily="2" charset="2"/>
              </a:rPr>
              <a:t>program is </a:t>
            </a:r>
            <a:r>
              <a:rPr lang="en-US" sz="1800" dirty="0" smtClean="0">
                <a:sym typeface="Wingdings" pitchFamily="2" charset="2"/>
              </a:rPr>
              <a:t>similar to the “File Cleaner”, but works in an “opposite” way; instead of removing redundant files, it copies only the needed files of the program. This way it saves time of copying the </a:t>
            </a:r>
            <a:r>
              <a:rPr lang="en-US" sz="1800" smtClean="0">
                <a:sym typeface="Wingdings" pitchFamily="2" charset="2"/>
              </a:rPr>
              <a:t>whole Blip </a:t>
            </a:r>
            <a:r>
              <a:rPr lang="en-US" sz="1800" dirty="0" smtClean="0">
                <a:sym typeface="Wingdings" pitchFamily="2" charset="2"/>
              </a:rPr>
              <a:t>and removing the unnecessary files. </a:t>
            </a:r>
            <a:r>
              <a:rPr lang="en-US" sz="1800" dirty="0">
                <a:sym typeface="Wingdings" pitchFamily="2" charset="2"/>
              </a:rPr>
              <a:t>To </a:t>
            </a:r>
            <a:r>
              <a:rPr lang="en-US" sz="1800" dirty="0" smtClean="0">
                <a:sym typeface="Wingdings" pitchFamily="2" charset="2"/>
              </a:rPr>
              <a:t>copy the core </a:t>
            </a:r>
            <a:r>
              <a:rPr lang="en-US" sz="1800" smtClean="0">
                <a:sym typeface="Wingdings" pitchFamily="2" charset="2"/>
              </a:rPr>
              <a:t>of Blip </a:t>
            </a:r>
            <a:r>
              <a:rPr lang="en-US" sz="1800" dirty="0" smtClean="0">
                <a:sym typeface="Wingdings" pitchFamily="2" charset="2"/>
              </a:rPr>
              <a:t>to redistribute, </a:t>
            </a:r>
            <a:r>
              <a:rPr lang="en-US" sz="1800" dirty="0">
                <a:sym typeface="Wingdings" pitchFamily="2" charset="2"/>
              </a:rPr>
              <a:t>just execute the program and follow the directions</a:t>
            </a:r>
            <a:r>
              <a:rPr lang="en-US" sz="1800" dirty="0" smtClean="0">
                <a:sym typeface="Wingdings" pitchFamily="2" charset="2"/>
              </a:rPr>
              <a:t>.</a:t>
            </a:r>
            <a:endParaRPr lang="en-US" sz="1800" dirty="0">
              <a:sym typeface="Wingdings" pitchFamily="2" charset="2"/>
            </a:endParaRPr>
          </a:p>
          <a:p>
            <a:pPr marL="914400" indent="-914400" algn="l">
              <a:lnSpc>
                <a:spcPct val="150000"/>
              </a:lnSpc>
            </a:pPr>
            <a:endParaRPr lang="en-US" sz="1800" dirty="0">
              <a:sym typeface="Wingdings" pitchFamily="2" charset="2"/>
            </a:endParaRPr>
          </a:p>
          <a:p>
            <a:pPr marL="914400" indent="-914400" algn="l">
              <a:lnSpc>
                <a:spcPct val="150000"/>
              </a:lnSpc>
            </a:pPr>
            <a:r>
              <a:rPr lang="en-US" sz="1800" dirty="0" smtClean="0">
                <a:solidFill>
                  <a:srgbClr val="FF0000"/>
                </a:solidFill>
                <a:sym typeface="Wingdings" pitchFamily="2" charset="2"/>
              </a:rPr>
              <a:t>(5</a:t>
            </a:r>
            <a:r>
              <a:rPr lang="en-US" sz="1800" smtClean="0">
                <a:solidFill>
                  <a:srgbClr val="FF0000"/>
                </a:solidFill>
                <a:sym typeface="Wingdings" pitchFamily="2" charset="2"/>
              </a:rPr>
              <a:t>) Blip </a:t>
            </a:r>
            <a:r>
              <a:rPr lang="en-US" sz="1800" dirty="0">
                <a:solidFill>
                  <a:srgbClr val="FF0000"/>
                </a:solidFill>
                <a:sym typeface="Wingdings" pitchFamily="2" charset="2"/>
              </a:rPr>
              <a:t>Launcher</a:t>
            </a:r>
          </a:p>
          <a:p>
            <a:pPr marL="623888" lvl="1" indent="-166688" algn="l">
              <a:lnSpc>
                <a:spcPct val="150000"/>
              </a:lnSpc>
            </a:pPr>
            <a:r>
              <a:rPr lang="en-US" sz="1800" dirty="0">
                <a:sym typeface="Wingdings" pitchFamily="2" charset="2"/>
              </a:rPr>
              <a:t>This program detects your operating system and launches an appropriate </a:t>
            </a:r>
            <a:r>
              <a:rPr lang="en-US" sz="1800" dirty="0" smtClean="0">
                <a:sym typeface="Wingdings" pitchFamily="2" charset="2"/>
              </a:rPr>
              <a:t>version (either </a:t>
            </a:r>
            <a:r>
              <a:rPr lang="en-US" sz="1800" dirty="0">
                <a:sym typeface="Wingdings" pitchFamily="2" charset="2"/>
              </a:rPr>
              <a:t>x64 or </a:t>
            </a:r>
            <a:r>
              <a:rPr lang="en-US" sz="1800" dirty="0" smtClean="0">
                <a:sym typeface="Wingdings" pitchFamily="2" charset="2"/>
              </a:rPr>
              <a:t>x32) </a:t>
            </a:r>
            <a:r>
              <a:rPr lang="en-US" sz="1800" dirty="0">
                <a:sym typeface="Wingdings" pitchFamily="2" charset="2"/>
              </a:rPr>
              <a:t>of </a:t>
            </a:r>
            <a:r>
              <a:rPr lang="en-US" sz="1800" dirty="0" smtClean="0">
                <a:sym typeface="Wingdings" pitchFamily="2" charset="2"/>
              </a:rPr>
              <a:t>TAS.exe. It may be better to </a:t>
            </a:r>
            <a:r>
              <a:rPr lang="en-US" sz="1800" dirty="0">
                <a:sym typeface="Wingdings" pitchFamily="2" charset="2"/>
              </a:rPr>
              <a:t>just execute </a:t>
            </a:r>
            <a:r>
              <a:rPr lang="en-US" sz="1800" dirty="0" smtClean="0">
                <a:sym typeface="Wingdings" pitchFamily="2" charset="2"/>
              </a:rPr>
              <a:t>TAS.exe if you know your system.</a:t>
            </a:r>
            <a:endParaRPr lang="en-US" sz="1800" dirty="0"/>
          </a:p>
        </p:txBody>
      </p:sp>
    </p:spTree>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418"/>
          <p:cNvSpPr>
            <a:spLocks noChangeArrowheads="1"/>
          </p:cNvSpPr>
          <p:nvPr/>
        </p:nvSpPr>
        <p:spPr bwMode="auto">
          <a:xfrm>
            <a:off x="0" y="0"/>
            <a:ext cx="18288000" cy="990600"/>
          </a:xfrm>
          <a:prstGeom prst="rect">
            <a:avLst/>
          </a:prstGeom>
          <a:gradFill rotWithShape="1">
            <a:gsLst>
              <a:gs pos="0">
                <a:srgbClr val="CACACA"/>
              </a:gs>
              <a:gs pos="50000">
                <a:srgbClr val="EAEAEA"/>
              </a:gs>
              <a:gs pos="100000">
                <a:srgbClr val="CACACA"/>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lIns="182880" tIns="91440" rIns="182880" bIns="91440" anchor="ctr"/>
          <a:lstStyle/>
          <a:p>
            <a:pPr defTabSz="1828800"/>
            <a:r>
              <a:rPr lang="en-US" sz="3600" b="1">
                <a:solidFill>
                  <a:srgbClr val="A50021"/>
                </a:solidFill>
              </a:rPr>
              <a:t>How to add a memory map variable: </a:t>
            </a:r>
          </a:p>
          <a:p>
            <a:pPr defTabSz="1828800"/>
            <a:r>
              <a:rPr lang="en-US" sz="2800">
                <a:solidFill>
                  <a:srgbClr val="FF0000"/>
                </a:solidFill>
              </a:rPr>
              <a:t>Copy &amp; past an existing variable, and rename it.</a:t>
            </a:r>
            <a:endParaRPr lang="en-US" sz="2800" b="1">
              <a:solidFill>
                <a:srgbClr val="FF0000"/>
              </a:solidFill>
            </a:endParaRPr>
          </a:p>
        </p:txBody>
      </p:sp>
      <p:sp>
        <p:nvSpPr>
          <p:cNvPr id="59395" name="Rectangle 2"/>
          <p:cNvSpPr>
            <a:spLocks noChangeArrowheads="1"/>
          </p:cNvSpPr>
          <p:nvPr/>
        </p:nvSpPr>
        <p:spPr bwMode="auto">
          <a:xfrm>
            <a:off x="990600" y="1600200"/>
            <a:ext cx="16687800" cy="11541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marL="914400" indent="-914400" algn="l">
              <a:lnSpc>
                <a:spcPct val="150000"/>
              </a:lnSpc>
            </a:pPr>
            <a:r>
              <a:rPr lang="en-US" sz="1800"/>
              <a:t>1. </a:t>
            </a:r>
            <a:r>
              <a:rPr lang="en-US" sz="2400" b="1">
                <a:solidFill>
                  <a:srgbClr val="7030A0"/>
                </a:solidFill>
              </a:rPr>
              <a:t>Go to the declaration header </a:t>
            </a:r>
            <a:r>
              <a:rPr lang="en-US" sz="1800"/>
              <a:t>file (e.g., MemMap_Decl.h). Copy and paste an existing variable (e.g., M_is_LFP_saving) </a:t>
            </a:r>
            <a:r>
              <a:rPr lang="en-US" sz="1800">
                <a:solidFill>
                  <a:srgbClr val="C00000"/>
                </a:solidFill>
              </a:rPr>
              <a:t>with the same data type </a:t>
            </a:r>
            <a:r>
              <a:rPr lang="en-US" sz="1800"/>
              <a:t>(e.g., int), and rename it to a desired one (e.g., M_StimulatingChanIdxToSave). Change all the related names (e.g., hFile_</a:t>
            </a:r>
            <a:r>
              <a:rPr lang="en-US" sz="1800">
                <a:solidFill>
                  <a:srgbClr val="FF0000"/>
                </a:solidFill>
              </a:rPr>
              <a:t>M_is_LFP_saving</a:t>
            </a:r>
            <a:r>
              <a:rPr lang="en-US" sz="1800"/>
              <a:t> -&gt;  hFile_</a:t>
            </a:r>
            <a:r>
              <a:rPr lang="en-US" sz="1800">
                <a:solidFill>
                  <a:srgbClr val="FF0000"/>
                </a:solidFill>
              </a:rPr>
              <a:t>M_StimulatingChanIdxToSave</a:t>
            </a:r>
            <a:r>
              <a:rPr lang="en-US" sz="1800"/>
              <a:t>) as well (by using the Find options “Match case” checked and “Match whole word” unchecked. Remember to change the size of the variable (e.g., </a:t>
            </a:r>
            <a:r>
              <a:rPr lang="en-US" sz="1800">
                <a:solidFill>
                  <a:srgbClr val="FF0000"/>
                </a:solidFill>
              </a:rPr>
              <a:t>1 * sizeof(int)</a:t>
            </a:r>
            <a:r>
              <a:rPr lang="en-US" sz="1800"/>
              <a:t> above) to an appropriate value. </a:t>
            </a:r>
          </a:p>
          <a:p>
            <a:pPr marL="914400" indent="-914400" algn="l">
              <a:lnSpc>
                <a:spcPct val="150000"/>
              </a:lnSpc>
            </a:pPr>
            <a:r>
              <a:rPr lang="en-US" sz="1800"/>
              <a:t>	</a:t>
            </a:r>
            <a:r>
              <a:rPr lang="en-US"/>
              <a:t>e.g.: </a:t>
            </a:r>
          </a:p>
          <a:p>
            <a:pPr lvl="2" algn="l"/>
            <a:r>
              <a:rPr lang="en-US"/>
              <a:t>HANDLEhFile_</a:t>
            </a:r>
            <a:r>
              <a:rPr lang="en-US">
                <a:solidFill>
                  <a:srgbClr val="C00000"/>
                </a:solidFill>
              </a:rPr>
              <a:t>M_is_LFP_saving</a:t>
            </a:r>
            <a:r>
              <a:rPr lang="en-US"/>
              <a:t>;                           int *</a:t>
            </a:r>
            <a:r>
              <a:rPr lang="en-US">
                <a:solidFill>
                  <a:srgbClr val="C00000"/>
                </a:solidFill>
              </a:rPr>
              <a:t>M_is_LFP_saving</a:t>
            </a:r>
            <a:r>
              <a:rPr lang="en-US"/>
              <a:t>;</a:t>
            </a:r>
          </a:p>
          <a:p>
            <a:pPr lvl="2" algn="l"/>
            <a:r>
              <a:rPr lang="en-US"/>
              <a:t>HANDLEhFile_</a:t>
            </a:r>
            <a:r>
              <a:rPr lang="en-US">
                <a:solidFill>
                  <a:srgbClr val="C00000"/>
                </a:solidFill>
              </a:rPr>
              <a:t>M_StimulatingChanIdxToSave</a:t>
            </a:r>
            <a:r>
              <a:rPr lang="en-US"/>
              <a:t>;        int *</a:t>
            </a:r>
            <a:r>
              <a:rPr lang="en-US">
                <a:solidFill>
                  <a:srgbClr val="C00000"/>
                </a:solidFill>
              </a:rPr>
              <a:t>M_StimulatingChanIdxToSave</a:t>
            </a:r>
            <a:r>
              <a:rPr lang="en-US"/>
              <a:t>;</a:t>
            </a:r>
          </a:p>
          <a:p>
            <a:pPr marL="914400" indent="-914400" algn="l">
              <a:lnSpc>
                <a:spcPct val="150000"/>
              </a:lnSpc>
            </a:pPr>
            <a:endParaRPr lang="en-US" sz="1800"/>
          </a:p>
          <a:p>
            <a:pPr marL="914400" indent="-914400" algn="l">
              <a:lnSpc>
                <a:spcPct val="200000"/>
              </a:lnSpc>
            </a:pPr>
            <a:r>
              <a:rPr lang="en-US" sz="1800"/>
              <a:t>3. </a:t>
            </a:r>
            <a:r>
              <a:rPr lang="en-US" sz="2400" b="1">
                <a:solidFill>
                  <a:srgbClr val="7030A0"/>
                </a:solidFill>
              </a:rPr>
              <a:t>Go to the creation implementation header </a:t>
            </a:r>
            <a:r>
              <a:rPr lang="en-US" sz="1800"/>
              <a:t>file the variable (e.g., MemMap_Open_DAS.h). And copy and paste the whole block of codes creating a variable (e.g., M_is_LFP_saving) </a:t>
            </a:r>
          </a:p>
          <a:p>
            <a:pPr lvl="2" algn="l"/>
            <a:r>
              <a:rPr lang="en-US"/>
              <a:t>e.g.:</a:t>
            </a:r>
          </a:p>
          <a:p>
            <a:pPr lvl="2" algn="l"/>
            <a:r>
              <a:rPr lang="en-US"/>
              <a:t>//M_is_LFP_saving</a:t>
            </a:r>
          </a:p>
          <a:p>
            <a:pPr lvl="2" algn="l"/>
            <a:r>
              <a:rPr lang="en-US"/>
              <a:t>sprintf(NameOfMap,"Map_M_is_LFP_saving");</a:t>
            </a:r>
          </a:p>
          <a:p>
            <a:pPr lvl="2" algn="l"/>
            <a:r>
              <a:rPr lang="en-US"/>
              <a:t>if(IsToCreate==1)hFile_M_is_LFP_saving = CreateFileMapping(INVALID_HANDLE_VALUE, NULL,PAGE_READWRITE, 0, </a:t>
            </a:r>
            <a:r>
              <a:rPr lang="en-US">
                <a:solidFill>
                  <a:srgbClr val="FF0000"/>
                </a:solidFill>
              </a:rPr>
              <a:t>1 * sizeof(int)</a:t>
            </a:r>
            <a:r>
              <a:rPr lang="en-US"/>
              <a:t>, NameOfMap);</a:t>
            </a:r>
          </a:p>
          <a:p>
            <a:pPr lvl="2" algn="l"/>
            <a:r>
              <a:rPr lang="en-US"/>
              <a:t>else hFile_M_is_LFP_saving = OpenFileMapping(FILE_MAP_ALL_ACCESS, FALSE, NameOfMap); </a:t>
            </a:r>
          </a:p>
          <a:p>
            <a:pPr lvl="2" algn="l"/>
            <a:r>
              <a:rPr lang="en-US"/>
              <a:t>if(hFile_M_is_LFP_saving == NULL){AfxMessageBox("Unable to create/open Map_M_is_LFP_saving's shared memory area."); exit(1);}</a:t>
            </a:r>
          </a:p>
          <a:p>
            <a:pPr lvl="2" algn="l"/>
            <a:r>
              <a:rPr lang="en-US"/>
              <a:t>M_is_LFP_saving = (</a:t>
            </a:r>
            <a:r>
              <a:rPr lang="en-US">
                <a:solidFill>
                  <a:srgbClr val="C00000"/>
                </a:solidFill>
              </a:rPr>
              <a:t>int*</a:t>
            </a:r>
            <a:r>
              <a:rPr lang="en-US"/>
              <a:t>) MapViewOfFile(hFile_M_is_LFP_saving, FILE_MAP_ALL_ACCESS,  0,0,0);</a:t>
            </a:r>
          </a:p>
          <a:p>
            <a:pPr lvl="2" algn="l"/>
            <a:r>
              <a:rPr lang="en-US"/>
              <a:t>if(M_is_LFP_saving == NULL){AfxMessageBox("Unable to create/open a VIEW."); exit(1);}</a:t>
            </a:r>
          </a:p>
          <a:p>
            <a:pPr lvl="2" algn="l"/>
            <a:endParaRPr lang="en-US" sz="1800"/>
          </a:p>
          <a:p>
            <a:pPr lvl="2" algn="l">
              <a:lnSpc>
                <a:spcPct val="150000"/>
              </a:lnSpc>
            </a:pPr>
            <a:r>
              <a:rPr lang="en-US" sz="1800"/>
              <a:t>4. Change the existing name to a desired one (e.g., M_StimulatingChanIdxToSave) in the newly copied block. Change all the related names (e.g., hFile_</a:t>
            </a:r>
            <a:r>
              <a:rPr lang="en-US" sz="1800">
                <a:solidFill>
                  <a:srgbClr val="FF0000"/>
                </a:solidFill>
              </a:rPr>
              <a:t>M_is_LFP_saving</a:t>
            </a:r>
            <a:r>
              <a:rPr lang="en-US" sz="1800"/>
              <a:t> -&gt;  hFile_</a:t>
            </a:r>
            <a:r>
              <a:rPr lang="en-US" sz="1800">
                <a:solidFill>
                  <a:srgbClr val="FF0000"/>
                </a:solidFill>
              </a:rPr>
              <a:t>M_StimulatingChanIdxToSave</a:t>
            </a:r>
            <a:r>
              <a:rPr lang="en-US" sz="1800"/>
              <a:t>) as well (by using the Find options “Match case” checked and “Match whole word” unchecked. Remember to change the size of the variable (e.g., </a:t>
            </a:r>
            <a:r>
              <a:rPr lang="en-US" sz="1800">
                <a:solidFill>
                  <a:srgbClr val="FF0000"/>
                </a:solidFill>
              </a:rPr>
              <a:t>1 * sizeof(int)</a:t>
            </a:r>
            <a:r>
              <a:rPr lang="en-US" sz="1800"/>
              <a:t> above) to an appropriate value. Also make sure that the data type is correct (e.g., (</a:t>
            </a:r>
            <a:r>
              <a:rPr lang="en-US" sz="1800">
                <a:solidFill>
                  <a:srgbClr val="C00000"/>
                </a:solidFill>
              </a:rPr>
              <a:t>int*</a:t>
            </a:r>
            <a:r>
              <a:rPr lang="en-US" sz="1800"/>
              <a:t>) MapViewOfFile(…)).</a:t>
            </a:r>
          </a:p>
          <a:p>
            <a:pPr lvl="2" algn="l">
              <a:lnSpc>
                <a:spcPct val="150000"/>
              </a:lnSpc>
            </a:pPr>
            <a:r>
              <a:rPr lang="en-US" sz="1800"/>
              <a:t>5. </a:t>
            </a:r>
            <a:r>
              <a:rPr lang="en-US" sz="2400" b="1">
                <a:solidFill>
                  <a:srgbClr val="7030A0"/>
                </a:solidFill>
              </a:rPr>
              <a:t>Go to the destruction header </a:t>
            </a:r>
            <a:r>
              <a:rPr lang="en-US" sz="1800"/>
              <a:t>file the variable (e.g., MemMap_Close_DAS.h). And copy and paste the whole block of codes destroying a variable (e.g., M_is_LFP_saving) </a:t>
            </a:r>
          </a:p>
          <a:p>
            <a:pPr lvl="2" algn="l"/>
            <a:r>
              <a:rPr lang="en-US"/>
              <a:t>e.g.:</a:t>
            </a:r>
          </a:p>
          <a:p>
            <a:pPr lvl="2" algn="l"/>
            <a:r>
              <a:rPr lang="en-US"/>
              <a:t>//M_is_LFP_saving</a:t>
            </a:r>
          </a:p>
          <a:p>
            <a:pPr lvl="2" algn="l"/>
            <a:r>
              <a:rPr lang="en-US"/>
              <a:t>if(!UnmapViewOfFile(M_is_LFP_saving)){ AfxMessageBox("Could not unmap view of file.");} </a:t>
            </a:r>
          </a:p>
          <a:p>
            <a:pPr lvl="2" algn="l"/>
            <a:r>
              <a:rPr lang="en-US"/>
              <a:t>CloseHandle(hFile_M_is_LFP_saving); </a:t>
            </a:r>
          </a:p>
          <a:p>
            <a:pPr marL="914400" indent="-914400"/>
            <a:endParaRPr lang="en-US"/>
          </a:p>
          <a:p>
            <a:pPr lvl="2" algn="l">
              <a:lnSpc>
                <a:spcPct val="150000"/>
              </a:lnSpc>
            </a:pPr>
            <a:r>
              <a:rPr lang="en-US" sz="1800"/>
              <a:t>6. Change the existing name to a desired one (e.g., M_StimulatingChanIdxToSave) in the newly copied block. Change all the related names (e.g., hFile_</a:t>
            </a:r>
            <a:r>
              <a:rPr lang="en-US" sz="1800">
                <a:solidFill>
                  <a:srgbClr val="FF0000"/>
                </a:solidFill>
              </a:rPr>
              <a:t>M_is_LFP_saving</a:t>
            </a:r>
            <a:r>
              <a:rPr lang="en-US" sz="1800"/>
              <a:t> -&gt;  hFile_</a:t>
            </a:r>
            <a:r>
              <a:rPr lang="en-US" sz="1800">
                <a:solidFill>
                  <a:srgbClr val="FF0000"/>
                </a:solidFill>
              </a:rPr>
              <a:t>M_StimulatingChanIdxToSave</a:t>
            </a:r>
            <a:r>
              <a:rPr lang="en-US" sz="1800"/>
              <a:t>) as well.</a:t>
            </a:r>
          </a:p>
          <a:p>
            <a:pPr lvl="2" algn="l"/>
            <a:endParaRPr lang="en-US" sz="1800"/>
          </a:p>
          <a:p>
            <a:pPr lvl="2" algn="l"/>
            <a:endParaRPr lang="en-US" sz="1800"/>
          </a:p>
          <a:p>
            <a:pPr lvl="2" algn="l"/>
            <a:endParaRPr lang="en-US" sz="1800"/>
          </a:p>
          <a:p>
            <a:pPr lvl="2" algn="l"/>
            <a:r>
              <a:rPr lang="en-US" sz="1800"/>
              <a:t>*Remember to </a:t>
            </a:r>
            <a:r>
              <a:rPr lang="en-US" sz="1800">
                <a:solidFill>
                  <a:srgbClr val="7030A0"/>
                </a:solidFill>
              </a:rPr>
              <a:t>initialize the value </a:t>
            </a:r>
            <a:r>
              <a:rPr lang="en-US" sz="1800"/>
              <a:t>in the program as needed.</a:t>
            </a:r>
          </a:p>
        </p:txBody>
      </p:sp>
    </p:spTree>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Rectangle 198"/>
          <p:cNvSpPr>
            <a:spLocks noChangeArrowheads="1"/>
          </p:cNvSpPr>
          <p:nvPr/>
        </p:nvSpPr>
        <p:spPr bwMode="auto">
          <a:xfrm>
            <a:off x="403225" y="2063750"/>
            <a:ext cx="4114800" cy="2286000"/>
          </a:xfrm>
          <a:prstGeom prst="rect">
            <a:avLst/>
          </a:prstGeom>
          <a:solidFill>
            <a:srgbClr val="DCEFF0"/>
          </a:solidFill>
          <a:ln w="9525">
            <a:solidFill>
              <a:schemeClr val="tx1"/>
            </a:solidFill>
            <a:miter lim="800000"/>
            <a:headEnd/>
            <a:tailEnd/>
          </a:ln>
        </p:spPr>
        <p:txBody>
          <a:bodyPr wrap="none" anchor="ctr"/>
          <a:lstStyle/>
          <a:p>
            <a:endParaRPr lang="en-US"/>
          </a:p>
        </p:txBody>
      </p:sp>
      <p:sp>
        <p:nvSpPr>
          <p:cNvPr id="60419" name="Text Box 199"/>
          <p:cNvSpPr txBox="1">
            <a:spLocks noChangeArrowheads="1"/>
          </p:cNvSpPr>
          <p:nvPr/>
        </p:nvSpPr>
        <p:spPr bwMode="auto">
          <a:xfrm>
            <a:off x="250825" y="1377950"/>
            <a:ext cx="3048000"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1828800" eaLnBrk="0" hangingPunct="0">
              <a:defRPr sz="1200">
                <a:solidFill>
                  <a:schemeClr val="tx1"/>
                </a:solidFill>
                <a:latin typeface="Arial" charset="0"/>
              </a:defRPr>
            </a:lvl1pPr>
            <a:lvl2pPr marL="742950" indent="-285750" defTabSz="1828800" eaLnBrk="0" hangingPunct="0">
              <a:defRPr sz="1200">
                <a:solidFill>
                  <a:schemeClr val="tx1"/>
                </a:solidFill>
                <a:latin typeface="Arial" charset="0"/>
              </a:defRPr>
            </a:lvl2pPr>
            <a:lvl3pPr marL="1143000" indent="-228600" defTabSz="1828800" eaLnBrk="0" hangingPunct="0">
              <a:defRPr sz="1200">
                <a:solidFill>
                  <a:schemeClr val="tx1"/>
                </a:solidFill>
                <a:latin typeface="Arial" charset="0"/>
              </a:defRPr>
            </a:lvl3pPr>
            <a:lvl4pPr marL="1600200" indent="-228600" defTabSz="1828800" eaLnBrk="0" hangingPunct="0">
              <a:defRPr sz="1200">
                <a:solidFill>
                  <a:schemeClr val="tx1"/>
                </a:solidFill>
                <a:latin typeface="Arial" charset="0"/>
              </a:defRPr>
            </a:lvl4pPr>
            <a:lvl5pPr marL="2057400" indent="-228600" defTabSz="1828800" eaLnBrk="0" hangingPunct="0">
              <a:defRPr sz="1200">
                <a:solidFill>
                  <a:schemeClr val="tx1"/>
                </a:solidFill>
                <a:latin typeface="Arial" charset="0"/>
              </a:defRPr>
            </a:lvl5pPr>
            <a:lvl6pPr marL="2514600" indent="-228600" algn="ctr" defTabSz="1828800" eaLnBrk="0" fontAlgn="base" hangingPunct="0">
              <a:spcBef>
                <a:spcPct val="0"/>
              </a:spcBef>
              <a:spcAft>
                <a:spcPct val="0"/>
              </a:spcAft>
              <a:defRPr sz="1200">
                <a:solidFill>
                  <a:schemeClr val="tx1"/>
                </a:solidFill>
                <a:latin typeface="Arial" charset="0"/>
              </a:defRPr>
            </a:lvl6pPr>
            <a:lvl7pPr marL="2971800" indent="-228600" algn="ctr" defTabSz="1828800" eaLnBrk="0" fontAlgn="base" hangingPunct="0">
              <a:spcBef>
                <a:spcPct val="0"/>
              </a:spcBef>
              <a:spcAft>
                <a:spcPct val="0"/>
              </a:spcAft>
              <a:defRPr sz="1200">
                <a:solidFill>
                  <a:schemeClr val="tx1"/>
                </a:solidFill>
                <a:latin typeface="Arial" charset="0"/>
              </a:defRPr>
            </a:lvl7pPr>
            <a:lvl8pPr marL="3429000" indent="-228600" algn="ctr" defTabSz="1828800" eaLnBrk="0" fontAlgn="base" hangingPunct="0">
              <a:spcBef>
                <a:spcPct val="0"/>
              </a:spcBef>
              <a:spcAft>
                <a:spcPct val="0"/>
              </a:spcAft>
              <a:defRPr sz="1200">
                <a:solidFill>
                  <a:schemeClr val="tx1"/>
                </a:solidFill>
                <a:latin typeface="Arial" charset="0"/>
              </a:defRPr>
            </a:lvl8pPr>
            <a:lvl9pPr marL="3886200" indent="-228600" algn="ctr" defTabSz="1828800" eaLnBrk="0" fontAlgn="base" hangingPunct="0">
              <a:spcBef>
                <a:spcPct val="0"/>
              </a:spcBef>
              <a:spcAft>
                <a:spcPct val="0"/>
              </a:spcAft>
              <a:defRPr sz="1200">
                <a:solidFill>
                  <a:schemeClr val="tx1"/>
                </a:solidFill>
                <a:latin typeface="Arial" charset="0"/>
              </a:defRPr>
            </a:lvl9pPr>
          </a:lstStyle>
          <a:p>
            <a:pPr eaLnBrk="1" hangingPunct="1">
              <a:spcBef>
                <a:spcPct val="50000"/>
              </a:spcBef>
            </a:pPr>
            <a:r>
              <a:rPr lang="en-US" sz="1800"/>
              <a:t>Task Scheduler (TAS)</a:t>
            </a:r>
          </a:p>
        </p:txBody>
      </p:sp>
      <p:sp>
        <p:nvSpPr>
          <p:cNvPr id="60420" name="Rectangle 200"/>
          <p:cNvSpPr>
            <a:spLocks noChangeArrowheads="1"/>
          </p:cNvSpPr>
          <p:nvPr/>
        </p:nvSpPr>
        <p:spPr bwMode="auto">
          <a:xfrm>
            <a:off x="7772400" y="1987550"/>
            <a:ext cx="3146425" cy="2286000"/>
          </a:xfrm>
          <a:prstGeom prst="rect">
            <a:avLst/>
          </a:prstGeom>
          <a:solidFill>
            <a:srgbClr val="DCEFF0"/>
          </a:solidFill>
          <a:ln w="9525">
            <a:solidFill>
              <a:schemeClr val="tx1"/>
            </a:solidFill>
            <a:miter lim="800000"/>
            <a:headEnd/>
            <a:tailEnd/>
          </a:ln>
        </p:spPr>
        <p:txBody>
          <a:bodyPr wrap="none" anchor="ctr"/>
          <a:lstStyle/>
          <a:p>
            <a:endParaRPr lang="en-US"/>
          </a:p>
        </p:txBody>
      </p:sp>
      <p:sp>
        <p:nvSpPr>
          <p:cNvPr id="60421" name="Text Box 201"/>
          <p:cNvSpPr txBox="1">
            <a:spLocks noChangeArrowheads="1"/>
          </p:cNvSpPr>
          <p:nvPr/>
        </p:nvSpPr>
        <p:spPr bwMode="auto">
          <a:xfrm>
            <a:off x="8001000" y="1371600"/>
            <a:ext cx="3048000"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1828800" eaLnBrk="0" hangingPunct="0">
              <a:defRPr sz="1200">
                <a:solidFill>
                  <a:schemeClr val="tx1"/>
                </a:solidFill>
                <a:latin typeface="Arial" charset="0"/>
              </a:defRPr>
            </a:lvl1pPr>
            <a:lvl2pPr marL="742950" indent="-285750" defTabSz="1828800" eaLnBrk="0" hangingPunct="0">
              <a:defRPr sz="1200">
                <a:solidFill>
                  <a:schemeClr val="tx1"/>
                </a:solidFill>
                <a:latin typeface="Arial" charset="0"/>
              </a:defRPr>
            </a:lvl2pPr>
            <a:lvl3pPr marL="1143000" indent="-228600" defTabSz="1828800" eaLnBrk="0" hangingPunct="0">
              <a:defRPr sz="1200">
                <a:solidFill>
                  <a:schemeClr val="tx1"/>
                </a:solidFill>
                <a:latin typeface="Arial" charset="0"/>
              </a:defRPr>
            </a:lvl3pPr>
            <a:lvl4pPr marL="1600200" indent="-228600" defTabSz="1828800" eaLnBrk="0" hangingPunct="0">
              <a:defRPr sz="1200">
                <a:solidFill>
                  <a:schemeClr val="tx1"/>
                </a:solidFill>
                <a:latin typeface="Arial" charset="0"/>
              </a:defRPr>
            </a:lvl4pPr>
            <a:lvl5pPr marL="2057400" indent="-228600" defTabSz="1828800" eaLnBrk="0" hangingPunct="0">
              <a:defRPr sz="1200">
                <a:solidFill>
                  <a:schemeClr val="tx1"/>
                </a:solidFill>
                <a:latin typeface="Arial" charset="0"/>
              </a:defRPr>
            </a:lvl5pPr>
            <a:lvl6pPr marL="2514600" indent="-228600" algn="ctr" defTabSz="1828800" eaLnBrk="0" fontAlgn="base" hangingPunct="0">
              <a:spcBef>
                <a:spcPct val="0"/>
              </a:spcBef>
              <a:spcAft>
                <a:spcPct val="0"/>
              </a:spcAft>
              <a:defRPr sz="1200">
                <a:solidFill>
                  <a:schemeClr val="tx1"/>
                </a:solidFill>
                <a:latin typeface="Arial" charset="0"/>
              </a:defRPr>
            </a:lvl6pPr>
            <a:lvl7pPr marL="2971800" indent="-228600" algn="ctr" defTabSz="1828800" eaLnBrk="0" fontAlgn="base" hangingPunct="0">
              <a:spcBef>
                <a:spcPct val="0"/>
              </a:spcBef>
              <a:spcAft>
                <a:spcPct val="0"/>
              </a:spcAft>
              <a:defRPr sz="1200">
                <a:solidFill>
                  <a:schemeClr val="tx1"/>
                </a:solidFill>
                <a:latin typeface="Arial" charset="0"/>
              </a:defRPr>
            </a:lvl7pPr>
            <a:lvl8pPr marL="3429000" indent="-228600" algn="ctr" defTabSz="1828800" eaLnBrk="0" fontAlgn="base" hangingPunct="0">
              <a:spcBef>
                <a:spcPct val="0"/>
              </a:spcBef>
              <a:spcAft>
                <a:spcPct val="0"/>
              </a:spcAft>
              <a:defRPr sz="1200">
                <a:solidFill>
                  <a:schemeClr val="tx1"/>
                </a:solidFill>
                <a:latin typeface="Arial" charset="0"/>
              </a:defRPr>
            </a:lvl8pPr>
            <a:lvl9pPr marL="3886200" indent="-228600" algn="ctr" defTabSz="1828800" eaLnBrk="0" fontAlgn="base" hangingPunct="0">
              <a:spcBef>
                <a:spcPct val="0"/>
              </a:spcBef>
              <a:spcAft>
                <a:spcPct val="0"/>
              </a:spcAft>
              <a:defRPr sz="1200">
                <a:solidFill>
                  <a:schemeClr val="tx1"/>
                </a:solidFill>
                <a:latin typeface="Arial" charset="0"/>
              </a:defRPr>
            </a:lvl9pPr>
          </a:lstStyle>
          <a:p>
            <a:pPr eaLnBrk="1" hangingPunct="1">
              <a:spcBef>
                <a:spcPct val="50000"/>
              </a:spcBef>
            </a:pPr>
            <a:r>
              <a:rPr lang="en-US" sz="1800"/>
              <a:t>VISual displayer (VIS)</a:t>
            </a:r>
          </a:p>
        </p:txBody>
      </p:sp>
      <p:sp>
        <p:nvSpPr>
          <p:cNvPr id="60422" name="Rectangle 205"/>
          <p:cNvSpPr>
            <a:spLocks noChangeArrowheads="1"/>
          </p:cNvSpPr>
          <p:nvPr/>
        </p:nvSpPr>
        <p:spPr bwMode="auto">
          <a:xfrm>
            <a:off x="5022850" y="6229350"/>
            <a:ext cx="565150" cy="215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l" defTabSz="1828800"/>
            <a:r>
              <a:rPr lang="en-US" sz="800"/>
              <a:t>Object 0</a:t>
            </a:r>
          </a:p>
        </p:txBody>
      </p:sp>
      <p:sp>
        <p:nvSpPr>
          <p:cNvPr id="60423" name="Rectangle 233"/>
          <p:cNvSpPr>
            <a:spLocks noChangeArrowheads="1"/>
          </p:cNvSpPr>
          <p:nvPr/>
        </p:nvSpPr>
        <p:spPr bwMode="auto">
          <a:xfrm>
            <a:off x="5162550" y="6711950"/>
            <a:ext cx="355600" cy="254000"/>
          </a:xfrm>
          <a:prstGeom prst="rect">
            <a:avLst/>
          </a:prstGeom>
          <a:solidFill>
            <a:srgbClr val="FFFFFF"/>
          </a:solidFill>
          <a:ln w="9525">
            <a:solidFill>
              <a:srgbClr val="000000"/>
            </a:solidFill>
            <a:miter lim="800000"/>
            <a:headEnd/>
            <a:tailEnd/>
          </a:ln>
        </p:spPr>
        <p:txBody>
          <a:bodyPr/>
          <a:lstStyle/>
          <a:p>
            <a:endParaRPr lang="en-US"/>
          </a:p>
        </p:txBody>
      </p:sp>
      <p:sp>
        <p:nvSpPr>
          <p:cNvPr id="60424" name="Rectangle 234"/>
          <p:cNvSpPr>
            <a:spLocks noChangeArrowheads="1"/>
          </p:cNvSpPr>
          <p:nvPr/>
        </p:nvSpPr>
        <p:spPr bwMode="auto">
          <a:xfrm>
            <a:off x="5518150" y="6711950"/>
            <a:ext cx="352425" cy="254000"/>
          </a:xfrm>
          <a:prstGeom prst="rect">
            <a:avLst/>
          </a:prstGeom>
          <a:solidFill>
            <a:srgbClr val="FFFFFF"/>
          </a:solidFill>
          <a:ln w="9525">
            <a:solidFill>
              <a:srgbClr val="000000"/>
            </a:solidFill>
            <a:miter lim="800000"/>
            <a:headEnd/>
            <a:tailEnd/>
          </a:ln>
        </p:spPr>
        <p:txBody>
          <a:bodyPr/>
          <a:lstStyle/>
          <a:p>
            <a:endParaRPr lang="en-US"/>
          </a:p>
        </p:txBody>
      </p:sp>
      <p:sp>
        <p:nvSpPr>
          <p:cNvPr id="60425" name="Rectangle 235"/>
          <p:cNvSpPr>
            <a:spLocks noChangeArrowheads="1"/>
          </p:cNvSpPr>
          <p:nvPr/>
        </p:nvSpPr>
        <p:spPr bwMode="auto">
          <a:xfrm>
            <a:off x="5870575" y="6711950"/>
            <a:ext cx="355600" cy="254000"/>
          </a:xfrm>
          <a:prstGeom prst="rect">
            <a:avLst/>
          </a:prstGeom>
          <a:solidFill>
            <a:srgbClr val="FFFFFF"/>
          </a:solidFill>
          <a:ln w="9525">
            <a:solidFill>
              <a:srgbClr val="000000"/>
            </a:solidFill>
            <a:miter lim="800000"/>
            <a:headEnd/>
            <a:tailEnd/>
          </a:ln>
        </p:spPr>
        <p:txBody>
          <a:bodyPr/>
          <a:lstStyle/>
          <a:p>
            <a:endParaRPr lang="en-US"/>
          </a:p>
        </p:txBody>
      </p:sp>
      <p:sp>
        <p:nvSpPr>
          <p:cNvPr id="60426" name="Rectangle 236"/>
          <p:cNvSpPr>
            <a:spLocks noChangeArrowheads="1"/>
          </p:cNvSpPr>
          <p:nvPr/>
        </p:nvSpPr>
        <p:spPr bwMode="auto">
          <a:xfrm>
            <a:off x="6226175" y="6711950"/>
            <a:ext cx="355600" cy="254000"/>
          </a:xfrm>
          <a:prstGeom prst="rect">
            <a:avLst/>
          </a:prstGeom>
          <a:solidFill>
            <a:srgbClr val="FFFFFF"/>
          </a:solidFill>
          <a:ln w="9525">
            <a:solidFill>
              <a:srgbClr val="000000"/>
            </a:solidFill>
            <a:miter lim="800000"/>
            <a:headEnd/>
            <a:tailEnd/>
          </a:ln>
        </p:spPr>
        <p:txBody>
          <a:bodyPr/>
          <a:lstStyle/>
          <a:p>
            <a:endParaRPr lang="en-US"/>
          </a:p>
        </p:txBody>
      </p:sp>
      <p:sp>
        <p:nvSpPr>
          <p:cNvPr id="60427" name="Rectangle 237"/>
          <p:cNvSpPr>
            <a:spLocks noChangeArrowheads="1"/>
          </p:cNvSpPr>
          <p:nvPr/>
        </p:nvSpPr>
        <p:spPr bwMode="auto">
          <a:xfrm>
            <a:off x="6581775" y="6711950"/>
            <a:ext cx="355600" cy="254000"/>
          </a:xfrm>
          <a:prstGeom prst="rect">
            <a:avLst/>
          </a:prstGeom>
          <a:solidFill>
            <a:srgbClr val="FFFFFF"/>
          </a:solidFill>
          <a:ln w="9525">
            <a:solidFill>
              <a:srgbClr val="000000"/>
            </a:solidFill>
            <a:miter lim="800000"/>
            <a:headEnd/>
            <a:tailEnd/>
          </a:ln>
        </p:spPr>
        <p:txBody>
          <a:bodyPr/>
          <a:lstStyle/>
          <a:p>
            <a:endParaRPr lang="en-US"/>
          </a:p>
        </p:txBody>
      </p:sp>
      <p:sp>
        <p:nvSpPr>
          <p:cNvPr id="60428" name="Rectangle 238"/>
          <p:cNvSpPr>
            <a:spLocks noChangeArrowheads="1"/>
          </p:cNvSpPr>
          <p:nvPr/>
        </p:nvSpPr>
        <p:spPr bwMode="auto">
          <a:xfrm>
            <a:off x="6937375" y="6711950"/>
            <a:ext cx="355600" cy="254000"/>
          </a:xfrm>
          <a:prstGeom prst="rect">
            <a:avLst/>
          </a:prstGeom>
          <a:solidFill>
            <a:srgbClr val="FFFFFF"/>
          </a:solidFill>
          <a:ln w="9525">
            <a:solidFill>
              <a:srgbClr val="000000"/>
            </a:solidFill>
            <a:miter lim="800000"/>
            <a:headEnd/>
            <a:tailEnd/>
          </a:ln>
        </p:spPr>
        <p:txBody>
          <a:bodyPr/>
          <a:lstStyle/>
          <a:p>
            <a:endParaRPr lang="en-US"/>
          </a:p>
        </p:txBody>
      </p:sp>
      <p:sp>
        <p:nvSpPr>
          <p:cNvPr id="60429" name="Rectangle 239"/>
          <p:cNvSpPr>
            <a:spLocks noChangeArrowheads="1"/>
          </p:cNvSpPr>
          <p:nvPr/>
        </p:nvSpPr>
        <p:spPr bwMode="auto">
          <a:xfrm>
            <a:off x="7292975" y="6711950"/>
            <a:ext cx="352425" cy="254000"/>
          </a:xfrm>
          <a:prstGeom prst="rect">
            <a:avLst/>
          </a:prstGeom>
          <a:solidFill>
            <a:srgbClr val="FFFFFF"/>
          </a:solidFill>
          <a:ln w="9525">
            <a:solidFill>
              <a:srgbClr val="000000"/>
            </a:solidFill>
            <a:miter lim="800000"/>
            <a:headEnd/>
            <a:tailEnd/>
          </a:ln>
        </p:spPr>
        <p:txBody>
          <a:bodyPr/>
          <a:lstStyle/>
          <a:p>
            <a:endParaRPr lang="en-US"/>
          </a:p>
        </p:txBody>
      </p:sp>
      <p:sp>
        <p:nvSpPr>
          <p:cNvPr id="60430" name="Rectangle 240"/>
          <p:cNvSpPr>
            <a:spLocks noChangeArrowheads="1"/>
          </p:cNvSpPr>
          <p:nvPr/>
        </p:nvSpPr>
        <p:spPr bwMode="auto">
          <a:xfrm>
            <a:off x="7645400" y="6711950"/>
            <a:ext cx="355600" cy="254000"/>
          </a:xfrm>
          <a:prstGeom prst="rect">
            <a:avLst/>
          </a:prstGeom>
          <a:solidFill>
            <a:srgbClr val="FFFFFF"/>
          </a:solidFill>
          <a:ln w="9525">
            <a:solidFill>
              <a:srgbClr val="000000"/>
            </a:solidFill>
            <a:miter lim="800000"/>
            <a:headEnd/>
            <a:tailEnd/>
          </a:ln>
        </p:spPr>
        <p:txBody>
          <a:bodyPr/>
          <a:lstStyle/>
          <a:p>
            <a:endParaRPr lang="en-US"/>
          </a:p>
        </p:txBody>
      </p:sp>
      <p:sp>
        <p:nvSpPr>
          <p:cNvPr id="60431" name="Rectangle 243"/>
          <p:cNvSpPr>
            <a:spLocks noChangeArrowheads="1"/>
          </p:cNvSpPr>
          <p:nvPr/>
        </p:nvSpPr>
        <p:spPr bwMode="auto">
          <a:xfrm>
            <a:off x="2847975" y="6711950"/>
            <a:ext cx="1631950"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p>
            <a:pPr algn="l"/>
            <a:r>
              <a:rPr lang="en-US"/>
              <a:t>double M_cntrX[ ]; //1</a:t>
            </a:r>
          </a:p>
        </p:txBody>
      </p:sp>
      <p:sp>
        <p:nvSpPr>
          <p:cNvPr id="60432" name="Rectangle 245"/>
          <p:cNvSpPr>
            <a:spLocks noChangeArrowheads="1"/>
          </p:cNvSpPr>
          <p:nvPr/>
        </p:nvSpPr>
        <p:spPr bwMode="auto">
          <a:xfrm>
            <a:off x="5162550" y="7016750"/>
            <a:ext cx="355600" cy="254000"/>
          </a:xfrm>
          <a:prstGeom prst="rect">
            <a:avLst/>
          </a:prstGeom>
          <a:solidFill>
            <a:srgbClr val="FFFFFF"/>
          </a:solidFill>
          <a:ln w="9525">
            <a:solidFill>
              <a:srgbClr val="000000"/>
            </a:solidFill>
            <a:miter lim="800000"/>
            <a:headEnd/>
            <a:tailEnd/>
          </a:ln>
        </p:spPr>
        <p:txBody>
          <a:bodyPr/>
          <a:lstStyle/>
          <a:p>
            <a:endParaRPr lang="en-US"/>
          </a:p>
        </p:txBody>
      </p:sp>
      <p:sp>
        <p:nvSpPr>
          <p:cNvPr id="60433" name="Rectangle 246"/>
          <p:cNvSpPr>
            <a:spLocks noChangeArrowheads="1"/>
          </p:cNvSpPr>
          <p:nvPr/>
        </p:nvSpPr>
        <p:spPr bwMode="auto">
          <a:xfrm>
            <a:off x="5518150" y="7016750"/>
            <a:ext cx="352425" cy="254000"/>
          </a:xfrm>
          <a:prstGeom prst="rect">
            <a:avLst/>
          </a:prstGeom>
          <a:solidFill>
            <a:srgbClr val="FFFFFF"/>
          </a:solidFill>
          <a:ln w="9525">
            <a:solidFill>
              <a:srgbClr val="000000"/>
            </a:solidFill>
            <a:miter lim="800000"/>
            <a:headEnd/>
            <a:tailEnd/>
          </a:ln>
        </p:spPr>
        <p:txBody>
          <a:bodyPr/>
          <a:lstStyle/>
          <a:p>
            <a:endParaRPr lang="en-US"/>
          </a:p>
        </p:txBody>
      </p:sp>
      <p:sp>
        <p:nvSpPr>
          <p:cNvPr id="60434" name="Rectangle 247"/>
          <p:cNvSpPr>
            <a:spLocks noChangeArrowheads="1"/>
          </p:cNvSpPr>
          <p:nvPr/>
        </p:nvSpPr>
        <p:spPr bwMode="auto">
          <a:xfrm>
            <a:off x="5870575" y="7016750"/>
            <a:ext cx="355600" cy="254000"/>
          </a:xfrm>
          <a:prstGeom prst="rect">
            <a:avLst/>
          </a:prstGeom>
          <a:solidFill>
            <a:srgbClr val="FFFFFF"/>
          </a:solidFill>
          <a:ln w="9525">
            <a:solidFill>
              <a:srgbClr val="000000"/>
            </a:solidFill>
            <a:miter lim="800000"/>
            <a:headEnd/>
            <a:tailEnd/>
          </a:ln>
        </p:spPr>
        <p:txBody>
          <a:bodyPr/>
          <a:lstStyle/>
          <a:p>
            <a:endParaRPr lang="en-US"/>
          </a:p>
        </p:txBody>
      </p:sp>
      <p:sp>
        <p:nvSpPr>
          <p:cNvPr id="60435" name="Rectangle 248"/>
          <p:cNvSpPr>
            <a:spLocks noChangeArrowheads="1"/>
          </p:cNvSpPr>
          <p:nvPr/>
        </p:nvSpPr>
        <p:spPr bwMode="auto">
          <a:xfrm>
            <a:off x="6226175" y="7016750"/>
            <a:ext cx="355600" cy="254000"/>
          </a:xfrm>
          <a:prstGeom prst="rect">
            <a:avLst/>
          </a:prstGeom>
          <a:solidFill>
            <a:srgbClr val="FFFFFF"/>
          </a:solidFill>
          <a:ln w="9525">
            <a:solidFill>
              <a:srgbClr val="000000"/>
            </a:solidFill>
            <a:miter lim="800000"/>
            <a:headEnd/>
            <a:tailEnd/>
          </a:ln>
        </p:spPr>
        <p:txBody>
          <a:bodyPr/>
          <a:lstStyle/>
          <a:p>
            <a:endParaRPr lang="en-US"/>
          </a:p>
        </p:txBody>
      </p:sp>
      <p:sp>
        <p:nvSpPr>
          <p:cNvPr id="60436" name="Rectangle 249"/>
          <p:cNvSpPr>
            <a:spLocks noChangeArrowheads="1"/>
          </p:cNvSpPr>
          <p:nvPr/>
        </p:nvSpPr>
        <p:spPr bwMode="auto">
          <a:xfrm>
            <a:off x="6581775" y="7016750"/>
            <a:ext cx="355600" cy="254000"/>
          </a:xfrm>
          <a:prstGeom prst="rect">
            <a:avLst/>
          </a:prstGeom>
          <a:solidFill>
            <a:srgbClr val="FFFFFF"/>
          </a:solidFill>
          <a:ln w="9525">
            <a:solidFill>
              <a:srgbClr val="000000"/>
            </a:solidFill>
            <a:miter lim="800000"/>
            <a:headEnd/>
            <a:tailEnd/>
          </a:ln>
        </p:spPr>
        <p:txBody>
          <a:bodyPr/>
          <a:lstStyle/>
          <a:p>
            <a:endParaRPr lang="en-US"/>
          </a:p>
        </p:txBody>
      </p:sp>
      <p:sp>
        <p:nvSpPr>
          <p:cNvPr id="60437" name="Rectangle 250"/>
          <p:cNvSpPr>
            <a:spLocks noChangeArrowheads="1"/>
          </p:cNvSpPr>
          <p:nvPr/>
        </p:nvSpPr>
        <p:spPr bwMode="auto">
          <a:xfrm>
            <a:off x="6937375" y="7016750"/>
            <a:ext cx="355600" cy="254000"/>
          </a:xfrm>
          <a:prstGeom prst="rect">
            <a:avLst/>
          </a:prstGeom>
          <a:solidFill>
            <a:srgbClr val="FFFFFF"/>
          </a:solidFill>
          <a:ln w="9525">
            <a:solidFill>
              <a:srgbClr val="000000"/>
            </a:solidFill>
            <a:miter lim="800000"/>
            <a:headEnd/>
            <a:tailEnd/>
          </a:ln>
        </p:spPr>
        <p:txBody>
          <a:bodyPr/>
          <a:lstStyle/>
          <a:p>
            <a:endParaRPr lang="en-US"/>
          </a:p>
        </p:txBody>
      </p:sp>
      <p:sp>
        <p:nvSpPr>
          <p:cNvPr id="60438" name="Rectangle 251"/>
          <p:cNvSpPr>
            <a:spLocks noChangeArrowheads="1"/>
          </p:cNvSpPr>
          <p:nvPr/>
        </p:nvSpPr>
        <p:spPr bwMode="auto">
          <a:xfrm>
            <a:off x="7292975" y="7016750"/>
            <a:ext cx="352425" cy="254000"/>
          </a:xfrm>
          <a:prstGeom prst="rect">
            <a:avLst/>
          </a:prstGeom>
          <a:solidFill>
            <a:srgbClr val="FFFFFF"/>
          </a:solidFill>
          <a:ln w="9525">
            <a:solidFill>
              <a:srgbClr val="000000"/>
            </a:solidFill>
            <a:miter lim="800000"/>
            <a:headEnd/>
            <a:tailEnd/>
          </a:ln>
        </p:spPr>
        <p:txBody>
          <a:bodyPr/>
          <a:lstStyle/>
          <a:p>
            <a:endParaRPr lang="en-US"/>
          </a:p>
        </p:txBody>
      </p:sp>
      <p:sp>
        <p:nvSpPr>
          <p:cNvPr id="60439" name="Rectangle 252"/>
          <p:cNvSpPr>
            <a:spLocks noChangeArrowheads="1"/>
          </p:cNvSpPr>
          <p:nvPr/>
        </p:nvSpPr>
        <p:spPr bwMode="auto">
          <a:xfrm>
            <a:off x="7645400" y="7016750"/>
            <a:ext cx="355600" cy="254000"/>
          </a:xfrm>
          <a:prstGeom prst="rect">
            <a:avLst/>
          </a:prstGeom>
          <a:solidFill>
            <a:srgbClr val="FFFFFF"/>
          </a:solidFill>
          <a:ln w="9525">
            <a:solidFill>
              <a:srgbClr val="000000"/>
            </a:solidFill>
            <a:miter lim="800000"/>
            <a:headEnd/>
            <a:tailEnd/>
          </a:ln>
        </p:spPr>
        <p:txBody>
          <a:bodyPr/>
          <a:lstStyle/>
          <a:p>
            <a:endParaRPr lang="en-US"/>
          </a:p>
        </p:txBody>
      </p:sp>
      <p:sp>
        <p:nvSpPr>
          <p:cNvPr id="60440" name="Rectangle 253"/>
          <p:cNvSpPr>
            <a:spLocks noChangeArrowheads="1"/>
          </p:cNvSpPr>
          <p:nvPr/>
        </p:nvSpPr>
        <p:spPr bwMode="auto">
          <a:xfrm>
            <a:off x="2847975" y="7016750"/>
            <a:ext cx="1631950"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p>
            <a:pPr algn="l"/>
            <a:r>
              <a:rPr lang="en-US"/>
              <a:t>double M_cntrY[ ]; //2</a:t>
            </a:r>
          </a:p>
        </p:txBody>
      </p:sp>
      <p:sp>
        <p:nvSpPr>
          <p:cNvPr id="60441" name="Rectangle 254"/>
          <p:cNvSpPr>
            <a:spLocks noChangeArrowheads="1"/>
          </p:cNvSpPr>
          <p:nvPr/>
        </p:nvSpPr>
        <p:spPr bwMode="auto">
          <a:xfrm>
            <a:off x="5156200" y="7321550"/>
            <a:ext cx="355600" cy="254000"/>
          </a:xfrm>
          <a:prstGeom prst="rect">
            <a:avLst/>
          </a:prstGeom>
          <a:solidFill>
            <a:srgbClr val="FFFFFF"/>
          </a:solidFill>
          <a:ln w="9525">
            <a:solidFill>
              <a:srgbClr val="000000"/>
            </a:solidFill>
            <a:miter lim="800000"/>
            <a:headEnd/>
            <a:tailEnd/>
          </a:ln>
        </p:spPr>
        <p:txBody>
          <a:bodyPr/>
          <a:lstStyle/>
          <a:p>
            <a:endParaRPr lang="en-US"/>
          </a:p>
        </p:txBody>
      </p:sp>
      <p:sp>
        <p:nvSpPr>
          <p:cNvPr id="60442" name="Rectangle 255"/>
          <p:cNvSpPr>
            <a:spLocks noChangeArrowheads="1"/>
          </p:cNvSpPr>
          <p:nvPr/>
        </p:nvSpPr>
        <p:spPr bwMode="auto">
          <a:xfrm>
            <a:off x="5511800" y="7321550"/>
            <a:ext cx="355600" cy="254000"/>
          </a:xfrm>
          <a:prstGeom prst="rect">
            <a:avLst/>
          </a:prstGeom>
          <a:solidFill>
            <a:srgbClr val="FFFFFF"/>
          </a:solidFill>
          <a:ln w="9525">
            <a:solidFill>
              <a:srgbClr val="000000"/>
            </a:solidFill>
            <a:miter lim="800000"/>
            <a:headEnd/>
            <a:tailEnd/>
          </a:ln>
        </p:spPr>
        <p:txBody>
          <a:bodyPr/>
          <a:lstStyle/>
          <a:p>
            <a:endParaRPr lang="en-US"/>
          </a:p>
        </p:txBody>
      </p:sp>
      <p:sp>
        <p:nvSpPr>
          <p:cNvPr id="60443" name="Rectangle 256"/>
          <p:cNvSpPr>
            <a:spLocks noChangeArrowheads="1"/>
          </p:cNvSpPr>
          <p:nvPr/>
        </p:nvSpPr>
        <p:spPr bwMode="auto">
          <a:xfrm>
            <a:off x="5867400" y="7321550"/>
            <a:ext cx="355600" cy="254000"/>
          </a:xfrm>
          <a:prstGeom prst="rect">
            <a:avLst/>
          </a:prstGeom>
          <a:solidFill>
            <a:srgbClr val="FFFFFF"/>
          </a:solidFill>
          <a:ln w="9525">
            <a:solidFill>
              <a:srgbClr val="000000"/>
            </a:solidFill>
            <a:miter lim="800000"/>
            <a:headEnd/>
            <a:tailEnd/>
          </a:ln>
        </p:spPr>
        <p:txBody>
          <a:bodyPr/>
          <a:lstStyle/>
          <a:p>
            <a:endParaRPr lang="en-US"/>
          </a:p>
        </p:txBody>
      </p:sp>
      <p:sp>
        <p:nvSpPr>
          <p:cNvPr id="60444" name="Rectangle 257"/>
          <p:cNvSpPr>
            <a:spLocks noChangeArrowheads="1"/>
          </p:cNvSpPr>
          <p:nvPr/>
        </p:nvSpPr>
        <p:spPr bwMode="auto">
          <a:xfrm>
            <a:off x="6223000" y="7321550"/>
            <a:ext cx="355600" cy="254000"/>
          </a:xfrm>
          <a:prstGeom prst="rect">
            <a:avLst/>
          </a:prstGeom>
          <a:solidFill>
            <a:srgbClr val="FFFFFF"/>
          </a:solidFill>
          <a:ln w="9525">
            <a:solidFill>
              <a:srgbClr val="000000"/>
            </a:solidFill>
            <a:miter lim="800000"/>
            <a:headEnd/>
            <a:tailEnd/>
          </a:ln>
        </p:spPr>
        <p:txBody>
          <a:bodyPr/>
          <a:lstStyle/>
          <a:p>
            <a:endParaRPr lang="en-US"/>
          </a:p>
        </p:txBody>
      </p:sp>
      <p:sp>
        <p:nvSpPr>
          <p:cNvPr id="60445" name="Rectangle 258"/>
          <p:cNvSpPr>
            <a:spLocks noChangeArrowheads="1"/>
          </p:cNvSpPr>
          <p:nvPr/>
        </p:nvSpPr>
        <p:spPr bwMode="auto">
          <a:xfrm>
            <a:off x="6575425" y="7321550"/>
            <a:ext cx="355600" cy="254000"/>
          </a:xfrm>
          <a:prstGeom prst="rect">
            <a:avLst/>
          </a:prstGeom>
          <a:solidFill>
            <a:srgbClr val="FFFFFF"/>
          </a:solidFill>
          <a:ln w="9525">
            <a:solidFill>
              <a:srgbClr val="000000"/>
            </a:solidFill>
            <a:miter lim="800000"/>
            <a:headEnd/>
            <a:tailEnd/>
          </a:ln>
        </p:spPr>
        <p:txBody>
          <a:bodyPr/>
          <a:lstStyle/>
          <a:p>
            <a:endParaRPr lang="en-US"/>
          </a:p>
        </p:txBody>
      </p:sp>
      <p:sp>
        <p:nvSpPr>
          <p:cNvPr id="60446" name="Rectangle 259"/>
          <p:cNvSpPr>
            <a:spLocks noChangeArrowheads="1"/>
          </p:cNvSpPr>
          <p:nvPr/>
        </p:nvSpPr>
        <p:spPr bwMode="auto">
          <a:xfrm>
            <a:off x="6931025" y="7321550"/>
            <a:ext cx="355600" cy="254000"/>
          </a:xfrm>
          <a:prstGeom prst="rect">
            <a:avLst/>
          </a:prstGeom>
          <a:solidFill>
            <a:srgbClr val="FFFFFF"/>
          </a:solidFill>
          <a:ln w="9525">
            <a:solidFill>
              <a:srgbClr val="000000"/>
            </a:solidFill>
            <a:miter lim="800000"/>
            <a:headEnd/>
            <a:tailEnd/>
          </a:ln>
        </p:spPr>
        <p:txBody>
          <a:bodyPr/>
          <a:lstStyle/>
          <a:p>
            <a:endParaRPr lang="en-US"/>
          </a:p>
        </p:txBody>
      </p:sp>
      <p:sp>
        <p:nvSpPr>
          <p:cNvPr id="60447" name="Rectangle 260"/>
          <p:cNvSpPr>
            <a:spLocks noChangeArrowheads="1"/>
          </p:cNvSpPr>
          <p:nvPr/>
        </p:nvSpPr>
        <p:spPr bwMode="auto">
          <a:xfrm>
            <a:off x="7286625" y="7321550"/>
            <a:ext cx="355600" cy="254000"/>
          </a:xfrm>
          <a:prstGeom prst="rect">
            <a:avLst/>
          </a:prstGeom>
          <a:solidFill>
            <a:srgbClr val="FFFFFF"/>
          </a:solidFill>
          <a:ln w="9525">
            <a:solidFill>
              <a:srgbClr val="000000"/>
            </a:solidFill>
            <a:miter lim="800000"/>
            <a:headEnd/>
            <a:tailEnd/>
          </a:ln>
        </p:spPr>
        <p:txBody>
          <a:bodyPr/>
          <a:lstStyle/>
          <a:p>
            <a:endParaRPr lang="en-US"/>
          </a:p>
        </p:txBody>
      </p:sp>
      <p:sp>
        <p:nvSpPr>
          <p:cNvPr id="60448" name="Rectangle 261"/>
          <p:cNvSpPr>
            <a:spLocks noChangeArrowheads="1"/>
          </p:cNvSpPr>
          <p:nvPr/>
        </p:nvSpPr>
        <p:spPr bwMode="auto">
          <a:xfrm>
            <a:off x="7642225" y="7321550"/>
            <a:ext cx="355600" cy="254000"/>
          </a:xfrm>
          <a:prstGeom prst="rect">
            <a:avLst/>
          </a:prstGeom>
          <a:solidFill>
            <a:srgbClr val="FFFFFF"/>
          </a:solidFill>
          <a:ln w="9525">
            <a:solidFill>
              <a:srgbClr val="000000"/>
            </a:solidFill>
            <a:miter lim="800000"/>
            <a:headEnd/>
            <a:tailEnd/>
          </a:ln>
        </p:spPr>
        <p:txBody>
          <a:bodyPr/>
          <a:lstStyle/>
          <a:p>
            <a:endParaRPr lang="en-US"/>
          </a:p>
        </p:txBody>
      </p:sp>
      <p:sp>
        <p:nvSpPr>
          <p:cNvPr id="60449" name="Rectangle 262"/>
          <p:cNvSpPr>
            <a:spLocks noChangeArrowheads="1"/>
          </p:cNvSpPr>
          <p:nvPr/>
        </p:nvSpPr>
        <p:spPr bwMode="auto">
          <a:xfrm>
            <a:off x="2844800" y="7321550"/>
            <a:ext cx="1628775"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p>
            <a:pPr algn="l"/>
            <a:r>
              <a:rPr lang="en-US"/>
              <a:t>double M_width[ ]; //3</a:t>
            </a:r>
          </a:p>
        </p:txBody>
      </p:sp>
      <p:sp>
        <p:nvSpPr>
          <p:cNvPr id="60450" name="Rectangle 263"/>
          <p:cNvSpPr>
            <a:spLocks noChangeArrowheads="1"/>
          </p:cNvSpPr>
          <p:nvPr/>
        </p:nvSpPr>
        <p:spPr bwMode="auto">
          <a:xfrm>
            <a:off x="5156200" y="7626350"/>
            <a:ext cx="355600" cy="254000"/>
          </a:xfrm>
          <a:prstGeom prst="rect">
            <a:avLst/>
          </a:prstGeom>
          <a:solidFill>
            <a:srgbClr val="FFFFFF"/>
          </a:solidFill>
          <a:ln w="9525">
            <a:solidFill>
              <a:srgbClr val="000000"/>
            </a:solidFill>
            <a:miter lim="800000"/>
            <a:headEnd/>
            <a:tailEnd/>
          </a:ln>
        </p:spPr>
        <p:txBody>
          <a:bodyPr/>
          <a:lstStyle/>
          <a:p>
            <a:endParaRPr lang="en-US"/>
          </a:p>
        </p:txBody>
      </p:sp>
      <p:sp>
        <p:nvSpPr>
          <p:cNvPr id="60451" name="Rectangle 264"/>
          <p:cNvSpPr>
            <a:spLocks noChangeArrowheads="1"/>
          </p:cNvSpPr>
          <p:nvPr/>
        </p:nvSpPr>
        <p:spPr bwMode="auto">
          <a:xfrm>
            <a:off x="5511800" y="7626350"/>
            <a:ext cx="355600" cy="254000"/>
          </a:xfrm>
          <a:prstGeom prst="rect">
            <a:avLst/>
          </a:prstGeom>
          <a:solidFill>
            <a:srgbClr val="FFFFFF"/>
          </a:solidFill>
          <a:ln w="9525">
            <a:solidFill>
              <a:srgbClr val="000000"/>
            </a:solidFill>
            <a:miter lim="800000"/>
            <a:headEnd/>
            <a:tailEnd/>
          </a:ln>
        </p:spPr>
        <p:txBody>
          <a:bodyPr/>
          <a:lstStyle/>
          <a:p>
            <a:endParaRPr lang="en-US"/>
          </a:p>
        </p:txBody>
      </p:sp>
      <p:sp>
        <p:nvSpPr>
          <p:cNvPr id="60452" name="Rectangle 265"/>
          <p:cNvSpPr>
            <a:spLocks noChangeArrowheads="1"/>
          </p:cNvSpPr>
          <p:nvPr/>
        </p:nvSpPr>
        <p:spPr bwMode="auto">
          <a:xfrm>
            <a:off x="5867400" y="7626350"/>
            <a:ext cx="355600" cy="254000"/>
          </a:xfrm>
          <a:prstGeom prst="rect">
            <a:avLst/>
          </a:prstGeom>
          <a:solidFill>
            <a:srgbClr val="FFFFFF"/>
          </a:solidFill>
          <a:ln w="9525">
            <a:solidFill>
              <a:srgbClr val="000000"/>
            </a:solidFill>
            <a:miter lim="800000"/>
            <a:headEnd/>
            <a:tailEnd/>
          </a:ln>
        </p:spPr>
        <p:txBody>
          <a:bodyPr/>
          <a:lstStyle/>
          <a:p>
            <a:endParaRPr lang="en-US"/>
          </a:p>
        </p:txBody>
      </p:sp>
      <p:sp>
        <p:nvSpPr>
          <p:cNvPr id="60453" name="Rectangle 266"/>
          <p:cNvSpPr>
            <a:spLocks noChangeArrowheads="1"/>
          </p:cNvSpPr>
          <p:nvPr/>
        </p:nvSpPr>
        <p:spPr bwMode="auto">
          <a:xfrm>
            <a:off x="6223000" y="7626350"/>
            <a:ext cx="355600" cy="254000"/>
          </a:xfrm>
          <a:prstGeom prst="rect">
            <a:avLst/>
          </a:prstGeom>
          <a:solidFill>
            <a:srgbClr val="FFFFFF"/>
          </a:solidFill>
          <a:ln w="9525">
            <a:solidFill>
              <a:srgbClr val="000000"/>
            </a:solidFill>
            <a:miter lim="800000"/>
            <a:headEnd/>
            <a:tailEnd/>
          </a:ln>
        </p:spPr>
        <p:txBody>
          <a:bodyPr/>
          <a:lstStyle/>
          <a:p>
            <a:endParaRPr lang="en-US"/>
          </a:p>
        </p:txBody>
      </p:sp>
      <p:sp>
        <p:nvSpPr>
          <p:cNvPr id="60454" name="Rectangle 267"/>
          <p:cNvSpPr>
            <a:spLocks noChangeArrowheads="1"/>
          </p:cNvSpPr>
          <p:nvPr/>
        </p:nvSpPr>
        <p:spPr bwMode="auto">
          <a:xfrm>
            <a:off x="6575425" y="7626350"/>
            <a:ext cx="355600" cy="254000"/>
          </a:xfrm>
          <a:prstGeom prst="rect">
            <a:avLst/>
          </a:prstGeom>
          <a:solidFill>
            <a:srgbClr val="FFFFFF"/>
          </a:solidFill>
          <a:ln w="9525">
            <a:solidFill>
              <a:srgbClr val="000000"/>
            </a:solidFill>
            <a:miter lim="800000"/>
            <a:headEnd/>
            <a:tailEnd/>
          </a:ln>
        </p:spPr>
        <p:txBody>
          <a:bodyPr/>
          <a:lstStyle/>
          <a:p>
            <a:endParaRPr lang="en-US"/>
          </a:p>
        </p:txBody>
      </p:sp>
      <p:sp>
        <p:nvSpPr>
          <p:cNvPr id="60455" name="Rectangle 268"/>
          <p:cNvSpPr>
            <a:spLocks noChangeArrowheads="1"/>
          </p:cNvSpPr>
          <p:nvPr/>
        </p:nvSpPr>
        <p:spPr bwMode="auto">
          <a:xfrm>
            <a:off x="6931025" y="7626350"/>
            <a:ext cx="355600" cy="254000"/>
          </a:xfrm>
          <a:prstGeom prst="rect">
            <a:avLst/>
          </a:prstGeom>
          <a:solidFill>
            <a:srgbClr val="FFFFFF"/>
          </a:solidFill>
          <a:ln w="9525">
            <a:solidFill>
              <a:srgbClr val="000000"/>
            </a:solidFill>
            <a:miter lim="800000"/>
            <a:headEnd/>
            <a:tailEnd/>
          </a:ln>
        </p:spPr>
        <p:txBody>
          <a:bodyPr/>
          <a:lstStyle/>
          <a:p>
            <a:endParaRPr lang="en-US"/>
          </a:p>
        </p:txBody>
      </p:sp>
      <p:sp>
        <p:nvSpPr>
          <p:cNvPr id="60456" name="Rectangle 269"/>
          <p:cNvSpPr>
            <a:spLocks noChangeArrowheads="1"/>
          </p:cNvSpPr>
          <p:nvPr/>
        </p:nvSpPr>
        <p:spPr bwMode="auto">
          <a:xfrm>
            <a:off x="7286625" y="7626350"/>
            <a:ext cx="355600" cy="254000"/>
          </a:xfrm>
          <a:prstGeom prst="rect">
            <a:avLst/>
          </a:prstGeom>
          <a:solidFill>
            <a:srgbClr val="FFFFFF"/>
          </a:solidFill>
          <a:ln w="9525">
            <a:solidFill>
              <a:srgbClr val="000000"/>
            </a:solidFill>
            <a:miter lim="800000"/>
            <a:headEnd/>
            <a:tailEnd/>
          </a:ln>
        </p:spPr>
        <p:txBody>
          <a:bodyPr/>
          <a:lstStyle/>
          <a:p>
            <a:endParaRPr lang="en-US"/>
          </a:p>
        </p:txBody>
      </p:sp>
      <p:sp>
        <p:nvSpPr>
          <p:cNvPr id="60457" name="Rectangle 270"/>
          <p:cNvSpPr>
            <a:spLocks noChangeArrowheads="1"/>
          </p:cNvSpPr>
          <p:nvPr/>
        </p:nvSpPr>
        <p:spPr bwMode="auto">
          <a:xfrm>
            <a:off x="7642225" y="7626350"/>
            <a:ext cx="355600" cy="254000"/>
          </a:xfrm>
          <a:prstGeom prst="rect">
            <a:avLst/>
          </a:prstGeom>
          <a:solidFill>
            <a:srgbClr val="FFFFFF"/>
          </a:solidFill>
          <a:ln w="9525">
            <a:solidFill>
              <a:srgbClr val="000000"/>
            </a:solidFill>
            <a:miter lim="800000"/>
            <a:headEnd/>
            <a:tailEnd/>
          </a:ln>
        </p:spPr>
        <p:txBody>
          <a:bodyPr/>
          <a:lstStyle/>
          <a:p>
            <a:endParaRPr lang="en-US"/>
          </a:p>
        </p:txBody>
      </p:sp>
      <p:sp>
        <p:nvSpPr>
          <p:cNvPr id="60458" name="Rectangle 271"/>
          <p:cNvSpPr>
            <a:spLocks noChangeArrowheads="1"/>
          </p:cNvSpPr>
          <p:nvPr/>
        </p:nvSpPr>
        <p:spPr bwMode="auto">
          <a:xfrm>
            <a:off x="2844800" y="7626350"/>
            <a:ext cx="1603375"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p>
            <a:pPr algn="l"/>
            <a:r>
              <a:rPr lang="en-US"/>
              <a:t>double M_hight[ ]; //4</a:t>
            </a:r>
          </a:p>
        </p:txBody>
      </p:sp>
      <p:sp>
        <p:nvSpPr>
          <p:cNvPr id="60459" name="Rectangle 272"/>
          <p:cNvSpPr>
            <a:spLocks noChangeArrowheads="1"/>
          </p:cNvSpPr>
          <p:nvPr/>
        </p:nvSpPr>
        <p:spPr bwMode="auto">
          <a:xfrm>
            <a:off x="5159375" y="7924800"/>
            <a:ext cx="355600" cy="254000"/>
          </a:xfrm>
          <a:prstGeom prst="rect">
            <a:avLst/>
          </a:prstGeom>
          <a:solidFill>
            <a:srgbClr val="FFFFFF"/>
          </a:solidFill>
          <a:ln w="9525">
            <a:solidFill>
              <a:srgbClr val="000000"/>
            </a:solidFill>
            <a:miter lim="800000"/>
            <a:headEnd/>
            <a:tailEnd/>
          </a:ln>
        </p:spPr>
        <p:txBody>
          <a:bodyPr/>
          <a:lstStyle/>
          <a:p>
            <a:endParaRPr lang="en-US"/>
          </a:p>
        </p:txBody>
      </p:sp>
      <p:sp>
        <p:nvSpPr>
          <p:cNvPr id="60460" name="Rectangle 273"/>
          <p:cNvSpPr>
            <a:spLocks noChangeArrowheads="1"/>
          </p:cNvSpPr>
          <p:nvPr/>
        </p:nvSpPr>
        <p:spPr bwMode="auto">
          <a:xfrm>
            <a:off x="5514975" y="7924800"/>
            <a:ext cx="355600" cy="254000"/>
          </a:xfrm>
          <a:prstGeom prst="rect">
            <a:avLst/>
          </a:prstGeom>
          <a:solidFill>
            <a:srgbClr val="FFFFFF"/>
          </a:solidFill>
          <a:ln w="9525">
            <a:solidFill>
              <a:srgbClr val="000000"/>
            </a:solidFill>
            <a:miter lim="800000"/>
            <a:headEnd/>
            <a:tailEnd/>
          </a:ln>
        </p:spPr>
        <p:txBody>
          <a:bodyPr/>
          <a:lstStyle/>
          <a:p>
            <a:endParaRPr lang="en-US"/>
          </a:p>
        </p:txBody>
      </p:sp>
      <p:sp>
        <p:nvSpPr>
          <p:cNvPr id="60461" name="Rectangle 274"/>
          <p:cNvSpPr>
            <a:spLocks noChangeArrowheads="1"/>
          </p:cNvSpPr>
          <p:nvPr/>
        </p:nvSpPr>
        <p:spPr bwMode="auto">
          <a:xfrm>
            <a:off x="5870575" y="7924800"/>
            <a:ext cx="355600" cy="254000"/>
          </a:xfrm>
          <a:prstGeom prst="rect">
            <a:avLst/>
          </a:prstGeom>
          <a:solidFill>
            <a:srgbClr val="FFFFFF"/>
          </a:solidFill>
          <a:ln w="9525">
            <a:solidFill>
              <a:srgbClr val="000000"/>
            </a:solidFill>
            <a:miter lim="800000"/>
            <a:headEnd/>
            <a:tailEnd/>
          </a:ln>
        </p:spPr>
        <p:txBody>
          <a:bodyPr/>
          <a:lstStyle/>
          <a:p>
            <a:endParaRPr lang="en-US"/>
          </a:p>
        </p:txBody>
      </p:sp>
      <p:sp>
        <p:nvSpPr>
          <p:cNvPr id="60462" name="Rectangle 275"/>
          <p:cNvSpPr>
            <a:spLocks noChangeArrowheads="1"/>
          </p:cNvSpPr>
          <p:nvPr/>
        </p:nvSpPr>
        <p:spPr bwMode="auto">
          <a:xfrm>
            <a:off x="6226175" y="7924800"/>
            <a:ext cx="355600" cy="254000"/>
          </a:xfrm>
          <a:prstGeom prst="rect">
            <a:avLst/>
          </a:prstGeom>
          <a:solidFill>
            <a:srgbClr val="FFFFFF"/>
          </a:solidFill>
          <a:ln w="9525">
            <a:solidFill>
              <a:srgbClr val="000000"/>
            </a:solidFill>
            <a:miter lim="800000"/>
            <a:headEnd/>
            <a:tailEnd/>
          </a:ln>
        </p:spPr>
        <p:txBody>
          <a:bodyPr/>
          <a:lstStyle/>
          <a:p>
            <a:endParaRPr lang="en-US"/>
          </a:p>
        </p:txBody>
      </p:sp>
      <p:sp>
        <p:nvSpPr>
          <p:cNvPr id="60463" name="Rectangle 276"/>
          <p:cNvSpPr>
            <a:spLocks noChangeArrowheads="1"/>
          </p:cNvSpPr>
          <p:nvPr/>
        </p:nvSpPr>
        <p:spPr bwMode="auto">
          <a:xfrm>
            <a:off x="6578600" y="7924800"/>
            <a:ext cx="355600" cy="254000"/>
          </a:xfrm>
          <a:prstGeom prst="rect">
            <a:avLst/>
          </a:prstGeom>
          <a:solidFill>
            <a:srgbClr val="FFFFFF"/>
          </a:solidFill>
          <a:ln w="9525">
            <a:solidFill>
              <a:srgbClr val="000000"/>
            </a:solidFill>
            <a:miter lim="800000"/>
            <a:headEnd/>
            <a:tailEnd/>
          </a:ln>
        </p:spPr>
        <p:txBody>
          <a:bodyPr/>
          <a:lstStyle/>
          <a:p>
            <a:endParaRPr lang="en-US"/>
          </a:p>
        </p:txBody>
      </p:sp>
      <p:sp>
        <p:nvSpPr>
          <p:cNvPr id="60464" name="Rectangle 277"/>
          <p:cNvSpPr>
            <a:spLocks noChangeArrowheads="1"/>
          </p:cNvSpPr>
          <p:nvPr/>
        </p:nvSpPr>
        <p:spPr bwMode="auto">
          <a:xfrm>
            <a:off x="6934200" y="7924800"/>
            <a:ext cx="355600" cy="254000"/>
          </a:xfrm>
          <a:prstGeom prst="rect">
            <a:avLst/>
          </a:prstGeom>
          <a:solidFill>
            <a:srgbClr val="FFFFFF"/>
          </a:solidFill>
          <a:ln w="9525">
            <a:solidFill>
              <a:srgbClr val="000000"/>
            </a:solidFill>
            <a:miter lim="800000"/>
            <a:headEnd/>
            <a:tailEnd/>
          </a:ln>
        </p:spPr>
        <p:txBody>
          <a:bodyPr/>
          <a:lstStyle/>
          <a:p>
            <a:endParaRPr lang="en-US"/>
          </a:p>
        </p:txBody>
      </p:sp>
      <p:sp>
        <p:nvSpPr>
          <p:cNvPr id="60465" name="Rectangle 278"/>
          <p:cNvSpPr>
            <a:spLocks noChangeArrowheads="1"/>
          </p:cNvSpPr>
          <p:nvPr/>
        </p:nvSpPr>
        <p:spPr bwMode="auto">
          <a:xfrm>
            <a:off x="7289800" y="7924800"/>
            <a:ext cx="355600" cy="254000"/>
          </a:xfrm>
          <a:prstGeom prst="rect">
            <a:avLst/>
          </a:prstGeom>
          <a:solidFill>
            <a:srgbClr val="FFFFFF"/>
          </a:solidFill>
          <a:ln w="9525">
            <a:solidFill>
              <a:srgbClr val="000000"/>
            </a:solidFill>
            <a:miter lim="800000"/>
            <a:headEnd/>
            <a:tailEnd/>
          </a:ln>
        </p:spPr>
        <p:txBody>
          <a:bodyPr/>
          <a:lstStyle/>
          <a:p>
            <a:endParaRPr lang="en-US"/>
          </a:p>
        </p:txBody>
      </p:sp>
      <p:sp>
        <p:nvSpPr>
          <p:cNvPr id="60466" name="Rectangle 279"/>
          <p:cNvSpPr>
            <a:spLocks noChangeArrowheads="1"/>
          </p:cNvSpPr>
          <p:nvPr/>
        </p:nvSpPr>
        <p:spPr bwMode="auto">
          <a:xfrm>
            <a:off x="7645400" y="7924800"/>
            <a:ext cx="355600" cy="254000"/>
          </a:xfrm>
          <a:prstGeom prst="rect">
            <a:avLst/>
          </a:prstGeom>
          <a:solidFill>
            <a:srgbClr val="FFFFFF"/>
          </a:solidFill>
          <a:ln w="9525">
            <a:solidFill>
              <a:srgbClr val="000000"/>
            </a:solidFill>
            <a:miter lim="800000"/>
            <a:headEnd/>
            <a:tailEnd/>
          </a:ln>
        </p:spPr>
        <p:txBody>
          <a:bodyPr/>
          <a:lstStyle/>
          <a:p>
            <a:endParaRPr lang="en-US"/>
          </a:p>
        </p:txBody>
      </p:sp>
      <p:sp>
        <p:nvSpPr>
          <p:cNvPr id="60467" name="Rectangle 280"/>
          <p:cNvSpPr>
            <a:spLocks noChangeArrowheads="1"/>
          </p:cNvSpPr>
          <p:nvPr/>
        </p:nvSpPr>
        <p:spPr bwMode="auto">
          <a:xfrm>
            <a:off x="2847975" y="7924800"/>
            <a:ext cx="1644650"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p>
            <a:pPr algn="l"/>
            <a:r>
              <a:rPr lang="en-US"/>
              <a:t>double M_angle[ ]; //5</a:t>
            </a:r>
          </a:p>
        </p:txBody>
      </p:sp>
      <p:sp>
        <p:nvSpPr>
          <p:cNvPr id="60468" name="Rectangle 281"/>
          <p:cNvSpPr>
            <a:spLocks noChangeArrowheads="1"/>
          </p:cNvSpPr>
          <p:nvPr/>
        </p:nvSpPr>
        <p:spPr bwMode="auto">
          <a:xfrm>
            <a:off x="5159375" y="8229600"/>
            <a:ext cx="355600" cy="254000"/>
          </a:xfrm>
          <a:prstGeom prst="rect">
            <a:avLst/>
          </a:prstGeom>
          <a:solidFill>
            <a:srgbClr val="FFFFFF"/>
          </a:solidFill>
          <a:ln w="9525">
            <a:solidFill>
              <a:srgbClr val="000000"/>
            </a:solidFill>
            <a:miter lim="800000"/>
            <a:headEnd/>
            <a:tailEnd/>
          </a:ln>
        </p:spPr>
        <p:txBody>
          <a:bodyPr/>
          <a:lstStyle/>
          <a:p>
            <a:endParaRPr lang="en-US"/>
          </a:p>
        </p:txBody>
      </p:sp>
      <p:sp>
        <p:nvSpPr>
          <p:cNvPr id="60469" name="Rectangle 282"/>
          <p:cNvSpPr>
            <a:spLocks noChangeArrowheads="1"/>
          </p:cNvSpPr>
          <p:nvPr/>
        </p:nvSpPr>
        <p:spPr bwMode="auto">
          <a:xfrm>
            <a:off x="5514975" y="8229600"/>
            <a:ext cx="355600" cy="254000"/>
          </a:xfrm>
          <a:prstGeom prst="rect">
            <a:avLst/>
          </a:prstGeom>
          <a:solidFill>
            <a:srgbClr val="FFFFFF"/>
          </a:solidFill>
          <a:ln w="9525">
            <a:solidFill>
              <a:srgbClr val="000000"/>
            </a:solidFill>
            <a:miter lim="800000"/>
            <a:headEnd/>
            <a:tailEnd/>
          </a:ln>
        </p:spPr>
        <p:txBody>
          <a:bodyPr/>
          <a:lstStyle/>
          <a:p>
            <a:endParaRPr lang="en-US"/>
          </a:p>
        </p:txBody>
      </p:sp>
      <p:sp>
        <p:nvSpPr>
          <p:cNvPr id="60470" name="Rectangle 283"/>
          <p:cNvSpPr>
            <a:spLocks noChangeArrowheads="1"/>
          </p:cNvSpPr>
          <p:nvPr/>
        </p:nvSpPr>
        <p:spPr bwMode="auto">
          <a:xfrm>
            <a:off x="5870575" y="8229600"/>
            <a:ext cx="355600" cy="254000"/>
          </a:xfrm>
          <a:prstGeom prst="rect">
            <a:avLst/>
          </a:prstGeom>
          <a:solidFill>
            <a:srgbClr val="FFFFFF"/>
          </a:solidFill>
          <a:ln w="9525">
            <a:solidFill>
              <a:srgbClr val="000000"/>
            </a:solidFill>
            <a:miter lim="800000"/>
            <a:headEnd/>
            <a:tailEnd/>
          </a:ln>
        </p:spPr>
        <p:txBody>
          <a:bodyPr/>
          <a:lstStyle/>
          <a:p>
            <a:endParaRPr lang="en-US"/>
          </a:p>
        </p:txBody>
      </p:sp>
      <p:sp>
        <p:nvSpPr>
          <p:cNvPr id="60471" name="Rectangle 284"/>
          <p:cNvSpPr>
            <a:spLocks noChangeArrowheads="1"/>
          </p:cNvSpPr>
          <p:nvPr/>
        </p:nvSpPr>
        <p:spPr bwMode="auto">
          <a:xfrm>
            <a:off x="6226175" y="8229600"/>
            <a:ext cx="355600" cy="254000"/>
          </a:xfrm>
          <a:prstGeom prst="rect">
            <a:avLst/>
          </a:prstGeom>
          <a:solidFill>
            <a:srgbClr val="FFFFFF"/>
          </a:solidFill>
          <a:ln w="9525">
            <a:solidFill>
              <a:srgbClr val="000000"/>
            </a:solidFill>
            <a:miter lim="800000"/>
            <a:headEnd/>
            <a:tailEnd/>
          </a:ln>
        </p:spPr>
        <p:txBody>
          <a:bodyPr/>
          <a:lstStyle/>
          <a:p>
            <a:endParaRPr lang="en-US"/>
          </a:p>
        </p:txBody>
      </p:sp>
      <p:sp>
        <p:nvSpPr>
          <p:cNvPr id="60472" name="Rectangle 285"/>
          <p:cNvSpPr>
            <a:spLocks noChangeArrowheads="1"/>
          </p:cNvSpPr>
          <p:nvPr/>
        </p:nvSpPr>
        <p:spPr bwMode="auto">
          <a:xfrm>
            <a:off x="6578600" y="8229600"/>
            <a:ext cx="355600" cy="254000"/>
          </a:xfrm>
          <a:prstGeom prst="rect">
            <a:avLst/>
          </a:prstGeom>
          <a:solidFill>
            <a:srgbClr val="FFFFFF"/>
          </a:solidFill>
          <a:ln w="9525">
            <a:solidFill>
              <a:srgbClr val="000000"/>
            </a:solidFill>
            <a:miter lim="800000"/>
            <a:headEnd/>
            <a:tailEnd/>
          </a:ln>
        </p:spPr>
        <p:txBody>
          <a:bodyPr/>
          <a:lstStyle/>
          <a:p>
            <a:endParaRPr lang="en-US"/>
          </a:p>
        </p:txBody>
      </p:sp>
      <p:sp>
        <p:nvSpPr>
          <p:cNvPr id="60473" name="Rectangle 286"/>
          <p:cNvSpPr>
            <a:spLocks noChangeArrowheads="1"/>
          </p:cNvSpPr>
          <p:nvPr/>
        </p:nvSpPr>
        <p:spPr bwMode="auto">
          <a:xfrm>
            <a:off x="6934200" y="8229600"/>
            <a:ext cx="355600" cy="254000"/>
          </a:xfrm>
          <a:prstGeom prst="rect">
            <a:avLst/>
          </a:prstGeom>
          <a:solidFill>
            <a:srgbClr val="FFFFFF"/>
          </a:solidFill>
          <a:ln w="9525">
            <a:solidFill>
              <a:srgbClr val="000000"/>
            </a:solidFill>
            <a:miter lim="800000"/>
            <a:headEnd/>
            <a:tailEnd/>
          </a:ln>
        </p:spPr>
        <p:txBody>
          <a:bodyPr/>
          <a:lstStyle/>
          <a:p>
            <a:endParaRPr lang="en-US"/>
          </a:p>
        </p:txBody>
      </p:sp>
      <p:sp>
        <p:nvSpPr>
          <p:cNvPr id="60474" name="Rectangle 287"/>
          <p:cNvSpPr>
            <a:spLocks noChangeArrowheads="1"/>
          </p:cNvSpPr>
          <p:nvPr/>
        </p:nvSpPr>
        <p:spPr bwMode="auto">
          <a:xfrm>
            <a:off x="7289800" y="8229600"/>
            <a:ext cx="355600" cy="254000"/>
          </a:xfrm>
          <a:prstGeom prst="rect">
            <a:avLst/>
          </a:prstGeom>
          <a:solidFill>
            <a:srgbClr val="FFFFFF"/>
          </a:solidFill>
          <a:ln w="9525">
            <a:solidFill>
              <a:srgbClr val="000000"/>
            </a:solidFill>
            <a:miter lim="800000"/>
            <a:headEnd/>
            <a:tailEnd/>
          </a:ln>
        </p:spPr>
        <p:txBody>
          <a:bodyPr/>
          <a:lstStyle/>
          <a:p>
            <a:endParaRPr lang="en-US"/>
          </a:p>
        </p:txBody>
      </p:sp>
      <p:sp>
        <p:nvSpPr>
          <p:cNvPr id="60475" name="Rectangle 288"/>
          <p:cNvSpPr>
            <a:spLocks noChangeArrowheads="1"/>
          </p:cNvSpPr>
          <p:nvPr/>
        </p:nvSpPr>
        <p:spPr bwMode="auto">
          <a:xfrm>
            <a:off x="7645400" y="8229600"/>
            <a:ext cx="355600" cy="254000"/>
          </a:xfrm>
          <a:prstGeom prst="rect">
            <a:avLst/>
          </a:prstGeom>
          <a:solidFill>
            <a:srgbClr val="FFFFFF"/>
          </a:solidFill>
          <a:ln w="9525">
            <a:solidFill>
              <a:srgbClr val="000000"/>
            </a:solidFill>
            <a:miter lim="800000"/>
            <a:headEnd/>
            <a:tailEnd/>
          </a:ln>
        </p:spPr>
        <p:txBody>
          <a:bodyPr/>
          <a:lstStyle/>
          <a:p>
            <a:endParaRPr lang="en-US"/>
          </a:p>
        </p:txBody>
      </p:sp>
      <p:sp>
        <p:nvSpPr>
          <p:cNvPr id="60476" name="Rectangle 289"/>
          <p:cNvSpPr>
            <a:spLocks noChangeArrowheads="1"/>
          </p:cNvSpPr>
          <p:nvPr/>
        </p:nvSpPr>
        <p:spPr bwMode="auto">
          <a:xfrm>
            <a:off x="2847975" y="8229600"/>
            <a:ext cx="2117725"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p>
            <a:pPr algn="l"/>
            <a:r>
              <a:rPr lang="en-US" dirty="0"/>
              <a:t>//</a:t>
            </a:r>
            <a:r>
              <a:rPr lang="en-US" dirty="0" err="1"/>
              <a:t>int</a:t>
            </a:r>
            <a:r>
              <a:rPr lang="en-US" dirty="0"/>
              <a:t> </a:t>
            </a:r>
            <a:r>
              <a:rPr lang="en-US" dirty="0" err="1"/>
              <a:t>M_ContrastOfBars</a:t>
            </a:r>
            <a:r>
              <a:rPr lang="en-US" dirty="0"/>
              <a:t>[ ]; //6</a:t>
            </a:r>
          </a:p>
        </p:txBody>
      </p:sp>
      <p:sp>
        <p:nvSpPr>
          <p:cNvPr id="60477" name="Rectangle 290"/>
          <p:cNvSpPr>
            <a:spLocks noChangeArrowheads="1"/>
          </p:cNvSpPr>
          <p:nvPr/>
        </p:nvSpPr>
        <p:spPr bwMode="auto">
          <a:xfrm>
            <a:off x="5156200" y="8534400"/>
            <a:ext cx="355600" cy="254000"/>
          </a:xfrm>
          <a:prstGeom prst="rect">
            <a:avLst/>
          </a:prstGeom>
          <a:solidFill>
            <a:srgbClr val="FFFFFF"/>
          </a:solidFill>
          <a:ln w="9525">
            <a:solidFill>
              <a:srgbClr val="000000"/>
            </a:solidFill>
            <a:miter lim="800000"/>
            <a:headEnd/>
            <a:tailEnd/>
          </a:ln>
        </p:spPr>
        <p:txBody>
          <a:bodyPr/>
          <a:lstStyle/>
          <a:p>
            <a:endParaRPr lang="en-US"/>
          </a:p>
        </p:txBody>
      </p:sp>
      <p:sp>
        <p:nvSpPr>
          <p:cNvPr id="60478" name="Rectangle 291"/>
          <p:cNvSpPr>
            <a:spLocks noChangeArrowheads="1"/>
          </p:cNvSpPr>
          <p:nvPr/>
        </p:nvSpPr>
        <p:spPr bwMode="auto">
          <a:xfrm>
            <a:off x="5511800" y="8534400"/>
            <a:ext cx="352425" cy="254000"/>
          </a:xfrm>
          <a:prstGeom prst="rect">
            <a:avLst/>
          </a:prstGeom>
          <a:solidFill>
            <a:srgbClr val="FFFFFF"/>
          </a:solidFill>
          <a:ln w="9525">
            <a:solidFill>
              <a:srgbClr val="000000"/>
            </a:solidFill>
            <a:miter lim="800000"/>
            <a:headEnd/>
            <a:tailEnd/>
          </a:ln>
        </p:spPr>
        <p:txBody>
          <a:bodyPr/>
          <a:lstStyle/>
          <a:p>
            <a:endParaRPr lang="en-US"/>
          </a:p>
        </p:txBody>
      </p:sp>
      <p:sp>
        <p:nvSpPr>
          <p:cNvPr id="60479" name="Rectangle 292"/>
          <p:cNvSpPr>
            <a:spLocks noChangeArrowheads="1"/>
          </p:cNvSpPr>
          <p:nvPr/>
        </p:nvSpPr>
        <p:spPr bwMode="auto">
          <a:xfrm>
            <a:off x="5864225" y="8534400"/>
            <a:ext cx="355600" cy="254000"/>
          </a:xfrm>
          <a:prstGeom prst="rect">
            <a:avLst/>
          </a:prstGeom>
          <a:solidFill>
            <a:srgbClr val="FFFFFF"/>
          </a:solidFill>
          <a:ln w="9525">
            <a:solidFill>
              <a:srgbClr val="000000"/>
            </a:solidFill>
            <a:miter lim="800000"/>
            <a:headEnd/>
            <a:tailEnd/>
          </a:ln>
        </p:spPr>
        <p:txBody>
          <a:bodyPr/>
          <a:lstStyle/>
          <a:p>
            <a:endParaRPr lang="en-US"/>
          </a:p>
        </p:txBody>
      </p:sp>
      <p:sp>
        <p:nvSpPr>
          <p:cNvPr id="60480" name="Rectangle 293"/>
          <p:cNvSpPr>
            <a:spLocks noChangeArrowheads="1"/>
          </p:cNvSpPr>
          <p:nvPr/>
        </p:nvSpPr>
        <p:spPr bwMode="auto">
          <a:xfrm>
            <a:off x="6219825" y="8534400"/>
            <a:ext cx="355600" cy="254000"/>
          </a:xfrm>
          <a:prstGeom prst="rect">
            <a:avLst/>
          </a:prstGeom>
          <a:solidFill>
            <a:srgbClr val="FFFFFF"/>
          </a:solidFill>
          <a:ln w="9525">
            <a:solidFill>
              <a:srgbClr val="000000"/>
            </a:solidFill>
            <a:miter lim="800000"/>
            <a:headEnd/>
            <a:tailEnd/>
          </a:ln>
        </p:spPr>
        <p:txBody>
          <a:bodyPr/>
          <a:lstStyle/>
          <a:p>
            <a:endParaRPr lang="en-US"/>
          </a:p>
        </p:txBody>
      </p:sp>
      <p:sp>
        <p:nvSpPr>
          <p:cNvPr id="60481" name="Rectangle 294"/>
          <p:cNvSpPr>
            <a:spLocks noChangeArrowheads="1"/>
          </p:cNvSpPr>
          <p:nvPr/>
        </p:nvSpPr>
        <p:spPr bwMode="auto">
          <a:xfrm>
            <a:off x="6575425" y="8534400"/>
            <a:ext cx="355600" cy="254000"/>
          </a:xfrm>
          <a:prstGeom prst="rect">
            <a:avLst/>
          </a:prstGeom>
          <a:solidFill>
            <a:srgbClr val="FFFFFF"/>
          </a:solidFill>
          <a:ln w="9525">
            <a:solidFill>
              <a:srgbClr val="000000"/>
            </a:solidFill>
            <a:miter lim="800000"/>
            <a:headEnd/>
            <a:tailEnd/>
          </a:ln>
        </p:spPr>
        <p:txBody>
          <a:bodyPr/>
          <a:lstStyle/>
          <a:p>
            <a:endParaRPr lang="en-US"/>
          </a:p>
        </p:txBody>
      </p:sp>
      <p:sp>
        <p:nvSpPr>
          <p:cNvPr id="60482" name="Rectangle 295"/>
          <p:cNvSpPr>
            <a:spLocks noChangeArrowheads="1"/>
          </p:cNvSpPr>
          <p:nvPr/>
        </p:nvSpPr>
        <p:spPr bwMode="auto">
          <a:xfrm>
            <a:off x="6931025" y="8534400"/>
            <a:ext cx="355600" cy="254000"/>
          </a:xfrm>
          <a:prstGeom prst="rect">
            <a:avLst/>
          </a:prstGeom>
          <a:solidFill>
            <a:srgbClr val="FFFFFF"/>
          </a:solidFill>
          <a:ln w="9525">
            <a:solidFill>
              <a:srgbClr val="000000"/>
            </a:solidFill>
            <a:miter lim="800000"/>
            <a:headEnd/>
            <a:tailEnd/>
          </a:ln>
        </p:spPr>
        <p:txBody>
          <a:bodyPr/>
          <a:lstStyle/>
          <a:p>
            <a:endParaRPr lang="en-US"/>
          </a:p>
        </p:txBody>
      </p:sp>
      <p:sp>
        <p:nvSpPr>
          <p:cNvPr id="60483" name="Rectangle 296"/>
          <p:cNvSpPr>
            <a:spLocks noChangeArrowheads="1"/>
          </p:cNvSpPr>
          <p:nvPr/>
        </p:nvSpPr>
        <p:spPr bwMode="auto">
          <a:xfrm>
            <a:off x="7286625" y="8534400"/>
            <a:ext cx="352425" cy="254000"/>
          </a:xfrm>
          <a:prstGeom prst="rect">
            <a:avLst/>
          </a:prstGeom>
          <a:solidFill>
            <a:srgbClr val="FFFFFF"/>
          </a:solidFill>
          <a:ln w="9525">
            <a:solidFill>
              <a:srgbClr val="000000"/>
            </a:solidFill>
            <a:miter lim="800000"/>
            <a:headEnd/>
            <a:tailEnd/>
          </a:ln>
        </p:spPr>
        <p:txBody>
          <a:bodyPr/>
          <a:lstStyle/>
          <a:p>
            <a:endParaRPr lang="en-US"/>
          </a:p>
        </p:txBody>
      </p:sp>
      <p:sp>
        <p:nvSpPr>
          <p:cNvPr id="60484" name="Rectangle 297"/>
          <p:cNvSpPr>
            <a:spLocks noChangeArrowheads="1"/>
          </p:cNvSpPr>
          <p:nvPr/>
        </p:nvSpPr>
        <p:spPr bwMode="auto">
          <a:xfrm>
            <a:off x="7639050" y="8534400"/>
            <a:ext cx="355600" cy="254000"/>
          </a:xfrm>
          <a:prstGeom prst="rect">
            <a:avLst/>
          </a:prstGeom>
          <a:solidFill>
            <a:srgbClr val="FFFFFF"/>
          </a:solidFill>
          <a:ln w="9525">
            <a:solidFill>
              <a:srgbClr val="000000"/>
            </a:solidFill>
            <a:miter lim="800000"/>
            <a:headEnd/>
            <a:tailEnd/>
          </a:ln>
        </p:spPr>
        <p:txBody>
          <a:bodyPr/>
          <a:lstStyle/>
          <a:p>
            <a:endParaRPr lang="en-US"/>
          </a:p>
        </p:txBody>
      </p:sp>
      <p:sp>
        <p:nvSpPr>
          <p:cNvPr id="60485" name="Rectangle 298"/>
          <p:cNvSpPr>
            <a:spLocks noChangeArrowheads="1"/>
          </p:cNvSpPr>
          <p:nvPr/>
        </p:nvSpPr>
        <p:spPr bwMode="auto">
          <a:xfrm>
            <a:off x="2841625" y="8534400"/>
            <a:ext cx="1844675"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p>
            <a:pPr algn="l"/>
            <a:r>
              <a:rPr lang="en-US"/>
              <a:t>COLORREF M_rgb[ ];//7</a:t>
            </a:r>
          </a:p>
        </p:txBody>
      </p:sp>
      <p:sp>
        <p:nvSpPr>
          <p:cNvPr id="60486" name="Rectangle 299"/>
          <p:cNvSpPr>
            <a:spLocks noChangeArrowheads="1"/>
          </p:cNvSpPr>
          <p:nvPr/>
        </p:nvSpPr>
        <p:spPr bwMode="auto">
          <a:xfrm>
            <a:off x="5156200" y="8839200"/>
            <a:ext cx="355600" cy="254000"/>
          </a:xfrm>
          <a:prstGeom prst="rect">
            <a:avLst/>
          </a:prstGeom>
          <a:solidFill>
            <a:srgbClr val="FFFFFF"/>
          </a:solidFill>
          <a:ln w="9525">
            <a:solidFill>
              <a:srgbClr val="000000"/>
            </a:solidFill>
            <a:miter lim="800000"/>
            <a:headEnd/>
            <a:tailEnd/>
          </a:ln>
        </p:spPr>
        <p:txBody>
          <a:bodyPr/>
          <a:lstStyle/>
          <a:p>
            <a:endParaRPr lang="en-US"/>
          </a:p>
        </p:txBody>
      </p:sp>
      <p:sp>
        <p:nvSpPr>
          <p:cNvPr id="60487" name="Rectangle 300"/>
          <p:cNvSpPr>
            <a:spLocks noChangeArrowheads="1"/>
          </p:cNvSpPr>
          <p:nvPr/>
        </p:nvSpPr>
        <p:spPr bwMode="auto">
          <a:xfrm>
            <a:off x="5511800" y="8839200"/>
            <a:ext cx="352425" cy="254000"/>
          </a:xfrm>
          <a:prstGeom prst="rect">
            <a:avLst/>
          </a:prstGeom>
          <a:solidFill>
            <a:srgbClr val="FFFFFF"/>
          </a:solidFill>
          <a:ln w="9525">
            <a:solidFill>
              <a:srgbClr val="000000"/>
            </a:solidFill>
            <a:miter lim="800000"/>
            <a:headEnd/>
            <a:tailEnd/>
          </a:ln>
        </p:spPr>
        <p:txBody>
          <a:bodyPr/>
          <a:lstStyle/>
          <a:p>
            <a:endParaRPr lang="en-US"/>
          </a:p>
        </p:txBody>
      </p:sp>
      <p:sp>
        <p:nvSpPr>
          <p:cNvPr id="60488" name="Rectangle 301"/>
          <p:cNvSpPr>
            <a:spLocks noChangeArrowheads="1"/>
          </p:cNvSpPr>
          <p:nvPr/>
        </p:nvSpPr>
        <p:spPr bwMode="auto">
          <a:xfrm>
            <a:off x="5864225" y="8839200"/>
            <a:ext cx="355600" cy="254000"/>
          </a:xfrm>
          <a:prstGeom prst="rect">
            <a:avLst/>
          </a:prstGeom>
          <a:solidFill>
            <a:srgbClr val="FFFFFF"/>
          </a:solidFill>
          <a:ln w="9525">
            <a:solidFill>
              <a:srgbClr val="000000"/>
            </a:solidFill>
            <a:miter lim="800000"/>
            <a:headEnd/>
            <a:tailEnd/>
          </a:ln>
        </p:spPr>
        <p:txBody>
          <a:bodyPr/>
          <a:lstStyle/>
          <a:p>
            <a:endParaRPr lang="en-US"/>
          </a:p>
        </p:txBody>
      </p:sp>
      <p:sp>
        <p:nvSpPr>
          <p:cNvPr id="60489" name="Rectangle 302"/>
          <p:cNvSpPr>
            <a:spLocks noChangeArrowheads="1"/>
          </p:cNvSpPr>
          <p:nvPr/>
        </p:nvSpPr>
        <p:spPr bwMode="auto">
          <a:xfrm>
            <a:off x="6219825" y="8839200"/>
            <a:ext cx="355600" cy="254000"/>
          </a:xfrm>
          <a:prstGeom prst="rect">
            <a:avLst/>
          </a:prstGeom>
          <a:solidFill>
            <a:srgbClr val="FFFFFF"/>
          </a:solidFill>
          <a:ln w="9525">
            <a:solidFill>
              <a:srgbClr val="000000"/>
            </a:solidFill>
            <a:miter lim="800000"/>
            <a:headEnd/>
            <a:tailEnd/>
          </a:ln>
        </p:spPr>
        <p:txBody>
          <a:bodyPr/>
          <a:lstStyle/>
          <a:p>
            <a:endParaRPr lang="en-US"/>
          </a:p>
        </p:txBody>
      </p:sp>
      <p:sp>
        <p:nvSpPr>
          <p:cNvPr id="60490" name="Rectangle 303"/>
          <p:cNvSpPr>
            <a:spLocks noChangeArrowheads="1"/>
          </p:cNvSpPr>
          <p:nvPr/>
        </p:nvSpPr>
        <p:spPr bwMode="auto">
          <a:xfrm>
            <a:off x="6575425" y="8839200"/>
            <a:ext cx="355600" cy="254000"/>
          </a:xfrm>
          <a:prstGeom prst="rect">
            <a:avLst/>
          </a:prstGeom>
          <a:solidFill>
            <a:srgbClr val="FFFFFF"/>
          </a:solidFill>
          <a:ln w="9525">
            <a:solidFill>
              <a:srgbClr val="000000"/>
            </a:solidFill>
            <a:miter lim="800000"/>
            <a:headEnd/>
            <a:tailEnd/>
          </a:ln>
        </p:spPr>
        <p:txBody>
          <a:bodyPr/>
          <a:lstStyle/>
          <a:p>
            <a:endParaRPr lang="en-US"/>
          </a:p>
        </p:txBody>
      </p:sp>
      <p:sp>
        <p:nvSpPr>
          <p:cNvPr id="60491" name="Rectangle 304"/>
          <p:cNvSpPr>
            <a:spLocks noChangeArrowheads="1"/>
          </p:cNvSpPr>
          <p:nvPr/>
        </p:nvSpPr>
        <p:spPr bwMode="auto">
          <a:xfrm>
            <a:off x="6931025" y="8839200"/>
            <a:ext cx="355600" cy="254000"/>
          </a:xfrm>
          <a:prstGeom prst="rect">
            <a:avLst/>
          </a:prstGeom>
          <a:solidFill>
            <a:srgbClr val="FFFFFF"/>
          </a:solidFill>
          <a:ln w="9525">
            <a:solidFill>
              <a:srgbClr val="000000"/>
            </a:solidFill>
            <a:miter lim="800000"/>
            <a:headEnd/>
            <a:tailEnd/>
          </a:ln>
        </p:spPr>
        <p:txBody>
          <a:bodyPr/>
          <a:lstStyle/>
          <a:p>
            <a:endParaRPr lang="en-US"/>
          </a:p>
        </p:txBody>
      </p:sp>
      <p:sp>
        <p:nvSpPr>
          <p:cNvPr id="60492" name="Rectangle 305"/>
          <p:cNvSpPr>
            <a:spLocks noChangeArrowheads="1"/>
          </p:cNvSpPr>
          <p:nvPr/>
        </p:nvSpPr>
        <p:spPr bwMode="auto">
          <a:xfrm>
            <a:off x="7286625" y="8839200"/>
            <a:ext cx="352425" cy="254000"/>
          </a:xfrm>
          <a:prstGeom prst="rect">
            <a:avLst/>
          </a:prstGeom>
          <a:solidFill>
            <a:srgbClr val="FFFFFF"/>
          </a:solidFill>
          <a:ln w="9525">
            <a:solidFill>
              <a:srgbClr val="000000"/>
            </a:solidFill>
            <a:miter lim="800000"/>
            <a:headEnd/>
            <a:tailEnd/>
          </a:ln>
        </p:spPr>
        <p:txBody>
          <a:bodyPr/>
          <a:lstStyle/>
          <a:p>
            <a:endParaRPr lang="en-US"/>
          </a:p>
        </p:txBody>
      </p:sp>
      <p:sp>
        <p:nvSpPr>
          <p:cNvPr id="60493" name="Rectangle 306"/>
          <p:cNvSpPr>
            <a:spLocks noChangeArrowheads="1"/>
          </p:cNvSpPr>
          <p:nvPr/>
        </p:nvSpPr>
        <p:spPr bwMode="auto">
          <a:xfrm>
            <a:off x="7639050" y="8839200"/>
            <a:ext cx="355600" cy="254000"/>
          </a:xfrm>
          <a:prstGeom prst="rect">
            <a:avLst/>
          </a:prstGeom>
          <a:solidFill>
            <a:srgbClr val="FFFFFF"/>
          </a:solidFill>
          <a:ln w="9525">
            <a:solidFill>
              <a:srgbClr val="000000"/>
            </a:solidFill>
            <a:miter lim="800000"/>
            <a:headEnd/>
            <a:tailEnd/>
          </a:ln>
        </p:spPr>
        <p:txBody>
          <a:bodyPr/>
          <a:lstStyle/>
          <a:p>
            <a:endParaRPr lang="en-US"/>
          </a:p>
        </p:txBody>
      </p:sp>
      <p:sp>
        <p:nvSpPr>
          <p:cNvPr id="60494" name="Rectangle 307"/>
          <p:cNvSpPr>
            <a:spLocks noChangeArrowheads="1"/>
          </p:cNvSpPr>
          <p:nvPr/>
        </p:nvSpPr>
        <p:spPr bwMode="auto">
          <a:xfrm>
            <a:off x="2841625" y="8839200"/>
            <a:ext cx="1708150"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p>
            <a:pPr algn="l"/>
            <a:r>
              <a:rPr lang="en-US"/>
              <a:t>int M_Ojb_Switch[ ];//8</a:t>
            </a:r>
          </a:p>
        </p:txBody>
      </p:sp>
      <p:sp>
        <p:nvSpPr>
          <p:cNvPr id="60495" name="Rectangle 311"/>
          <p:cNvSpPr>
            <a:spLocks noChangeArrowheads="1"/>
          </p:cNvSpPr>
          <p:nvPr/>
        </p:nvSpPr>
        <p:spPr bwMode="auto">
          <a:xfrm>
            <a:off x="5861050" y="5721350"/>
            <a:ext cx="1346200"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p>
            <a:pPr algn="l"/>
            <a:r>
              <a:rPr lang="en-US"/>
              <a:t>MAX_STIM_OBJ</a:t>
            </a:r>
          </a:p>
        </p:txBody>
      </p:sp>
      <p:sp>
        <p:nvSpPr>
          <p:cNvPr id="60496" name="AutoShape 312"/>
          <p:cNvSpPr>
            <a:spLocks/>
          </p:cNvSpPr>
          <p:nvPr/>
        </p:nvSpPr>
        <p:spPr bwMode="auto">
          <a:xfrm rot="-5400000">
            <a:off x="6470650" y="4578350"/>
            <a:ext cx="152400" cy="2895600"/>
          </a:xfrm>
          <a:prstGeom prst="rightBrace">
            <a:avLst>
              <a:gd name="adj1" fmla="val 158333"/>
              <a:gd name="adj2" fmla="val 50000"/>
            </a:avLst>
          </a:prstGeom>
          <a:noFill/>
          <a:ln w="9525">
            <a:solidFill>
              <a:schemeClr val="tx1"/>
            </a:solidFill>
            <a:round/>
            <a:headEnd/>
            <a:tailEnd/>
          </a:ln>
          <a:extLst>
            <a:ext uri="{909E8E84-426E-40DD-AFC4-6F175D3DCCD1}">
              <a14:hiddenFill xmlns:a14="http://schemas.microsoft.com/office/drawing/2010/main">
                <a:solidFill>
                  <a:srgbClr val="FFFFFF"/>
                </a:solidFill>
              </a14:hiddenFill>
            </a:ext>
          </a:extLst>
        </p:spPr>
        <p:txBody>
          <a:bodyPr rot="10800000" wrap="none" anchor="ctr"/>
          <a:lstStyle/>
          <a:p>
            <a:endParaRPr lang="en-US"/>
          </a:p>
        </p:txBody>
      </p:sp>
      <p:sp>
        <p:nvSpPr>
          <p:cNvPr id="60497" name="Rectangle 313"/>
          <p:cNvSpPr>
            <a:spLocks noChangeArrowheads="1"/>
          </p:cNvSpPr>
          <p:nvPr/>
        </p:nvSpPr>
        <p:spPr bwMode="auto">
          <a:xfrm>
            <a:off x="7508875" y="6229350"/>
            <a:ext cx="831850"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l" defTabSz="1828800"/>
            <a:r>
              <a:rPr lang="en-US" sz="800"/>
              <a:t>Object </a:t>
            </a:r>
          </a:p>
          <a:p>
            <a:pPr algn="l" defTabSz="1828800"/>
            <a:r>
              <a:rPr lang="en-US" sz="600"/>
              <a:t>MAX_STIM_OBJ-1</a:t>
            </a:r>
          </a:p>
        </p:txBody>
      </p:sp>
      <p:sp>
        <p:nvSpPr>
          <p:cNvPr id="60498" name="Rectangle 394"/>
          <p:cNvSpPr>
            <a:spLocks noChangeArrowheads="1"/>
          </p:cNvSpPr>
          <p:nvPr/>
        </p:nvSpPr>
        <p:spPr bwMode="auto">
          <a:xfrm>
            <a:off x="860425" y="3349625"/>
            <a:ext cx="1676400"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p>
            <a:r>
              <a:rPr lang="en-US" noProof="1"/>
              <a:t>M_VisObjIDs</a:t>
            </a:r>
            <a:r>
              <a:rPr lang="en-US"/>
              <a:t>[ ]</a:t>
            </a:r>
          </a:p>
        </p:txBody>
      </p:sp>
      <p:sp>
        <p:nvSpPr>
          <p:cNvPr id="60499" name="Rectangle 395"/>
          <p:cNvSpPr>
            <a:spLocks noChangeArrowheads="1"/>
          </p:cNvSpPr>
          <p:nvPr/>
        </p:nvSpPr>
        <p:spPr bwMode="auto">
          <a:xfrm>
            <a:off x="1089025" y="2282825"/>
            <a:ext cx="1447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p>
            <a:r>
              <a:rPr lang="en-US"/>
              <a:t>M_</a:t>
            </a:r>
            <a:r>
              <a:rPr lang="en-US" noProof="1"/>
              <a:t>bufferMessage</a:t>
            </a:r>
            <a:endParaRPr lang="en-US"/>
          </a:p>
          <a:p>
            <a:r>
              <a:rPr lang="en-US"/>
              <a:t>(what message?)</a:t>
            </a:r>
            <a:endParaRPr lang="en-US" noProof="1"/>
          </a:p>
        </p:txBody>
      </p:sp>
      <p:sp>
        <p:nvSpPr>
          <p:cNvPr id="60500" name="Rectangle 397"/>
          <p:cNvSpPr>
            <a:spLocks noChangeArrowheads="1"/>
          </p:cNvSpPr>
          <p:nvPr/>
        </p:nvSpPr>
        <p:spPr bwMode="auto">
          <a:xfrm>
            <a:off x="8556625" y="2314575"/>
            <a:ext cx="1447800" cy="273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p>
            <a:r>
              <a:rPr lang="en-US"/>
              <a:t>M_</a:t>
            </a:r>
            <a:r>
              <a:rPr lang="en-US" noProof="1"/>
              <a:t>bufferMessage</a:t>
            </a:r>
          </a:p>
        </p:txBody>
      </p:sp>
      <p:sp>
        <p:nvSpPr>
          <p:cNvPr id="60501" name="Rectangle 398"/>
          <p:cNvSpPr>
            <a:spLocks noChangeArrowheads="1"/>
          </p:cNvSpPr>
          <p:nvPr/>
        </p:nvSpPr>
        <p:spPr bwMode="auto">
          <a:xfrm>
            <a:off x="4616450" y="2238375"/>
            <a:ext cx="2330450" cy="273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p>
            <a:r>
              <a:rPr lang="en-US"/>
              <a:t>Command: “</a:t>
            </a:r>
            <a:r>
              <a:rPr lang="en-US" noProof="1"/>
              <a:t>Pvi</a:t>
            </a:r>
            <a:r>
              <a:rPr lang="en-US"/>
              <a:t>s</a:t>
            </a:r>
            <a:r>
              <a:rPr lang="en-US" noProof="1"/>
              <a:t>SetStimColors</a:t>
            </a:r>
            <a:r>
              <a:rPr lang="en-US"/>
              <a:t>”</a:t>
            </a:r>
          </a:p>
        </p:txBody>
      </p:sp>
      <p:sp>
        <p:nvSpPr>
          <p:cNvPr id="60502" name="Rectangle 399"/>
          <p:cNvSpPr>
            <a:spLocks noChangeArrowheads="1"/>
          </p:cNvSpPr>
          <p:nvPr/>
        </p:nvSpPr>
        <p:spPr bwMode="auto">
          <a:xfrm>
            <a:off x="784225" y="2892425"/>
            <a:ext cx="1981200"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p>
            <a:r>
              <a:rPr lang="en-US" noProof="1"/>
              <a:t>M_N</a:t>
            </a:r>
            <a:endParaRPr lang="en-US"/>
          </a:p>
        </p:txBody>
      </p:sp>
      <p:sp>
        <p:nvSpPr>
          <p:cNvPr id="60503" name="Rectangle 401"/>
          <p:cNvSpPr>
            <a:spLocks noChangeArrowheads="1"/>
          </p:cNvSpPr>
          <p:nvPr/>
        </p:nvSpPr>
        <p:spPr bwMode="auto">
          <a:xfrm>
            <a:off x="1089025" y="3578225"/>
            <a:ext cx="355600" cy="254000"/>
          </a:xfrm>
          <a:prstGeom prst="rect">
            <a:avLst/>
          </a:prstGeom>
          <a:solidFill>
            <a:srgbClr val="FFFFFF"/>
          </a:solidFill>
          <a:ln w="9525">
            <a:solidFill>
              <a:srgbClr val="000000"/>
            </a:solidFill>
            <a:miter lim="800000"/>
            <a:headEnd/>
            <a:tailEnd/>
          </a:ln>
        </p:spPr>
        <p:txBody>
          <a:bodyPr/>
          <a:lstStyle/>
          <a:p>
            <a:r>
              <a:rPr lang="en-US"/>
              <a:t>0</a:t>
            </a:r>
          </a:p>
        </p:txBody>
      </p:sp>
      <p:sp>
        <p:nvSpPr>
          <p:cNvPr id="60504" name="Rectangle 402"/>
          <p:cNvSpPr>
            <a:spLocks noChangeArrowheads="1"/>
          </p:cNvSpPr>
          <p:nvPr/>
        </p:nvSpPr>
        <p:spPr bwMode="auto">
          <a:xfrm>
            <a:off x="1444625" y="3578225"/>
            <a:ext cx="355600" cy="254000"/>
          </a:xfrm>
          <a:prstGeom prst="rect">
            <a:avLst/>
          </a:prstGeom>
          <a:solidFill>
            <a:srgbClr val="FFFFFF"/>
          </a:solidFill>
          <a:ln w="9525">
            <a:solidFill>
              <a:srgbClr val="000000"/>
            </a:solidFill>
            <a:miter lim="800000"/>
            <a:headEnd/>
            <a:tailEnd/>
          </a:ln>
        </p:spPr>
        <p:txBody>
          <a:bodyPr/>
          <a:lstStyle/>
          <a:p>
            <a:r>
              <a:rPr lang="en-US"/>
              <a:t>1</a:t>
            </a:r>
          </a:p>
        </p:txBody>
      </p:sp>
      <p:sp>
        <p:nvSpPr>
          <p:cNvPr id="60505" name="Rectangle 403"/>
          <p:cNvSpPr>
            <a:spLocks noChangeArrowheads="1"/>
          </p:cNvSpPr>
          <p:nvPr/>
        </p:nvSpPr>
        <p:spPr bwMode="auto">
          <a:xfrm>
            <a:off x="1800225" y="3578225"/>
            <a:ext cx="355600" cy="254000"/>
          </a:xfrm>
          <a:prstGeom prst="rect">
            <a:avLst/>
          </a:prstGeom>
          <a:solidFill>
            <a:srgbClr val="FFFFFF"/>
          </a:solidFill>
          <a:ln w="9525">
            <a:solidFill>
              <a:srgbClr val="000000"/>
            </a:solidFill>
            <a:miter lim="800000"/>
            <a:headEnd/>
            <a:tailEnd/>
          </a:ln>
        </p:spPr>
        <p:txBody>
          <a:bodyPr/>
          <a:lstStyle/>
          <a:p>
            <a:r>
              <a:rPr lang="en-US"/>
              <a:t>3</a:t>
            </a:r>
          </a:p>
        </p:txBody>
      </p:sp>
      <p:sp>
        <p:nvSpPr>
          <p:cNvPr id="60506" name="Rectangle 404"/>
          <p:cNvSpPr>
            <a:spLocks noChangeArrowheads="1"/>
          </p:cNvSpPr>
          <p:nvPr/>
        </p:nvSpPr>
        <p:spPr bwMode="auto">
          <a:xfrm>
            <a:off x="2155825" y="3578225"/>
            <a:ext cx="355600" cy="254000"/>
          </a:xfrm>
          <a:prstGeom prst="rect">
            <a:avLst/>
          </a:prstGeom>
          <a:solidFill>
            <a:srgbClr val="FFFFFF"/>
          </a:solidFill>
          <a:ln w="9525">
            <a:solidFill>
              <a:srgbClr val="000000"/>
            </a:solidFill>
            <a:miter lim="800000"/>
            <a:headEnd/>
            <a:tailEnd/>
          </a:ln>
        </p:spPr>
        <p:txBody>
          <a:bodyPr/>
          <a:lstStyle/>
          <a:p>
            <a:r>
              <a:rPr lang="en-US"/>
              <a:t>5</a:t>
            </a:r>
          </a:p>
        </p:txBody>
      </p:sp>
      <p:sp>
        <p:nvSpPr>
          <p:cNvPr id="60507" name="Rectangle 405"/>
          <p:cNvSpPr>
            <a:spLocks noChangeArrowheads="1"/>
          </p:cNvSpPr>
          <p:nvPr/>
        </p:nvSpPr>
        <p:spPr bwMode="auto">
          <a:xfrm>
            <a:off x="4670425" y="2828925"/>
            <a:ext cx="1981200"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p>
            <a:r>
              <a:rPr lang="en-US"/>
              <a:t>how many objects? 4</a:t>
            </a:r>
            <a:endParaRPr lang="en-US" noProof="1"/>
          </a:p>
        </p:txBody>
      </p:sp>
      <p:sp>
        <p:nvSpPr>
          <p:cNvPr id="60508" name="Line 396"/>
          <p:cNvSpPr>
            <a:spLocks noChangeShapeType="1"/>
          </p:cNvSpPr>
          <p:nvPr/>
        </p:nvSpPr>
        <p:spPr bwMode="auto">
          <a:xfrm>
            <a:off x="2686050" y="2466975"/>
            <a:ext cx="5619750" cy="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nchor="ctr">
            <a:spAutoFit/>
          </a:bodyPr>
          <a:lstStyle/>
          <a:p>
            <a:endParaRPr lang="en-US"/>
          </a:p>
        </p:txBody>
      </p:sp>
      <p:sp>
        <p:nvSpPr>
          <p:cNvPr id="60509" name="Line 400"/>
          <p:cNvSpPr>
            <a:spLocks noChangeShapeType="1"/>
          </p:cNvSpPr>
          <p:nvPr/>
        </p:nvSpPr>
        <p:spPr bwMode="auto">
          <a:xfrm>
            <a:off x="2678113" y="3028950"/>
            <a:ext cx="5619750" cy="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nchor="ctr">
            <a:spAutoFit/>
          </a:bodyPr>
          <a:lstStyle/>
          <a:p>
            <a:endParaRPr lang="en-US"/>
          </a:p>
        </p:txBody>
      </p:sp>
      <p:sp>
        <p:nvSpPr>
          <p:cNvPr id="60510" name="Line 406"/>
          <p:cNvSpPr>
            <a:spLocks noChangeShapeType="1"/>
          </p:cNvSpPr>
          <p:nvPr/>
        </p:nvSpPr>
        <p:spPr bwMode="auto">
          <a:xfrm>
            <a:off x="2670175" y="3638550"/>
            <a:ext cx="5619750" cy="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nchor="ctr">
            <a:spAutoFit/>
          </a:bodyPr>
          <a:lstStyle/>
          <a:p>
            <a:endParaRPr lang="en-US"/>
          </a:p>
        </p:txBody>
      </p:sp>
      <p:sp>
        <p:nvSpPr>
          <p:cNvPr id="60511" name="Rectangle 407"/>
          <p:cNvSpPr>
            <a:spLocks noChangeArrowheads="1"/>
          </p:cNvSpPr>
          <p:nvPr/>
        </p:nvSpPr>
        <p:spPr bwMode="auto">
          <a:xfrm>
            <a:off x="4660900" y="3441700"/>
            <a:ext cx="1981200" cy="273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p>
            <a:r>
              <a:rPr lang="en-US"/>
              <a:t>Indexes of those objects?</a:t>
            </a:r>
            <a:endParaRPr lang="en-US" noProof="1"/>
          </a:p>
        </p:txBody>
      </p:sp>
      <p:sp>
        <p:nvSpPr>
          <p:cNvPr id="60512" name="Line 408"/>
          <p:cNvSpPr>
            <a:spLocks noChangeShapeType="1"/>
          </p:cNvSpPr>
          <p:nvPr/>
        </p:nvSpPr>
        <p:spPr bwMode="auto">
          <a:xfrm>
            <a:off x="1317625" y="3806825"/>
            <a:ext cx="4038600" cy="2905125"/>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nchor="ctr">
            <a:spAutoFit/>
          </a:bodyPr>
          <a:lstStyle/>
          <a:p>
            <a:endParaRPr lang="en-US"/>
          </a:p>
        </p:txBody>
      </p:sp>
      <p:sp>
        <p:nvSpPr>
          <p:cNvPr id="60513" name="Line 409"/>
          <p:cNvSpPr>
            <a:spLocks noChangeShapeType="1"/>
          </p:cNvSpPr>
          <p:nvPr/>
        </p:nvSpPr>
        <p:spPr bwMode="auto">
          <a:xfrm>
            <a:off x="1651000" y="3806825"/>
            <a:ext cx="4010025" cy="2905125"/>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nchor="ctr">
            <a:spAutoFit/>
          </a:bodyPr>
          <a:lstStyle/>
          <a:p>
            <a:endParaRPr lang="en-US"/>
          </a:p>
        </p:txBody>
      </p:sp>
      <p:sp>
        <p:nvSpPr>
          <p:cNvPr id="60514" name="Line 410"/>
          <p:cNvSpPr>
            <a:spLocks noChangeShapeType="1"/>
          </p:cNvSpPr>
          <p:nvPr/>
        </p:nvSpPr>
        <p:spPr bwMode="auto">
          <a:xfrm>
            <a:off x="2003425" y="3806825"/>
            <a:ext cx="4419600" cy="2905125"/>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nchor="ctr">
            <a:spAutoFit/>
          </a:bodyPr>
          <a:lstStyle/>
          <a:p>
            <a:endParaRPr lang="en-US"/>
          </a:p>
        </p:txBody>
      </p:sp>
      <p:sp>
        <p:nvSpPr>
          <p:cNvPr id="60515" name="Line 411"/>
          <p:cNvSpPr>
            <a:spLocks noChangeShapeType="1"/>
          </p:cNvSpPr>
          <p:nvPr/>
        </p:nvSpPr>
        <p:spPr bwMode="auto">
          <a:xfrm>
            <a:off x="2327275" y="3806825"/>
            <a:ext cx="4781550" cy="2905125"/>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nchor="ctr">
            <a:spAutoFit/>
          </a:bodyPr>
          <a:lstStyle/>
          <a:p>
            <a:endParaRPr lang="en-US"/>
          </a:p>
        </p:txBody>
      </p:sp>
      <p:sp>
        <p:nvSpPr>
          <p:cNvPr id="60516" name="Rectangle 412"/>
          <p:cNvSpPr>
            <a:spLocks noChangeArrowheads="1"/>
          </p:cNvSpPr>
          <p:nvPr/>
        </p:nvSpPr>
        <p:spPr bwMode="auto">
          <a:xfrm>
            <a:off x="8404225" y="3333750"/>
            <a:ext cx="1676400"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p>
            <a:r>
              <a:rPr lang="en-US" noProof="1"/>
              <a:t>M_VisObjIDs</a:t>
            </a:r>
            <a:r>
              <a:rPr lang="en-US"/>
              <a:t>[ ]</a:t>
            </a:r>
          </a:p>
        </p:txBody>
      </p:sp>
      <p:sp>
        <p:nvSpPr>
          <p:cNvPr id="60517" name="Rectangle 413"/>
          <p:cNvSpPr>
            <a:spLocks noChangeArrowheads="1"/>
          </p:cNvSpPr>
          <p:nvPr/>
        </p:nvSpPr>
        <p:spPr bwMode="auto">
          <a:xfrm>
            <a:off x="8223250" y="2886075"/>
            <a:ext cx="1981200" cy="273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p>
            <a:r>
              <a:rPr lang="en-US" noProof="1"/>
              <a:t>M_N</a:t>
            </a:r>
            <a:endParaRPr lang="en-US"/>
          </a:p>
        </p:txBody>
      </p:sp>
      <p:sp>
        <p:nvSpPr>
          <p:cNvPr id="60518" name="Rectangle 414"/>
          <p:cNvSpPr>
            <a:spLocks noChangeArrowheads="1"/>
          </p:cNvSpPr>
          <p:nvPr/>
        </p:nvSpPr>
        <p:spPr bwMode="auto">
          <a:xfrm>
            <a:off x="8632825" y="3562350"/>
            <a:ext cx="355600" cy="254000"/>
          </a:xfrm>
          <a:prstGeom prst="rect">
            <a:avLst/>
          </a:prstGeom>
          <a:solidFill>
            <a:srgbClr val="FFFFFF"/>
          </a:solidFill>
          <a:ln w="9525">
            <a:solidFill>
              <a:srgbClr val="000000"/>
            </a:solidFill>
            <a:miter lim="800000"/>
            <a:headEnd/>
            <a:tailEnd/>
          </a:ln>
        </p:spPr>
        <p:txBody>
          <a:bodyPr/>
          <a:lstStyle/>
          <a:p>
            <a:r>
              <a:rPr lang="en-US"/>
              <a:t>0</a:t>
            </a:r>
          </a:p>
        </p:txBody>
      </p:sp>
      <p:sp>
        <p:nvSpPr>
          <p:cNvPr id="60519" name="Rectangle 415"/>
          <p:cNvSpPr>
            <a:spLocks noChangeArrowheads="1"/>
          </p:cNvSpPr>
          <p:nvPr/>
        </p:nvSpPr>
        <p:spPr bwMode="auto">
          <a:xfrm>
            <a:off x="8988425" y="3562350"/>
            <a:ext cx="355600" cy="254000"/>
          </a:xfrm>
          <a:prstGeom prst="rect">
            <a:avLst/>
          </a:prstGeom>
          <a:solidFill>
            <a:srgbClr val="FFFFFF"/>
          </a:solidFill>
          <a:ln w="9525">
            <a:solidFill>
              <a:srgbClr val="000000"/>
            </a:solidFill>
            <a:miter lim="800000"/>
            <a:headEnd/>
            <a:tailEnd/>
          </a:ln>
        </p:spPr>
        <p:txBody>
          <a:bodyPr/>
          <a:lstStyle/>
          <a:p>
            <a:r>
              <a:rPr lang="en-US"/>
              <a:t>1</a:t>
            </a:r>
          </a:p>
        </p:txBody>
      </p:sp>
      <p:sp>
        <p:nvSpPr>
          <p:cNvPr id="60520" name="Rectangle 416"/>
          <p:cNvSpPr>
            <a:spLocks noChangeArrowheads="1"/>
          </p:cNvSpPr>
          <p:nvPr/>
        </p:nvSpPr>
        <p:spPr bwMode="auto">
          <a:xfrm>
            <a:off x="9344025" y="3562350"/>
            <a:ext cx="355600" cy="254000"/>
          </a:xfrm>
          <a:prstGeom prst="rect">
            <a:avLst/>
          </a:prstGeom>
          <a:solidFill>
            <a:srgbClr val="FFFFFF"/>
          </a:solidFill>
          <a:ln w="9525">
            <a:solidFill>
              <a:srgbClr val="000000"/>
            </a:solidFill>
            <a:miter lim="800000"/>
            <a:headEnd/>
            <a:tailEnd/>
          </a:ln>
        </p:spPr>
        <p:txBody>
          <a:bodyPr/>
          <a:lstStyle/>
          <a:p>
            <a:r>
              <a:rPr lang="en-US"/>
              <a:t>3</a:t>
            </a:r>
          </a:p>
        </p:txBody>
      </p:sp>
      <p:sp>
        <p:nvSpPr>
          <p:cNvPr id="60521" name="Rectangle 417"/>
          <p:cNvSpPr>
            <a:spLocks noChangeArrowheads="1"/>
          </p:cNvSpPr>
          <p:nvPr/>
        </p:nvSpPr>
        <p:spPr bwMode="auto">
          <a:xfrm>
            <a:off x="9699625" y="3562350"/>
            <a:ext cx="355600" cy="254000"/>
          </a:xfrm>
          <a:prstGeom prst="rect">
            <a:avLst/>
          </a:prstGeom>
          <a:solidFill>
            <a:srgbClr val="FFFFFF"/>
          </a:solidFill>
          <a:ln w="9525">
            <a:solidFill>
              <a:srgbClr val="000000"/>
            </a:solidFill>
            <a:miter lim="800000"/>
            <a:headEnd/>
            <a:tailEnd/>
          </a:ln>
        </p:spPr>
        <p:txBody>
          <a:bodyPr/>
          <a:lstStyle/>
          <a:p>
            <a:r>
              <a:rPr lang="en-US"/>
              <a:t>5</a:t>
            </a:r>
          </a:p>
        </p:txBody>
      </p:sp>
      <p:sp>
        <p:nvSpPr>
          <p:cNvPr id="60522" name="Rectangle 418"/>
          <p:cNvSpPr>
            <a:spLocks noChangeArrowheads="1"/>
          </p:cNvSpPr>
          <p:nvPr/>
        </p:nvSpPr>
        <p:spPr bwMode="auto">
          <a:xfrm>
            <a:off x="0" y="0"/>
            <a:ext cx="18288000" cy="990600"/>
          </a:xfrm>
          <a:prstGeom prst="rect">
            <a:avLst/>
          </a:prstGeom>
          <a:gradFill rotWithShape="1">
            <a:gsLst>
              <a:gs pos="0">
                <a:srgbClr val="CACACA"/>
              </a:gs>
              <a:gs pos="50000">
                <a:srgbClr val="EAEAEA"/>
              </a:gs>
              <a:gs pos="100000">
                <a:srgbClr val="CACACA"/>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lIns="182880" tIns="91440" rIns="182880" bIns="91440" anchor="ctr"/>
          <a:lstStyle/>
          <a:p>
            <a:pPr defTabSz="1828800"/>
            <a:r>
              <a:rPr lang="en-US" sz="3600" b="1">
                <a:solidFill>
                  <a:srgbClr val="A50021"/>
                </a:solidFill>
              </a:rPr>
              <a:t>The shared memory structure between TAS, MOXY &amp; VIS</a:t>
            </a:r>
          </a:p>
        </p:txBody>
      </p:sp>
      <p:sp>
        <p:nvSpPr>
          <p:cNvPr id="60523" name="Line 419"/>
          <p:cNvSpPr>
            <a:spLocks noChangeShapeType="1"/>
          </p:cNvSpPr>
          <p:nvPr/>
        </p:nvSpPr>
        <p:spPr bwMode="auto">
          <a:xfrm flipH="1">
            <a:off x="5356225" y="3810000"/>
            <a:ext cx="3406775" cy="290195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nchor="ctr">
            <a:spAutoFit/>
          </a:bodyPr>
          <a:lstStyle/>
          <a:p>
            <a:endParaRPr lang="en-US"/>
          </a:p>
        </p:txBody>
      </p:sp>
      <p:sp>
        <p:nvSpPr>
          <p:cNvPr id="60524" name="Line 420"/>
          <p:cNvSpPr>
            <a:spLocks noChangeShapeType="1"/>
          </p:cNvSpPr>
          <p:nvPr/>
        </p:nvSpPr>
        <p:spPr bwMode="auto">
          <a:xfrm flipH="1">
            <a:off x="5661025" y="3810000"/>
            <a:ext cx="3482975" cy="290195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nchor="ctr">
            <a:spAutoFit/>
          </a:bodyPr>
          <a:lstStyle/>
          <a:p>
            <a:endParaRPr lang="en-US"/>
          </a:p>
        </p:txBody>
      </p:sp>
      <p:sp>
        <p:nvSpPr>
          <p:cNvPr id="60525" name="Line 421"/>
          <p:cNvSpPr>
            <a:spLocks noChangeShapeType="1"/>
          </p:cNvSpPr>
          <p:nvPr/>
        </p:nvSpPr>
        <p:spPr bwMode="auto">
          <a:xfrm flipH="1">
            <a:off x="6423025" y="3810000"/>
            <a:ext cx="3101975" cy="290195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nchor="ctr">
            <a:spAutoFit/>
          </a:bodyPr>
          <a:lstStyle/>
          <a:p>
            <a:endParaRPr lang="en-US"/>
          </a:p>
        </p:txBody>
      </p:sp>
      <p:sp>
        <p:nvSpPr>
          <p:cNvPr id="60526" name="Line 422"/>
          <p:cNvSpPr>
            <a:spLocks noChangeShapeType="1"/>
          </p:cNvSpPr>
          <p:nvPr/>
        </p:nvSpPr>
        <p:spPr bwMode="auto">
          <a:xfrm flipH="1">
            <a:off x="7108825" y="3810000"/>
            <a:ext cx="2720975" cy="290195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nchor="ctr">
            <a:spAutoFit/>
          </a:bodyPr>
          <a:lstStyle/>
          <a:p>
            <a:endParaRPr lang="en-US"/>
          </a:p>
        </p:txBody>
      </p:sp>
      <p:sp>
        <p:nvSpPr>
          <p:cNvPr id="60527" name="Rectangle 423"/>
          <p:cNvSpPr>
            <a:spLocks noChangeArrowheads="1"/>
          </p:cNvSpPr>
          <p:nvPr/>
        </p:nvSpPr>
        <p:spPr bwMode="auto">
          <a:xfrm>
            <a:off x="5156200" y="9140825"/>
            <a:ext cx="355600" cy="254000"/>
          </a:xfrm>
          <a:prstGeom prst="rect">
            <a:avLst/>
          </a:prstGeom>
          <a:solidFill>
            <a:srgbClr val="FFFFFF"/>
          </a:solidFill>
          <a:ln w="9525">
            <a:solidFill>
              <a:srgbClr val="000000"/>
            </a:solidFill>
            <a:miter lim="800000"/>
            <a:headEnd/>
            <a:tailEnd/>
          </a:ln>
        </p:spPr>
        <p:txBody>
          <a:bodyPr/>
          <a:lstStyle/>
          <a:p>
            <a:endParaRPr lang="en-US"/>
          </a:p>
        </p:txBody>
      </p:sp>
      <p:sp>
        <p:nvSpPr>
          <p:cNvPr id="60528" name="Rectangle 424"/>
          <p:cNvSpPr>
            <a:spLocks noChangeArrowheads="1"/>
          </p:cNvSpPr>
          <p:nvPr/>
        </p:nvSpPr>
        <p:spPr bwMode="auto">
          <a:xfrm>
            <a:off x="5511800" y="9140825"/>
            <a:ext cx="352425" cy="254000"/>
          </a:xfrm>
          <a:prstGeom prst="rect">
            <a:avLst/>
          </a:prstGeom>
          <a:solidFill>
            <a:srgbClr val="FFFFFF"/>
          </a:solidFill>
          <a:ln w="9525">
            <a:solidFill>
              <a:srgbClr val="000000"/>
            </a:solidFill>
            <a:miter lim="800000"/>
            <a:headEnd/>
            <a:tailEnd/>
          </a:ln>
        </p:spPr>
        <p:txBody>
          <a:bodyPr/>
          <a:lstStyle/>
          <a:p>
            <a:endParaRPr lang="en-US"/>
          </a:p>
        </p:txBody>
      </p:sp>
      <p:sp>
        <p:nvSpPr>
          <p:cNvPr id="60529" name="Rectangle 425"/>
          <p:cNvSpPr>
            <a:spLocks noChangeArrowheads="1"/>
          </p:cNvSpPr>
          <p:nvPr/>
        </p:nvSpPr>
        <p:spPr bwMode="auto">
          <a:xfrm>
            <a:off x="5864225" y="9140825"/>
            <a:ext cx="355600" cy="254000"/>
          </a:xfrm>
          <a:prstGeom prst="rect">
            <a:avLst/>
          </a:prstGeom>
          <a:solidFill>
            <a:srgbClr val="FFFFFF"/>
          </a:solidFill>
          <a:ln w="9525">
            <a:solidFill>
              <a:srgbClr val="000000"/>
            </a:solidFill>
            <a:miter lim="800000"/>
            <a:headEnd/>
            <a:tailEnd/>
          </a:ln>
        </p:spPr>
        <p:txBody>
          <a:bodyPr/>
          <a:lstStyle/>
          <a:p>
            <a:endParaRPr lang="en-US"/>
          </a:p>
        </p:txBody>
      </p:sp>
      <p:sp>
        <p:nvSpPr>
          <p:cNvPr id="60530" name="Rectangle 426"/>
          <p:cNvSpPr>
            <a:spLocks noChangeArrowheads="1"/>
          </p:cNvSpPr>
          <p:nvPr/>
        </p:nvSpPr>
        <p:spPr bwMode="auto">
          <a:xfrm>
            <a:off x="6219825" y="9140825"/>
            <a:ext cx="355600" cy="254000"/>
          </a:xfrm>
          <a:prstGeom prst="rect">
            <a:avLst/>
          </a:prstGeom>
          <a:solidFill>
            <a:srgbClr val="FFFFFF"/>
          </a:solidFill>
          <a:ln w="9525">
            <a:solidFill>
              <a:srgbClr val="000000"/>
            </a:solidFill>
            <a:miter lim="800000"/>
            <a:headEnd/>
            <a:tailEnd/>
          </a:ln>
        </p:spPr>
        <p:txBody>
          <a:bodyPr/>
          <a:lstStyle/>
          <a:p>
            <a:endParaRPr lang="en-US"/>
          </a:p>
        </p:txBody>
      </p:sp>
      <p:sp>
        <p:nvSpPr>
          <p:cNvPr id="60531" name="Rectangle 427"/>
          <p:cNvSpPr>
            <a:spLocks noChangeArrowheads="1"/>
          </p:cNvSpPr>
          <p:nvPr/>
        </p:nvSpPr>
        <p:spPr bwMode="auto">
          <a:xfrm>
            <a:off x="6575425" y="9140825"/>
            <a:ext cx="355600" cy="254000"/>
          </a:xfrm>
          <a:prstGeom prst="rect">
            <a:avLst/>
          </a:prstGeom>
          <a:solidFill>
            <a:srgbClr val="FFFFFF"/>
          </a:solidFill>
          <a:ln w="9525">
            <a:solidFill>
              <a:srgbClr val="000000"/>
            </a:solidFill>
            <a:miter lim="800000"/>
            <a:headEnd/>
            <a:tailEnd/>
          </a:ln>
        </p:spPr>
        <p:txBody>
          <a:bodyPr/>
          <a:lstStyle/>
          <a:p>
            <a:endParaRPr lang="en-US"/>
          </a:p>
        </p:txBody>
      </p:sp>
      <p:sp>
        <p:nvSpPr>
          <p:cNvPr id="60532" name="Rectangle 428"/>
          <p:cNvSpPr>
            <a:spLocks noChangeArrowheads="1"/>
          </p:cNvSpPr>
          <p:nvPr/>
        </p:nvSpPr>
        <p:spPr bwMode="auto">
          <a:xfrm>
            <a:off x="6931025" y="9140825"/>
            <a:ext cx="355600" cy="254000"/>
          </a:xfrm>
          <a:prstGeom prst="rect">
            <a:avLst/>
          </a:prstGeom>
          <a:solidFill>
            <a:srgbClr val="FFFFFF"/>
          </a:solidFill>
          <a:ln w="9525">
            <a:solidFill>
              <a:srgbClr val="000000"/>
            </a:solidFill>
            <a:miter lim="800000"/>
            <a:headEnd/>
            <a:tailEnd/>
          </a:ln>
        </p:spPr>
        <p:txBody>
          <a:bodyPr/>
          <a:lstStyle/>
          <a:p>
            <a:endParaRPr lang="en-US"/>
          </a:p>
        </p:txBody>
      </p:sp>
      <p:sp>
        <p:nvSpPr>
          <p:cNvPr id="60533" name="Rectangle 429"/>
          <p:cNvSpPr>
            <a:spLocks noChangeArrowheads="1"/>
          </p:cNvSpPr>
          <p:nvPr/>
        </p:nvSpPr>
        <p:spPr bwMode="auto">
          <a:xfrm>
            <a:off x="7286625" y="9140825"/>
            <a:ext cx="352425" cy="254000"/>
          </a:xfrm>
          <a:prstGeom prst="rect">
            <a:avLst/>
          </a:prstGeom>
          <a:solidFill>
            <a:srgbClr val="FFFFFF"/>
          </a:solidFill>
          <a:ln w="9525">
            <a:solidFill>
              <a:srgbClr val="000000"/>
            </a:solidFill>
            <a:miter lim="800000"/>
            <a:headEnd/>
            <a:tailEnd/>
          </a:ln>
        </p:spPr>
        <p:txBody>
          <a:bodyPr/>
          <a:lstStyle/>
          <a:p>
            <a:endParaRPr lang="en-US"/>
          </a:p>
        </p:txBody>
      </p:sp>
      <p:sp>
        <p:nvSpPr>
          <p:cNvPr id="60534" name="Rectangle 430"/>
          <p:cNvSpPr>
            <a:spLocks noChangeArrowheads="1"/>
          </p:cNvSpPr>
          <p:nvPr/>
        </p:nvSpPr>
        <p:spPr bwMode="auto">
          <a:xfrm>
            <a:off x="7639050" y="9140825"/>
            <a:ext cx="355600" cy="254000"/>
          </a:xfrm>
          <a:prstGeom prst="rect">
            <a:avLst/>
          </a:prstGeom>
          <a:solidFill>
            <a:srgbClr val="FFFFFF"/>
          </a:solidFill>
          <a:ln w="9525">
            <a:solidFill>
              <a:srgbClr val="000000"/>
            </a:solidFill>
            <a:miter lim="800000"/>
            <a:headEnd/>
            <a:tailEnd/>
          </a:ln>
        </p:spPr>
        <p:txBody>
          <a:bodyPr/>
          <a:lstStyle/>
          <a:p>
            <a:endParaRPr lang="en-US"/>
          </a:p>
        </p:txBody>
      </p:sp>
      <p:sp>
        <p:nvSpPr>
          <p:cNvPr id="60535" name="Rectangle 433"/>
          <p:cNvSpPr>
            <a:spLocks noChangeArrowheads="1"/>
          </p:cNvSpPr>
          <p:nvPr/>
        </p:nvSpPr>
        <p:spPr bwMode="auto">
          <a:xfrm>
            <a:off x="2841625" y="9150350"/>
            <a:ext cx="2209800"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p>
            <a:pPr algn="l"/>
            <a:r>
              <a:rPr lang="en-US"/>
              <a:t>char M_PicFileName[ ][64];//9</a:t>
            </a:r>
          </a:p>
        </p:txBody>
      </p:sp>
      <p:sp>
        <p:nvSpPr>
          <p:cNvPr id="60536" name="Rectangle 446"/>
          <p:cNvSpPr>
            <a:spLocks noChangeArrowheads="1"/>
          </p:cNvSpPr>
          <p:nvPr/>
        </p:nvSpPr>
        <p:spPr bwMode="auto">
          <a:xfrm>
            <a:off x="838200" y="10991850"/>
            <a:ext cx="7848600" cy="2246313"/>
          </a:xfrm>
          <a:prstGeom prst="rect">
            <a:avLst/>
          </a:prstGeom>
          <a:noFill/>
          <a:ln w="9525" algn="ctr">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p>
            <a:pPr algn="l">
              <a:spcBef>
                <a:spcPct val="50000"/>
              </a:spcBef>
            </a:pPr>
            <a:r>
              <a:rPr lang="en-US" sz="2000" dirty="0">
                <a:solidFill>
                  <a:schemeClr val="accent2"/>
                </a:solidFill>
              </a:rPr>
              <a:t>Typical functions to present </a:t>
            </a:r>
            <a:r>
              <a:rPr lang="en-US" sz="2000" dirty="0" smtClean="0">
                <a:solidFill>
                  <a:schemeClr val="accent2"/>
                </a:solidFill>
              </a:rPr>
              <a:t>a square on the screen:</a:t>
            </a:r>
            <a:endParaRPr lang="en-US" sz="2000" dirty="0">
              <a:solidFill>
                <a:schemeClr val="accent2"/>
              </a:solidFill>
            </a:endParaRPr>
          </a:p>
          <a:p>
            <a:pPr algn="l">
              <a:spcBef>
                <a:spcPct val="50000"/>
              </a:spcBef>
            </a:pPr>
            <a:r>
              <a:rPr lang="en-US" sz="2000" dirty="0">
                <a:solidFill>
                  <a:schemeClr val="accent2"/>
                </a:solidFill>
              </a:rPr>
              <a:t>1) </a:t>
            </a:r>
            <a:r>
              <a:rPr lang="en-US" sz="2000" dirty="0" err="1">
                <a:solidFill>
                  <a:schemeClr val="accent2"/>
                </a:solidFill>
              </a:rPr>
              <a:t>PvisSetStimColors</a:t>
            </a:r>
            <a:r>
              <a:rPr lang="en-US" sz="2000" dirty="0">
                <a:solidFill>
                  <a:schemeClr val="accent2"/>
                </a:solidFill>
              </a:rPr>
              <a:t>(</a:t>
            </a:r>
            <a:r>
              <a:rPr lang="en-US" sz="2000" dirty="0" err="1">
                <a:solidFill>
                  <a:schemeClr val="accent2"/>
                </a:solidFill>
              </a:rPr>
              <a:t>nFix,fixObj,fixRed,fixGreen,fixBlue</a:t>
            </a:r>
            <a:r>
              <a:rPr lang="en-US" sz="2000" dirty="0">
                <a:solidFill>
                  <a:schemeClr val="accent2"/>
                </a:solidFill>
              </a:rPr>
              <a:t>); </a:t>
            </a:r>
          </a:p>
          <a:p>
            <a:pPr algn="l">
              <a:spcBef>
                <a:spcPct val="50000"/>
              </a:spcBef>
            </a:pPr>
            <a:r>
              <a:rPr lang="en-US" sz="2000" dirty="0">
                <a:solidFill>
                  <a:schemeClr val="accent2"/>
                </a:solidFill>
              </a:rPr>
              <a:t>2) </a:t>
            </a:r>
            <a:r>
              <a:rPr lang="en-US" sz="2000" dirty="0" err="1">
                <a:solidFill>
                  <a:schemeClr val="accent2"/>
                </a:solidFill>
              </a:rPr>
              <a:t>PvisStimLocation</a:t>
            </a:r>
            <a:r>
              <a:rPr lang="en-US" sz="2000" dirty="0">
                <a:solidFill>
                  <a:schemeClr val="accent2"/>
                </a:solidFill>
              </a:rPr>
              <a:t>(</a:t>
            </a:r>
            <a:r>
              <a:rPr lang="en-US" sz="2000" dirty="0" err="1">
                <a:solidFill>
                  <a:schemeClr val="accent2"/>
                </a:solidFill>
              </a:rPr>
              <a:t>nFix</a:t>
            </a:r>
            <a:r>
              <a:rPr lang="en-US" sz="2000" dirty="0">
                <a:solidFill>
                  <a:schemeClr val="accent2"/>
                </a:solidFill>
              </a:rPr>
              <a:t>, </a:t>
            </a:r>
            <a:r>
              <a:rPr lang="en-US" sz="2000" dirty="0" err="1">
                <a:solidFill>
                  <a:schemeClr val="accent2"/>
                </a:solidFill>
              </a:rPr>
              <a:t>fixObj</a:t>
            </a:r>
            <a:r>
              <a:rPr lang="en-US" sz="2000" dirty="0">
                <a:solidFill>
                  <a:schemeClr val="accent2"/>
                </a:solidFill>
              </a:rPr>
              <a:t>, </a:t>
            </a:r>
            <a:r>
              <a:rPr lang="en-US" sz="2000" dirty="0" err="1">
                <a:solidFill>
                  <a:schemeClr val="accent2"/>
                </a:solidFill>
              </a:rPr>
              <a:t>fixX</a:t>
            </a:r>
            <a:r>
              <a:rPr lang="en-US" sz="2000" dirty="0">
                <a:solidFill>
                  <a:schemeClr val="accent2"/>
                </a:solidFill>
              </a:rPr>
              <a:t>, </a:t>
            </a:r>
            <a:r>
              <a:rPr lang="en-US" sz="2000" dirty="0" err="1">
                <a:solidFill>
                  <a:schemeClr val="accent2"/>
                </a:solidFill>
              </a:rPr>
              <a:t>fixY</a:t>
            </a:r>
            <a:r>
              <a:rPr lang="en-US" sz="2000" dirty="0">
                <a:solidFill>
                  <a:schemeClr val="accent2"/>
                </a:solidFill>
              </a:rPr>
              <a:t>);</a:t>
            </a:r>
          </a:p>
          <a:p>
            <a:pPr algn="l">
              <a:spcBef>
                <a:spcPct val="50000"/>
              </a:spcBef>
            </a:pPr>
            <a:r>
              <a:rPr lang="en-US" sz="2000" dirty="0">
                <a:solidFill>
                  <a:schemeClr val="accent2"/>
                </a:solidFill>
              </a:rPr>
              <a:t>3) </a:t>
            </a:r>
            <a:r>
              <a:rPr lang="en-US" sz="2000" dirty="0" err="1">
                <a:solidFill>
                  <a:schemeClr val="accent2"/>
                </a:solidFill>
              </a:rPr>
              <a:t>PvisDrawBar</a:t>
            </a:r>
            <a:r>
              <a:rPr lang="en-US" sz="2000" dirty="0">
                <a:solidFill>
                  <a:schemeClr val="accent2"/>
                </a:solidFill>
              </a:rPr>
              <a:t>(</a:t>
            </a:r>
            <a:r>
              <a:rPr lang="en-US" sz="2000" dirty="0" err="1">
                <a:solidFill>
                  <a:schemeClr val="accent2"/>
                </a:solidFill>
              </a:rPr>
              <a:t>nFix</a:t>
            </a:r>
            <a:r>
              <a:rPr lang="en-US" sz="2000" dirty="0">
                <a:solidFill>
                  <a:schemeClr val="accent2"/>
                </a:solidFill>
              </a:rPr>
              <a:t>, </a:t>
            </a:r>
            <a:r>
              <a:rPr lang="en-US" sz="2000" dirty="0" err="1">
                <a:solidFill>
                  <a:schemeClr val="accent2"/>
                </a:solidFill>
              </a:rPr>
              <a:t>fixObj</a:t>
            </a:r>
            <a:r>
              <a:rPr lang="en-US" sz="2000" dirty="0">
                <a:solidFill>
                  <a:schemeClr val="accent2"/>
                </a:solidFill>
              </a:rPr>
              <a:t>, </a:t>
            </a:r>
            <a:r>
              <a:rPr lang="en-US" sz="2000" dirty="0" err="1">
                <a:solidFill>
                  <a:schemeClr val="accent2"/>
                </a:solidFill>
              </a:rPr>
              <a:t>fixSize</a:t>
            </a:r>
            <a:r>
              <a:rPr lang="en-US" sz="2000" dirty="0">
                <a:solidFill>
                  <a:schemeClr val="accent2"/>
                </a:solidFill>
              </a:rPr>
              <a:t>, </a:t>
            </a:r>
            <a:r>
              <a:rPr lang="en-US" sz="2000" dirty="0" err="1">
                <a:solidFill>
                  <a:schemeClr val="accent2"/>
                </a:solidFill>
              </a:rPr>
              <a:t>fixSize</a:t>
            </a:r>
            <a:r>
              <a:rPr lang="en-US" sz="2000" dirty="0">
                <a:solidFill>
                  <a:schemeClr val="accent2"/>
                </a:solidFill>
              </a:rPr>
              <a:t>, </a:t>
            </a:r>
            <a:r>
              <a:rPr lang="en-US" sz="2000" dirty="0" err="1">
                <a:solidFill>
                  <a:schemeClr val="accent2"/>
                </a:solidFill>
              </a:rPr>
              <a:t>ContrastOfBars</a:t>
            </a:r>
            <a:r>
              <a:rPr lang="en-US" sz="2000" dirty="0">
                <a:solidFill>
                  <a:schemeClr val="accent2"/>
                </a:solidFill>
              </a:rPr>
              <a:t>);</a:t>
            </a:r>
          </a:p>
          <a:p>
            <a:pPr algn="l">
              <a:spcBef>
                <a:spcPct val="50000"/>
              </a:spcBef>
            </a:pPr>
            <a:r>
              <a:rPr lang="en-US" sz="2000" dirty="0">
                <a:solidFill>
                  <a:schemeClr val="accent2"/>
                </a:solidFill>
              </a:rPr>
              <a:t>4) </a:t>
            </a:r>
            <a:r>
              <a:rPr lang="en-US" sz="1800" dirty="0" err="1">
                <a:solidFill>
                  <a:schemeClr val="accent2"/>
                </a:solidFill>
              </a:rPr>
              <a:t>PvisSwitchStim_with_EODE</a:t>
            </a:r>
            <a:r>
              <a:rPr lang="en-US" sz="1800" dirty="0">
                <a:solidFill>
                  <a:schemeClr val="accent2"/>
                </a:solidFill>
              </a:rPr>
              <a:t>(</a:t>
            </a:r>
            <a:r>
              <a:rPr lang="en-US" sz="1800" dirty="0" err="1">
                <a:solidFill>
                  <a:schemeClr val="accent2"/>
                </a:solidFill>
              </a:rPr>
              <a:t>nFix</a:t>
            </a:r>
            <a:r>
              <a:rPr lang="en-US" sz="1800" dirty="0">
                <a:solidFill>
                  <a:schemeClr val="accent2"/>
                </a:solidFill>
              </a:rPr>
              <a:t>, </a:t>
            </a:r>
            <a:r>
              <a:rPr lang="en-US" sz="1800" dirty="0" err="1">
                <a:solidFill>
                  <a:schemeClr val="accent2"/>
                </a:solidFill>
              </a:rPr>
              <a:t>fixObj</a:t>
            </a:r>
            <a:r>
              <a:rPr lang="en-US" sz="1800" dirty="0">
                <a:solidFill>
                  <a:schemeClr val="accent2"/>
                </a:solidFill>
              </a:rPr>
              <a:t>, </a:t>
            </a:r>
            <a:r>
              <a:rPr lang="en-US" sz="1800" dirty="0" err="1">
                <a:solidFill>
                  <a:schemeClr val="accent2"/>
                </a:solidFill>
              </a:rPr>
              <a:t>fix_SwitchON</a:t>
            </a:r>
            <a:r>
              <a:rPr lang="en-US" sz="1800" dirty="0">
                <a:solidFill>
                  <a:schemeClr val="accent2"/>
                </a:solidFill>
              </a:rPr>
              <a:t>, </a:t>
            </a:r>
            <a:r>
              <a:rPr lang="en-US" sz="1800" dirty="0" err="1">
                <a:solidFill>
                  <a:schemeClr val="accent2"/>
                </a:solidFill>
              </a:rPr>
              <a:t>ecode</a:t>
            </a:r>
            <a:r>
              <a:rPr lang="en-US" sz="1800" dirty="0">
                <a:solidFill>
                  <a:schemeClr val="accent2"/>
                </a:solidFill>
              </a:rPr>
              <a:t>); </a:t>
            </a:r>
          </a:p>
        </p:txBody>
      </p:sp>
      <p:sp>
        <p:nvSpPr>
          <p:cNvPr id="60537" name="Rectangle 447"/>
          <p:cNvSpPr>
            <a:spLocks noChangeArrowheads="1"/>
          </p:cNvSpPr>
          <p:nvPr/>
        </p:nvSpPr>
        <p:spPr bwMode="auto">
          <a:xfrm>
            <a:off x="9829800" y="11125200"/>
            <a:ext cx="8229600" cy="2540000"/>
          </a:xfrm>
          <a:prstGeom prst="rect">
            <a:avLst/>
          </a:prstGeom>
          <a:noFill/>
          <a:ln w="9525" algn="ctr">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p>
            <a:pPr algn="l">
              <a:spcBef>
                <a:spcPct val="50000"/>
              </a:spcBef>
            </a:pPr>
            <a:r>
              <a:rPr lang="en-US" sz="2000" dirty="0">
                <a:solidFill>
                  <a:schemeClr val="accent2"/>
                </a:solidFill>
              </a:rPr>
              <a:t>Typical functions to present </a:t>
            </a:r>
            <a:r>
              <a:rPr lang="en-US" sz="2000" dirty="0" smtClean="0">
                <a:solidFill>
                  <a:schemeClr val="accent2"/>
                </a:solidFill>
              </a:rPr>
              <a:t>a picture on the screen:</a:t>
            </a:r>
            <a:endParaRPr lang="en-US" sz="2000" dirty="0">
              <a:solidFill>
                <a:schemeClr val="accent2"/>
              </a:solidFill>
            </a:endParaRPr>
          </a:p>
          <a:p>
            <a:pPr algn="l"/>
            <a:r>
              <a:rPr lang="en-US" sz="2000" dirty="0">
                <a:solidFill>
                  <a:schemeClr val="accent2"/>
                </a:solidFill>
              </a:rPr>
              <a:t>1) </a:t>
            </a:r>
            <a:r>
              <a:rPr lang="en-US" sz="2000" dirty="0" err="1">
                <a:solidFill>
                  <a:schemeClr val="accent2"/>
                </a:solidFill>
              </a:rPr>
              <a:t>Give_ObjID_and_NameOfPic</a:t>
            </a:r>
            <a:r>
              <a:rPr lang="en-US" sz="2000" dirty="0">
                <a:solidFill>
                  <a:schemeClr val="accent2"/>
                </a:solidFill>
              </a:rPr>
              <a:t>(0,"BabyMonkey.bmp"); </a:t>
            </a:r>
          </a:p>
          <a:p>
            <a:pPr algn="l">
              <a:spcBef>
                <a:spcPct val="50000"/>
              </a:spcBef>
            </a:pPr>
            <a:r>
              <a:rPr lang="en-US" sz="2000" dirty="0">
                <a:solidFill>
                  <a:schemeClr val="accent2"/>
                </a:solidFill>
              </a:rPr>
              <a:t>2) </a:t>
            </a:r>
            <a:r>
              <a:rPr lang="en-US" sz="2000" dirty="0" err="1">
                <a:solidFill>
                  <a:schemeClr val="accent2"/>
                </a:solidFill>
              </a:rPr>
              <a:t>PvisStimLocation</a:t>
            </a:r>
            <a:r>
              <a:rPr lang="en-US" sz="2000" dirty="0">
                <a:solidFill>
                  <a:schemeClr val="accent2"/>
                </a:solidFill>
              </a:rPr>
              <a:t>(</a:t>
            </a:r>
            <a:r>
              <a:rPr lang="en-US" sz="2000" dirty="0" err="1">
                <a:solidFill>
                  <a:schemeClr val="accent2"/>
                </a:solidFill>
              </a:rPr>
              <a:t>nFix</a:t>
            </a:r>
            <a:r>
              <a:rPr lang="en-US" sz="2000" dirty="0">
                <a:solidFill>
                  <a:schemeClr val="accent2"/>
                </a:solidFill>
              </a:rPr>
              <a:t>, </a:t>
            </a:r>
            <a:r>
              <a:rPr lang="en-US" sz="2000" dirty="0" err="1">
                <a:solidFill>
                  <a:schemeClr val="accent2"/>
                </a:solidFill>
              </a:rPr>
              <a:t>fixObj</a:t>
            </a:r>
            <a:r>
              <a:rPr lang="en-US" sz="2000" dirty="0">
                <a:solidFill>
                  <a:schemeClr val="accent2"/>
                </a:solidFill>
              </a:rPr>
              <a:t>, </a:t>
            </a:r>
            <a:r>
              <a:rPr lang="en-US" sz="2000" dirty="0" err="1">
                <a:solidFill>
                  <a:schemeClr val="accent2"/>
                </a:solidFill>
              </a:rPr>
              <a:t>fixX</a:t>
            </a:r>
            <a:r>
              <a:rPr lang="en-US" sz="2000" dirty="0">
                <a:solidFill>
                  <a:schemeClr val="accent2"/>
                </a:solidFill>
              </a:rPr>
              <a:t>, </a:t>
            </a:r>
            <a:r>
              <a:rPr lang="en-US" sz="2000" dirty="0" err="1">
                <a:solidFill>
                  <a:schemeClr val="accent2"/>
                </a:solidFill>
              </a:rPr>
              <a:t>fixY</a:t>
            </a:r>
            <a:r>
              <a:rPr lang="en-US" sz="2000" dirty="0">
                <a:solidFill>
                  <a:schemeClr val="accent2"/>
                </a:solidFill>
              </a:rPr>
              <a:t>);</a:t>
            </a:r>
          </a:p>
          <a:p>
            <a:pPr algn="l">
              <a:spcBef>
                <a:spcPct val="50000"/>
              </a:spcBef>
            </a:pPr>
            <a:r>
              <a:rPr lang="en-US" sz="2000" dirty="0">
                <a:solidFill>
                  <a:schemeClr val="accent2"/>
                </a:solidFill>
              </a:rPr>
              <a:t>3) </a:t>
            </a:r>
            <a:r>
              <a:rPr lang="en-US" sz="2000" dirty="0" err="1">
                <a:solidFill>
                  <a:schemeClr val="accent2"/>
                </a:solidFill>
              </a:rPr>
              <a:t>PvisDrawPic</a:t>
            </a:r>
            <a:r>
              <a:rPr lang="en-US" sz="2000" dirty="0">
                <a:solidFill>
                  <a:schemeClr val="accent2"/>
                </a:solidFill>
              </a:rPr>
              <a:t>(</a:t>
            </a:r>
            <a:r>
              <a:rPr lang="en-US" sz="2000" dirty="0" err="1">
                <a:solidFill>
                  <a:schemeClr val="accent2"/>
                </a:solidFill>
              </a:rPr>
              <a:t>nFix</a:t>
            </a:r>
            <a:r>
              <a:rPr lang="en-US" sz="2000" dirty="0">
                <a:solidFill>
                  <a:schemeClr val="accent2"/>
                </a:solidFill>
              </a:rPr>
              <a:t>, </a:t>
            </a:r>
            <a:r>
              <a:rPr lang="en-US" sz="2000" dirty="0" err="1">
                <a:solidFill>
                  <a:schemeClr val="accent2"/>
                </a:solidFill>
              </a:rPr>
              <a:t>fixObj</a:t>
            </a:r>
            <a:r>
              <a:rPr lang="en-US" sz="2000" dirty="0">
                <a:solidFill>
                  <a:schemeClr val="accent2"/>
                </a:solidFill>
              </a:rPr>
              <a:t>, </a:t>
            </a:r>
            <a:r>
              <a:rPr lang="en-US" sz="2000" dirty="0" err="1">
                <a:solidFill>
                  <a:schemeClr val="accent2"/>
                </a:solidFill>
              </a:rPr>
              <a:t>fixSize</a:t>
            </a:r>
            <a:r>
              <a:rPr lang="en-US" sz="2000" dirty="0">
                <a:solidFill>
                  <a:schemeClr val="accent2"/>
                </a:solidFill>
              </a:rPr>
              <a:t>, </a:t>
            </a:r>
            <a:r>
              <a:rPr lang="en-US" sz="2000" dirty="0" err="1">
                <a:solidFill>
                  <a:schemeClr val="accent2"/>
                </a:solidFill>
              </a:rPr>
              <a:t>fixSize</a:t>
            </a:r>
            <a:r>
              <a:rPr lang="en-US" sz="2000" dirty="0">
                <a:solidFill>
                  <a:schemeClr val="accent2"/>
                </a:solidFill>
              </a:rPr>
              <a:t>);</a:t>
            </a:r>
          </a:p>
          <a:p>
            <a:pPr algn="l">
              <a:spcBef>
                <a:spcPct val="50000"/>
              </a:spcBef>
            </a:pPr>
            <a:r>
              <a:rPr lang="en-US" sz="2000" dirty="0">
                <a:solidFill>
                  <a:schemeClr val="accent2"/>
                </a:solidFill>
              </a:rPr>
              <a:t>4) </a:t>
            </a:r>
            <a:r>
              <a:rPr lang="en-US" sz="2000" dirty="0" err="1">
                <a:solidFill>
                  <a:schemeClr val="accent2"/>
                </a:solidFill>
              </a:rPr>
              <a:t>PvisSwitchStim_with_EODE</a:t>
            </a:r>
            <a:r>
              <a:rPr lang="en-US" sz="2000" dirty="0">
                <a:solidFill>
                  <a:schemeClr val="accent2"/>
                </a:solidFill>
              </a:rPr>
              <a:t>(</a:t>
            </a:r>
            <a:r>
              <a:rPr lang="en-US" sz="2000" dirty="0" err="1">
                <a:solidFill>
                  <a:schemeClr val="accent2"/>
                </a:solidFill>
              </a:rPr>
              <a:t>nFix</a:t>
            </a:r>
            <a:r>
              <a:rPr lang="en-US" sz="2000" dirty="0">
                <a:solidFill>
                  <a:schemeClr val="accent2"/>
                </a:solidFill>
              </a:rPr>
              <a:t>, </a:t>
            </a:r>
            <a:r>
              <a:rPr lang="en-US" sz="2000" dirty="0" err="1">
                <a:solidFill>
                  <a:schemeClr val="accent2"/>
                </a:solidFill>
              </a:rPr>
              <a:t>fixObj</a:t>
            </a:r>
            <a:r>
              <a:rPr lang="en-US" sz="2000" dirty="0">
                <a:solidFill>
                  <a:schemeClr val="accent2"/>
                </a:solidFill>
              </a:rPr>
              <a:t>, </a:t>
            </a:r>
            <a:r>
              <a:rPr lang="en-US" sz="2000" dirty="0" err="1">
                <a:solidFill>
                  <a:schemeClr val="accent2"/>
                </a:solidFill>
              </a:rPr>
              <a:t>fix_SwitchON</a:t>
            </a:r>
            <a:r>
              <a:rPr lang="en-US" sz="2000" dirty="0">
                <a:solidFill>
                  <a:schemeClr val="accent2"/>
                </a:solidFill>
              </a:rPr>
              <a:t>, </a:t>
            </a:r>
            <a:r>
              <a:rPr lang="en-US" sz="2000" dirty="0" err="1">
                <a:solidFill>
                  <a:schemeClr val="accent2"/>
                </a:solidFill>
              </a:rPr>
              <a:t>ecode</a:t>
            </a:r>
            <a:r>
              <a:rPr lang="en-US" sz="2000" dirty="0">
                <a:solidFill>
                  <a:schemeClr val="accent2"/>
                </a:solidFill>
              </a:rPr>
              <a:t>); </a:t>
            </a:r>
          </a:p>
          <a:p>
            <a:pPr algn="l">
              <a:spcBef>
                <a:spcPct val="50000"/>
              </a:spcBef>
            </a:pPr>
            <a:r>
              <a:rPr lang="en-US" sz="2000" dirty="0">
                <a:solidFill>
                  <a:schemeClr val="accent2"/>
                </a:solidFill>
              </a:rPr>
              <a:t>* The figures should be </a:t>
            </a:r>
            <a:r>
              <a:rPr lang="en-US" sz="2000">
                <a:solidFill>
                  <a:schemeClr val="accent2"/>
                </a:solidFill>
              </a:rPr>
              <a:t>in </a:t>
            </a:r>
            <a:r>
              <a:rPr lang="en-US" sz="2000" smtClean="0">
                <a:solidFill>
                  <a:schemeClr val="accent2"/>
                </a:solidFill>
              </a:rPr>
              <a:t>“Blip\VIS_Figures</a:t>
            </a:r>
            <a:r>
              <a:rPr lang="en-US" sz="2000" dirty="0">
                <a:solidFill>
                  <a:schemeClr val="accent2"/>
                </a:solidFill>
              </a:rPr>
              <a:t>” folder.</a:t>
            </a:r>
          </a:p>
        </p:txBody>
      </p:sp>
      <p:grpSp>
        <p:nvGrpSpPr>
          <p:cNvPr id="60538" name="Group 452"/>
          <p:cNvGrpSpPr>
            <a:grpSpLocks/>
          </p:cNvGrpSpPr>
          <p:nvPr/>
        </p:nvGrpSpPr>
        <p:grpSpPr bwMode="auto">
          <a:xfrm>
            <a:off x="8458200" y="11674475"/>
            <a:ext cx="1371600" cy="1327150"/>
            <a:chOff x="5184" y="7371"/>
            <a:chExt cx="1008" cy="837"/>
          </a:xfrm>
        </p:grpSpPr>
        <p:sp>
          <p:nvSpPr>
            <p:cNvPr id="60546" name="Line 448"/>
            <p:cNvSpPr>
              <a:spLocks noChangeShapeType="1"/>
            </p:cNvSpPr>
            <p:nvPr/>
          </p:nvSpPr>
          <p:spPr bwMode="auto">
            <a:xfrm>
              <a:off x="5184" y="7371"/>
              <a:ext cx="1008" cy="0"/>
            </a:xfrm>
            <a:prstGeom prst="line">
              <a:avLst/>
            </a:prstGeom>
            <a:noFill/>
            <a:ln w="38100">
              <a:solidFill>
                <a:srgbClr val="CC0000"/>
              </a:solidFill>
              <a:round/>
              <a:headEnd/>
              <a:tailEnd type="triangle" w="med" len="med"/>
            </a:ln>
            <a:extLst>
              <a:ext uri="{909E8E84-426E-40DD-AFC4-6F175D3DCCD1}">
                <a14:hiddenFill xmlns:a14="http://schemas.microsoft.com/office/drawing/2010/main">
                  <a:noFill/>
                </a14:hiddenFill>
              </a:ext>
            </a:extLst>
          </p:spPr>
          <p:txBody>
            <a:bodyPr anchor="ctr">
              <a:spAutoFit/>
            </a:bodyPr>
            <a:lstStyle/>
            <a:p>
              <a:endParaRPr lang="en-US"/>
            </a:p>
          </p:txBody>
        </p:sp>
        <p:sp>
          <p:nvSpPr>
            <p:cNvPr id="60547" name="Line 449"/>
            <p:cNvSpPr>
              <a:spLocks noChangeShapeType="1"/>
            </p:cNvSpPr>
            <p:nvPr/>
          </p:nvSpPr>
          <p:spPr bwMode="auto">
            <a:xfrm>
              <a:off x="5184" y="7632"/>
              <a:ext cx="1008" cy="0"/>
            </a:xfrm>
            <a:prstGeom prst="line">
              <a:avLst/>
            </a:prstGeom>
            <a:noFill/>
            <a:ln w="38100">
              <a:solidFill>
                <a:srgbClr val="CC0000"/>
              </a:solidFill>
              <a:round/>
              <a:headEnd/>
              <a:tailEnd type="triangle" w="med" len="med"/>
            </a:ln>
            <a:extLst>
              <a:ext uri="{909E8E84-426E-40DD-AFC4-6F175D3DCCD1}">
                <a14:hiddenFill xmlns:a14="http://schemas.microsoft.com/office/drawing/2010/main">
                  <a:noFill/>
                </a14:hiddenFill>
              </a:ext>
            </a:extLst>
          </p:spPr>
          <p:txBody>
            <a:bodyPr anchor="ctr">
              <a:spAutoFit/>
            </a:bodyPr>
            <a:lstStyle/>
            <a:p>
              <a:endParaRPr lang="en-US"/>
            </a:p>
          </p:txBody>
        </p:sp>
        <p:sp>
          <p:nvSpPr>
            <p:cNvPr id="60548" name="Line 450"/>
            <p:cNvSpPr>
              <a:spLocks noChangeShapeType="1"/>
            </p:cNvSpPr>
            <p:nvPr/>
          </p:nvSpPr>
          <p:spPr bwMode="auto">
            <a:xfrm>
              <a:off x="5184" y="7920"/>
              <a:ext cx="1008" cy="0"/>
            </a:xfrm>
            <a:prstGeom prst="line">
              <a:avLst/>
            </a:prstGeom>
            <a:noFill/>
            <a:ln w="38100">
              <a:solidFill>
                <a:srgbClr val="CC0000"/>
              </a:solidFill>
              <a:round/>
              <a:headEnd/>
              <a:tailEnd type="triangle" w="med" len="med"/>
            </a:ln>
            <a:extLst>
              <a:ext uri="{909E8E84-426E-40DD-AFC4-6F175D3DCCD1}">
                <a14:hiddenFill xmlns:a14="http://schemas.microsoft.com/office/drawing/2010/main">
                  <a:noFill/>
                </a14:hiddenFill>
              </a:ext>
            </a:extLst>
          </p:spPr>
          <p:txBody>
            <a:bodyPr anchor="ctr">
              <a:spAutoFit/>
            </a:bodyPr>
            <a:lstStyle/>
            <a:p>
              <a:endParaRPr lang="en-US"/>
            </a:p>
          </p:txBody>
        </p:sp>
        <p:sp>
          <p:nvSpPr>
            <p:cNvPr id="60549" name="Line 451"/>
            <p:cNvSpPr>
              <a:spLocks noChangeShapeType="1"/>
            </p:cNvSpPr>
            <p:nvPr/>
          </p:nvSpPr>
          <p:spPr bwMode="auto">
            <a:xfrm>
              <a:off x="5184" y="8208"/>
              <a:ext cx="1008" cy="0"/>
            </a:xfrm>
            <a:prstGeom prst="line">
              <a:avLst/>
            </a:prstGeom>
            <a:noFill/>
            <a:ln w="38100">
              <a:solidFill>
                <a:srgbClr val="CC0000"/>
              </a:solidFill>
              <a:round/>
              <a:headEnd/>
              <a:tailEnd type="triangle" w="med" len="med"/>
            </a:ln>
            <a:extLst>
              <a:ext uri="{909E8E84-426E-40DD-AFC4-6F175D3DCCD1}">
                <a14:hiddenFill xmlns:a14="http://schemas.microsoft.com/office/drawing/2010/main">
                  <a:noFill/>
                </a14:hiddenFill>
              </a:ext>
            </a:extLst>
          </p:spPr>
          <p:txBody>
            <a:bodyPr anchor="ctr">
              <a:spAutoFit/>
            </a:bodyPr>
            <a:lstStyle/>
            <a:p>
              <a:endParaRPr lang="en-US"/>
            </a:p>
          </p:txBody>
        </p:sp>
      </p:grpSp>
      <p:sp>
        <p:nvSpPr>
          <p:cNvPr id="60539" name="Rectangle 128"/>
          <p:cNvSpPr>
            <a:spLocks noChangeArrowheads="1"/>
          </p:cNvSpPr>
          <p:nvPr/>
        </p:nvSpPr>
        <p:spPr bwMode="auto">
          <a:xfrm>
            <a:off x="5051425" y="6483350"/>
            <a:ext cx="609600" cy="3124200"/>
          </a:xfrm>
          <a:prstGeom prst="rect">
            <a:avLst/>
          </a:prstGeom>
          <a:noFill/>
          <a:ln w="9525" algn="ctr">
            <a:solidFill>
              <a:schemeClr val="tx1"/>
            </a:solidFill>
            <a:prstDash val="dash"/>
            <a:round/>
            <a:headEnd/>
            <a:tailEnd type="triangle" w="med" len="med"/>
          </a:ln>
          <a:extLst>
            <a:ext uri="{909E8E84-426E-40DD-AFC4-6F175D3DCCD1}">
              <a14:hiddenFill xmlns:a14="http://schemas.microsoft.com/office/drawing/2010/main">
                <a:solidFill>
                  <a:srgbClr val="FFFFFF"/>
                </a:solidFill>
              </a14:hiddenFill>
            </a:ext>
          </a:extLst>
        </p:spPr>
        <p:txBody>
          <a:bodyPr wrap="none" anchor="ctr"/>
          <a:lstStyle/>
          <a:p>
            <a:endParaRPr lang="en-US"/>
          </a:p>
        </p:txBody>
      </p:sp>
      <p:sp>
        <p:nvSpPr>
          <p:cNvPr id="60540" name="Rectangle 129"/>
          <p:cNvSpPr>
            <a:spLocks noChangeArrowheads="1"/>
          </p:cNvSpPr>
          <p:nvPr/>
        </p:nvSpPr>
        <p:spPr bwMode="auto">
          <a:xfrm>
            <a:off x="7489825" y="6559550"/>
            <a:ext cx="609600" cy="3124200"/>
          </a:xfrm>
          <a:prstGeom prst="rect">
            <a:avLst/>
          </a:prstGeom>
          <a:noFill/>
          <a:ln w="9525" algn="ctr">
            <a:solidFill>
              <a:schemeClr val="tx1"/>
            </a:solidFill>
            <a:prstDash val="dash"/>
            <a:round/>
            <a:headEnd/>
            <a:tailEnd type="triangle" w="med" len="med"/>
          </a:ln>
          <a:extLst>
            <a:ext uri="{909E8E84-426E-40DD-AFC4-6F175D3DCCD1}">
              <a14:hiddenFill xmlns:a14="http://schemas.microsoft.com/office/drawing/2010/main">
                <a:solidFill>
                  <a:srgbClr val="FFFFFF"/>
                </a:solidFill>
              </a14:hiddenFill>
            </a:ext>
          </a:extLst>
        </p:spPr>
        <p:txBody>
          <a:bodyPr wrap="none" anchor="ctr"/>
          <a:lstStyle/>
          <a:p>
            <a:endParaRPr lang="en-US"/>
          </a:p>
        </p:txBody>
      </p:sp>
      <p:sp>
        <p:nvSpPr>
          <p:cNvPr id="60541" name="Rectangle 200"/>
          <p:cNvSpPr>
            <a:spLocks noChangeArrowheads="1"/>
          </p:cNvSpPr>
          <p:nvPr/>
        </p:nvSpPr>
        <p:spPr bwMode="auto">
          <a:xfrm>
            <a:off x="14097000" y="1981200"/>
            <a:ext cx="3146425" cy="2286000"/>
          </a:xfrm>
          <a:prstGeom prst="rect">
            <a:avLst/>
          </a:prstGeom>
          <a:solidFill>
            <a:srgbClr val="DCEFF0"/>
          </a:solidFill>
          <a:ln w="9525">
            <a:solidFill>
              <a:schemeClr val="tx1"/>
            </a:solidFill>
            <a:miter lim="800000"/>
            <a:headEnd/>
            <a:tailEnd/>
          </a:ln>
        </p:spPr>
        <p:txBody>
          <a:bodyPr wrap="none" anchor="ctr"/>
          <a:lstStyle/>
          <a:p>
            <a:endParaRPr lang="en-US"/>
          </a:p>
        </p:txBody>
      </p:sp>
      <p:sp>
        <p:nvSpPr>
          <p:cNvPr id="60542" name="Text Box 201"/>
          <p:cNvSpPr txBox="1">
            <a:spLocks noChangeArrowheads="1"/>
          </p:cNvSpPr>
          <p:nvPr/>
        </p:nvSpPr>
        <p:spPr bwMode="auto">
          <a:xfrm>
            <a:off x="14325600" y="1365250"/>
            <a:ext cx="304800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1828800" eaLnBrk="0" hangingPunct="0">
              <a:defRPr sz="1200">
                <a:solidFill>
                  <a:schemeClr val="tx1"/>
                </a:solidFill>
                <a:latin typeface="Arial" charset="0"/>
              </a:defRPr>
            </a:lvl1pPr>
            <a:lvl2pPr marL="742950" indent="-285750" defTabSz="1828800" eaLnBrk="0" hangingPunct="0">
              <a:defRPr sz="1200">
                <a:solidFill>
                  <a:schemeClr val="tx1"/>
                </a:solidFill>
                <a:latin typeface="Arial" charset="0"/>
              </a:defRPr>
            </a:lvl2pPr>
            <a:lvl3pPr marL="1143000" indent="-228600" defTabSz="1828800" eaLnBrk="0" hangingPunct="0">
              <a:defRPr sz="1200">
                <a:solidFill>
                  <a:schemeClr val="tx1"/>
                </a:solidFill>
                <a:latin typeface="Arial" charset="0"/>
              </a:defRPr>
            </a:lvl3pPr>
            <a:lvl4pPr marL="1600200" indent="-228600" defTabSz="1828800" eaLnBrk="0" hangingPunct="0">
              <a:defRPr sz="1200">
                <a:solidFill>
                  <a:schemeClr val="tx1"/>
                </a:solidFill>
                <a:latin typeface="Arial" charset="0"/>
              </a:defRPr>
            </a:lvl4pPr>
            <a:lvl5pPr marL="2057400" indent="-228600" defTabSz="1828800" eaLnBrk="0" hangingPunct="0">
              <a:defRPr sz="1200">
                <a:solidFill>
                  <a:schemeClr val="tx1"/>
                </a:solidFill>
                <a:latin typeface="Arial" charset="0"/>
              </a:defRPr>
            </a:lvl5pPr>
            <a:lvl6pPr marL="2514600" indent="-228600" algn="ctr" defTabSz="1828800" eaLnBrk="0" fontAlgn="base" hangingPunct="0">
              <a:spcBef>
                <a:spcPct val="0"/>
              </a:spcBef>
              <a:spcAft>
                <a:spcPct val="0"/>
              </a:spcAft>
              <a:defRPr sz="1200">
                <a:solidFill>
                  <a:schemeClr val="tx1"/>
                </a:solidFill>
                <a:latin typeface="Arial" charset="0"/>
              </a:defRPr>
            </a:lvl6pPr>
            <a:lvl7pPr marL="2971800" indent="-228600" algn="ctr" defTabSz="1828800" eaLnBrk="0" fontAlgn="base" hangingPunct="0">
              <a:spcBef>
                <a:spcPct val="0"/>
              </a:spcBef>
              <a:spcAft>
                <a:spcPct val="0"/>
              </a:spcAft>
              <a:defRPr sz="1200">
                <a:solidFill>
                  <a:schemeClr val="tx1"/>
                </a:solidFill>
                <a:latin typeface="Arial" charset="0"/>
              </a:defRPr>
            </a:lvl7pPr>
            <a:lvl8pPr marL="3429000" indent="-228600" algn="ctr" defTabSz="1828800" eaLnBrk="0" fontAlgn="base" hangingPunct="0">
              <a:spcBef>
                <a:spcPct val="0"/>
              </a:spcBef>
              <a:spcAft>
                <a:spcPct val="0"/>
              </a:spcAft>
              <a:defRPr sz="1200">
                <a:solidFill>
                  <a:schemeClr val="tx1"/>
                </a:solidFill>
                <a:latin typeface="Arial" charset="0"/>
              </a:defRPr>
            </a:lvl8pPr>
            <a:lvl9pPr marL="3886200" indent="-228600" algn="ctr" defTabSz="1828800" eaLnBrk="0" fontAlgn="base" hangingPunct="0">
              <a:spcBef>
                <a:spcPct val="0"/>
              </a:spcBef>
              <a:spcAft>
                <a:spcPct val="0"/>
              </a:spcAft>
              <a:defRPr sz="1200">
                <a:solidFill>
                  <a:schemeClr val="tx1"/>
                </a:solidFill>
                <a:latin typeface="Arial" charset="0"/>
              </a:defRPr>
            </a:lvl9pPr>
          </a:lstStyle>
          <a:p>
            <a:pPr eaLnBrk="1" hangingPunct="1">
              <a:spcBef>
                <a:spcPct val="50000"/>
              </a:spcBef>
            </a:pPr>
            <a:r>
              <a:rPr lang="en-US" sz="1800"/>
              <a:t>MOnitoring System (MOXY)</a:t>
            </a:r>
          </a:p>
        </p:txBody>
      </p:sp>
      <p:sp>
        <p:nvSpPr>
          <p:cNvPr id="60543" name="Rectangle 413"/>
          <p:cNvSpPr>
            <a:spLocks noChangeArrowheads="1"/>
          </p:cNvSpPr>
          <p:nvPr/>
        </p:nvSpPr>
        <p:spPr bwMode="auto">
          <a:xfrm>
            <a:off x="14401800" y="2303463"/>
            <a:ext cx="2590800"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p>
            <a:r>
              <a:rPr lang="en-US"/>
              <a:t>M_Msg_from_VIS_to_MOS</a:t>
            </a:r>
          </a:p>
        </p:txBody>
      </p:sp>
      <p:sp>
        <p:nvSpPr>
          <p:cNvPr id="60544" name="Line 396"/>
          <p:cNvSpPr>
            <a:spLocks noChangeShapeType="1"/>
          </p:cNvSpPr>
          <p:nvPr/>
        </p:nvSpPr>
        <p:spPr bwMode="auto">
          <a:xfrm>
            <a:off x="10058400" y="2438400"/>
            <a:ext cx="4495800" cy="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nchor="ctr">
            <a:spAutoFit/>
          </a:bodyPr>
          <a:lstStyle/>
          <a:p>
            <a:endParaRPr lang="en-US"/>
          </a:p>
        </p:txBody>
      </p:sp>
      <p:sp>
        <p:nvSpPr>
          <p:cNvPr id="60545" name="Rectangle 398"/>
          <p:cNvSpPr>
            <a:spLocks noChangeArrowheads="1"/>
          </p:cNvSpPr>
          <p:nvPr/>
        </p:nvSpPr>
        <p:spPr bwMode="auto">
          <a:xfrm>
            <a:off x="11461750" y="2209800"/>
            <a:ext cx="2114550"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p>
            <a:r>
              <a:rPr lang="en-US"/>
              <a:t>Command:  number (e.g., 2)</a:t>
            </a:r>
          </a:p>
        </p:txBody>
      </p:sp>
    </p:spTree>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1442" name="Group 588"/>
          <p:cNvGrpSpPr>
            <a:grpSpLocks/>
          </p:cNvGrpSpPr>
          <p:nvPr/>
        </p:nvGrpSpPr>
        <p:grpSpPr bwMode="auto">
          <a:xfrm>
            <a:off x="4191000" y="5486400"/>
            <a:ext cx="6934200" cy="304800"/>
            <a:chOff x="2640" y="4416"/>
            <a:chExt cx="3798" cy="192"/>
          </a:xfrm>
        </p:grpSpPr>
        <p:sp>
          <p:nvSpPr>
            <p:cNvPr id="61634" name="Rectangle 589"/>
            <p:cNvSpPr>
              <a:spLocks noChangeArrowheads="1"/>
            </p:cNvSpPr>
            <p:nvPr/>
          </p:nvSpPr>
          <p:spPr bwMode="auto">
            <a:xfrm>
              <a:off x="2640" y="4416"/>
              <a:ext cx="424" cy="192"/>
            </a:xfrm>
            <a:prstGeom prst="rect">
              <a:avLst/>
            </a:prstGeom>
            <a:solidFill>
              <a:srgbClr val="FFFFFF"/>
            </a:solidFill>
            <a:ln w="9525">
              <a:solidFill>
                <a:srgbClr val="000000"/>
              </a:solidFill>
              <a:miter lim="800000"/>
              <a:headEnd/>
              <a:tailEnd/>
            </a:ln>
          </p:spPr>
          <p:txBody>
            <a:bodyPr/>
            <a:lstStyle/>
            <a:p>
              <a:endParaRPr lang="en-US"/>
            </a:p>
          </p:txBody>
        </p:sp>
        <p:sp>
          <p:nvSpPr>
            <p:cNvPr id="61635" name="Rectangle 590"/>
            <p:cNvSpPr>
              <a:spLocks noChangeArrowheads="1"/>
            </p:cNvSpPr>
            <p:nvPr/>
          </p:nvSpPr>
          <p:spPr bwMode="auto">
            <a:xfrm>
              <a:off x="3064" y="4416"/>
              <a:ext cx="421" cy="192"/>
            </a:xfrm>
            <a:prstGeom prst="rect">
              <a:avLst/>
            </a:prstGeom>
            <a:solidFill>
              <a:srgbClr val="FFFFFF"/>
            </a:solidFill>
            <a:ln w="9525">
              <a:solidFill>
                <a:srgbClr val="000000"/>
              </a:solidFill>
              <a:miter lim="800000"/>
              <a:headEnd/>
              <a:tailEnd/>
            </a:ln>
          </p:spPr>
          <p:txBody>
            <a:bodyPr/>
            <a:lstStyle/>
            <a:p>
              <a:endParaRPr lang="en-US"/>
            </a:p>
          </p:txBody>
        </p:sp>
        <p:sp>
          <p:nvSpPr>
            <p:cNvPr id="61636" name="Rectangle 591"/>
            <p:cNvSpPr>
              <a:spLocks noChangeArrowheads="1"/>
            </p:cNvSpPr>
            <p:nvPr/>
          </p:nvSpPr>
          <p:spPr bwMode="auto">
            <a:xfrm>
              <a:off x="3485" y="4416"/>
              <a:ext cx="424" cy="192"/>
            </a:xfrm>
            <a:prstGeom prst="rect">
              <a:avLst/>
            </a:prstGeom>
            <a:solidFill>
              <a:srgbClr val="FFFFFF"/>
            </a:solidFill>
            <a:ln w="9525">
              <a:solidFill>
                <a:srgbClr val="000000"/>
              </a:solidFill>
              <a:miter lim="800000"/>
              <a:headEnd/>
              <a:tailEnd/>
            </a:ln>
          </p:spPr>
          <p:txBody>
            <a:bodyPr/>
            <a:lstStyle/>
            <a:p>
              <a:endParaRPr lang="en-US"/>
            </a:p>
          </p:txBody>
        </p:sp>
        <p:sp>
          <p:nvSpPr>
            <p:cNvPr id="61637" name="Rectangle 592"/>
            <p:cNvSpPr>
              <a:spLocks noChangeArrowheads="1"/>
            </p:cNvSpPr>
            <p:nvPr/>
          </p:nvSpPr>
          <p:spPr bwMode="auto">
            <a:xfrm>
              <a:off x="3909" y="4416"/>
              <a:ext cx="424" cy="192"/>
            </a:xfrm>
            <a:prstGeom prst="rect">
              <a:avLst/>
            </a:prstGeom>
            <a:solidFill>
              <a:srgbClr val="FFFFFF"/>
            </a:solidFill>
            <a:ln w="9525">
              <a:solidFill>
                <a:srgbClr val="000000"/>
              </a:solidFill>
              <a:miter lim="800000"/>
              <a:headEnd/>
              <a:tailEnd/>
            </a:ln>
          </p:spPr>
          <p:txBody>
            <a:bodyPr/>
            <a:lstStyle/>
            <a:p>
              <a:endParaRPr lang="en-US"/>
            </a:p>
          </p:txBody>
        </p:sp>
        <p:sp>
          <p:nvSpPr>
            <p:cNvPr id="61638" name="Rectangle 593"/>
            <p:cNvSpPr>
              <a:spLocks noChangeArrowheads="1"/>
            </p:cNvSpPr>
            <p:nvPr/>
          </p:nvSpPr>
          <p:spPr bwMode="auto">
            <a:xfrm>
              <a:off x="4331" y="4416"/>
              <a:ext cx="424" cy="192"/>
            </a:xfrm>
            <a:prstGeom prst="rect">
              <a:avLst/>
            </a:prstGeom>
            <a:solidFill>
              <a:srgbClr val="FFFFFF"/>
            </a:solidFill>
            <a:ln w="9525">
              <a:solidFill>
                <a:srgbClr val="000000"/>
              </a:solidFill>
              <a:miter lim="800000"/>
              <a:headEnd/>
              <a:tailEnd/>
            </a:ln>
          </p:spPr>
          <p:txBody>
            <a:bodyPr/>
            <a:lstStyle/>
            <a:p>
              <a:endParaRPr lang="en-US"/>
            </a:p>
          </p:txBody>
        </p:sp>
        <p:sp>
          <p:nvSpPr>
            <p:cNvPr id="61639" name="Rectangle 594"/>
            <p:cNvSpPr>
              <a:spLocks noChangeArrowheads="1"/>
            </p:cNvSpPr>
            <p:nvPr/>
          </p:nvSpPr>
          <p:spPr bwMode="auto">
            <a:xfrm>
              <a:off x="4755" y="4416"/>
              <a:ext cx="423" cy="192"/>
            </a:xfrm>
            <a:prstGeom prst="rect">
              <a:avLst/>
            </a:prstGeom>
            <a:solidFill>
              <a:srgbClr val="FFFFFF"/>
            </a:solidFill>
            <a:ln w="9525">
              <a:solidFill>
                <a:srgbClr val="000000"/>
              </a:solidFill>
              <a:miter lim="800000"/>
              <a:headEnd/>
              <a:tailEnd/>
            </a:ln>
          </p:spPr>
          <p:txBody>
            <a:bodyPr/>
            <a:lstStyle/>
            <a:p>
              <a:endParaRPr lang="en-US"/>
            </a:p>
          </p:txBody>
        </p:sp>
        <p:sp>
          <p:nvSpPr>
            <p:cNvPr id="61640" name="Rectangle 595"/>
            <p:cNvSpPr>
              <a:spLocks noChangeArrowheads="1"/>
            </p:cNvSpPr>
            <p:nvPr/>
          </p:nvSpPr>
          <p:spPr bwMode="auto">
            <a:xfrm>
              <a:off x="5178" y="4416"/>
              <a:ext cx="422" cy="192"/>
            </a:xfrm>
            <a:prstGeom prst="rect">
              <a:avLst/>
            </a:prstGeom>
            <a:solidFill>
              <a:srgbClr val="FFFFFF"/>
            </a:solidFill>
            <a:ln w="9525">
              <a:solidFill>
                <a:srgbClr val="000000"/>
              </a:solidFill>
              <a:miter lim="800000"/>
              <a:headEnd/>
              <a:tailEnd/>
            </a:ln>
          </p:spPr>
          <p:txBody>
            <a:bodyPr/>
            <a:lstStyle/>
            <a:p>
              <a:endParaRPr lang="en-US"/>
            </a:p>
          </p:txBody>
        </p:sp>
        <p:sp>
          <p:nvSpPr>
            <p:cNvPr id="61641" name="Rectangle 596"/>
            <p:cNvSpPr>
              <a:spLocks noChangeArrowheads="1"/>
            </p:cNvSpPr>
            <p:nvPr/>
          </p:nvSpPr>
          <p:spPr bwMode="auto">
            <a:xfrm>
              <a:off x="5600" y="4416"/>
              <a:ext cx="424" cy="192"/>
            </a:xfrm>
            <a:prstGeom prst="rect">
              <a:avLst/>
            </a:prstGeom>
            <a:solidFill>
              <a:srgbClr val="FFFFFF"/>
            </a:solidFill>
            <a:ln w="9525">
              <a:solidFill>
                <a:srgbClr val="000000"/>
              </a:solidFill>
              <a:miter lim="800000"/>
              <a:headEnd/>
              <a:tailEnd/>
            </a:ln>
          </p:spPr>
          <p:txBody>
            <a:bodyPr/>
            <a:lstStyle/>
            <a:p>
              <a:endParaRPr lang="en-US"/>
            </a:p>
          </p:txBody>
        </p:sp>
        <p:sp>
          <p:nvSpPr>
            <p:cNvPr id="61642" name="Rectangle 597"/>
            <p:cNvSpPr>
              <a:spLocks noChangeArrowheads="1"/>
            </p:cNvSpPr>
            <p:nvPr/>
          </p:nvSpPr>
          <p:spPr bwMode="auto">
            <a:xfrm>
              <a:off x="6014" y="4416"/>
              <a:ext cx="424" cy="192"/>
            </a:xfrm>
            <a:prstGeom prst="rect">
              <a:avLst/>
            </a:prstGeom>
            <a:solidFill>
              <a:srgbClr val="FFFFFF"/>
            </a:solidFill>
            <a:ln w="9525">
              <a:solidFill>
                <a:srgbClr val="000000"/>
              </a:solidFill>
              <a:miter lim="800000"/>
              <a:headEnd/>
              <a:tailEnd/>
            </a:ln>
          </p:spPr>
          <p:txBody>
            <a:bodyPr/>
            <a:lstStyle/>
            <a:p>
              <a:endParaRPr lang="en-US"/>
            </a:p>
          </p:txBody>
        </p:sp>
      </p:grpSp>
      <p:sp>
        <p:nvSpPr>
          <p:cNvPr id="61443" name="Rectangle 188"/>
          <p:cNvSpPr>
            <a:spLocks noChangeArrowheads="1"/>
          </p:cNvSpPr>
          <p:nvPr/>
        </p:nvSpPr>
        <p:spPr bwMode="auto">
          <a:xfrm>
            <a:off x="0" y="0"/>
            <a:ext cx="18288000" cy="990600"/>
          </a:xfrm>
          <a:prstGeom prst="rect">
            <a:avLst/>
          </a:prstGeom>
          <a:gradFill rotWithShape="1">
            <a:gsLst>
              <a:gs pos="0">
                <a:srgbClr val="CACACA"/>
              </a:gs>
              <a:gs pos="50000">
                <a:srgbClr val="EAEAEA"/>
              </a:gs>
              <a:gs pos="100000">
                <a:srgbClr val="CACACA"/>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lIns="182880" tIns="91440" rIns="182880" bIns="91440" anchor="ctr"/>
          <a:lstStyle/>
          <a:p>
            <a:pPr defTabSz="1828800"/>
            <a:r>
              <a:rPr lang="en-US" sz="3600" b="1">
                <a:solidFill>
                  <a:srgbClr val="A50021"/>
                </a:solidFill>
              </a:rPr>
              <a:t>The shared memory structure of DAS server</a:t>
            </a:r>
          </a:p>
        </p:txBody>
      </p:sp>
      <p:grpSp>
        <p:nvGrpSpPr>
          <p:cNvPr id="61444" name="Group 216"/>
          <p:cNvGrpSpPr>
            <a:grpSpLocks/>
          </p:cNvGrpSpPr>
          <p:nvPr/>
        </p:nvGrpSpPr>
        <p:grpSpPr bwMode="auto">
          <a:xfrm>
            <a:off x="4267200" y="2130425"/>
            <a:ext cx="10728325" cy="304800"/>
            <a:chOff x="2842" y="1488"/>
            <a:chExt cx="3573" cy="160"/>
          </a:xfrm>
        </p:grpSpPr>
        <p:sp>
          <p:nvSpPr>
            <p:cNvPr id="61618" name="Rectangle 198"/>
            <p:cNvSpPr>
              <a:spLocks noChangeArrowheads="1"/>
            </p:cNvSpPr>
            <p:nvPr/>
          </p:nvSpPr>
          <p:spPr bwMode="auto">
            <a:xfrm>
              <a:off x="2842" y="1488"/>
              <a:ext cx="224" cy="160"/>
            </a:xfrm>
            <a:prstGeom prst="rect">
              <a:avLst/>
            </a:prstGeom>
            <a:solidFill>
              <a:srgbClr val="FFFFFF"/>
            </a:solidFill>
            <a:ln w="9525">
              <a:solidFill>
                <a:srgbClr val="000000"/>
              </a:solidFill>
              <a:miter lim="800000"/>
              <a:headEnd/>
              <a:tailEnd/>
            </a:ln>
          </p:spPr>
          <p:txBody>
            <a:bodyPr/>
            <a:lstStyle/>
            <a:p>
              <a:endParaRPr lang="en-US"/>
            </a:p>
          </p:txBody>
        </p:sp>
        <p:sp>
          <p:nvSpPr>
            <p:cNvPr id="61619" name="Rectangle 199"/>
            <p:cNvSpPr>
              <a:spLocks noChangeArrowheads="1"/>
            </p:cNvSpPr>
            <p:nvPr/>
          </p:nvSpPr>
          <p:spPr bwMode="auto">
            <a:xfrm>
              <a:off x="3066" y="1488"/>
              <a:ext cx="223" cy="160"/>
            </a:xfrm>
            <a:prstGeom prst="rect">
              <a:avLst/>
            </a:prstGeom>
            <a:solidFill>
              <a:srgbClr val="FFFFFF"/>
            </a:solidFill>
            <a:ln w="9525">
              <a:solidFill>
                <a:srgbClr val="000000"/>
              </a:solidFill>
              <a:miter lim="800000"/>
              <a:headEnd/>
              <a:tailEnd/>
            </a:ln>
          </p:spPr>
          <p:txBody>
            <a:bodyPr/>
            <a:lstStyle/>
            <a:p>
              <a:endParaRPr lang="en-US"/>
            </a:p>
          </p:txBody>
        </p:sp>
        <p:sp>
          <p:nvSpPr>
            <p:cNvPr id="61620" name="Rectangle 200"/>
            <p:cNvSpPr>
              <a:spLocks noChangeArrowheads="1"/>
            </p:cNvSpPr>
            <p:nvPr/>
          </p:nvSpPr>
          <p:spPr bwMode="auto">
            <a:xfrm>
              <a:off x="3289" y="1488"/>
              <a:ext cx="224" cy="160"/>
            </a:xfrm>
            <a:prstGeom prst="rect">
              <a:avLst/>
            </a:prstGeom>
            <a:solidFill>
              <a:srgbClr val="FFFFFF"/>
            </a:solidFill>
            <a:ln w="9525">
              <a:solidFill>
                <a:srgbClr val="000000"/>
              </a:solidFill>
              <a:miter lim="800000"/>
              <a:headEnd/>
              <a:tailEnd/>
            </a:ln>
          </p:spPr>
          <p:txBody>
            <a:bodyPr/>
            <a:lstStyle/>
            <a:p>
              <a:endParaRPr lang="en-US"/>
            </a:p>
          </p:txBody>
        </p:sp>
        <p:sp>
          <p:nvSpPr>
            <p:cNvPr id="61621" name="Rectangle 201"/>
            <p:cNvSpPr>
              <a:spLocks noChangeArrowheads="1"/>
            </p:cNvSpPr>
            <p:nvPr/>
          </p:nvSpPr>
          <p:spPr bwMode="auto">
            <a:xfrm>
              <a:off x="3513" y="1488"/>
              <a:ext cx="224" cy="160"/>
            </a:xfrm>
            <a:prstGeom prst="rect">
              <a:avLst/>
            </a:prstGeom>
            <a:solidFill>
              <a:srgbClr val="FFFFFF"/>
            </a:solidFill>
            <a:ln w="9525">
              <a:solidFill>
                <a:srgbClr val="000000"/>
              </a:solidFill>
              <a:miter lim="800000"/>
              <a:headEnd/>
              <a:tailEnd/>
            </a:ln>
          </p:spPr>
          <p:txBody>
            <a:bodyPr/>
            <a:lstStyle/>
            <a:p>
              <a:endParaRPr lang="en-US"/>
            </a:p>
          </p:txBody>
        </p:sp>
        <p:sp>
          <p:nvSpPr>
            <p:cNvPr id="61622" name="Rectangle 202"/>
            <p:cNvSpPr>
              <a:spLocks noChangeArrowheads="1"/>
            </p:cNvSpPr>
            <p:nvPr/>
          </p:nvSpPr>
          <p:spPr bwMode="auto">
            <a:xfrm>
              <a:off x="3736" y="1488"/>
              <a:ext cx="224" cy="160"/>
            </a:xfrm>
            <a:prstGeom prst="rect">
              <a:avLst/>
            </a:prstGeom>
            <a:solidFill>
              <a:srgbClr val="FFFFFF"/>
            </a:solidFill>
            <a:ln w="9525">
              <a:solidFill>
                <a:srgbClr val="000000"/>
              </a:solidFill>
              <a:miter lim="800000"/>
              <a:headEnd/>
              <a:tailEnd/>
            </a:ln>
          </p:spPr>
          <p:txBody>
            <a:bodyPr/>
            <a:lstStyle/>
            <a:p>
              <a:endParaRPr lang="en-US"/>
            </a:p>
          </p:txBody>
        </p:sp>
        <p:sp>
          <p:nvSpPr>
            <p:cNvPr id="61623" name="Rectangle 203"/>
            <p:cNvSpPr>
              <a:spLocks noChangeArrowheads="1"/>
            </p:cNvSpPr>
            <p:nvPr/>
          </p:nvSpPr>
          <p:spPr bwMode="auto">
            <a:xfrm>
              <a:off x="3960" y="1488"/>
              <a:ext cx="224" cy="160"/>
            </a:xfrm>
            <a:prstGeom prst="rect">
              <a:avLst/>
            </a:prstGeom>
            <a:solidFill>
              <a:srgbClr val="FFFFFF"/>
            </a:solidFill>
            <a:ln w="9525">
              <a:solidFill>
                <a:srgbClr val="000000"/>
              </a:solidFill>
              <a:miter lim="800000"/>
              <a:headEnd/>
              <a:tailEnd/>
            </a:ln>
          </p:spPr>
          <p:txBody>
            <a:bodyPr/>
            <a:lstStyle/>
            <a:p>
              <a:endParaRPr lang="en-US"/>
            </a:p>
          </p:txBody>
        </p:sp>
        <p:sp>
          <p:nvSpPr>
            <p:cNvPr id="61624" name="Rectangle 204"/>
            <p:cNvSpPr>
              <a:spLocks noChangeArrowheads="1"/>
            </p:cNvSpPr>
            <p:nvPr/>
          </p:nvSpPr>
          <p:spPr bwMode="auto">
            <a:xfrm>
              <a:off x="4184" y="1488"/>
              <a:ext cx="223" cy="160"/>
            </a:xfrm>
            <a:prstGeom prst="rect">
              <a:avLst/>
            </a:prstGeom>
            <a:solidFill>
              <a:srgbClr val="FFFFFF"/>
            </a:solidFill>
            <a:ln w="9525">
              <a:solidFill>
                <a:srgbClr val="000000"/>
              </a:solidFill>
              <a:miter lim="800000"/>
              <a:headEnd/>
              <a:tailEnd/>
            </a:ln>
          </p:spPr>
          <p:txBody>
            <a:bodyPr/>
            <a:lstStyle/>
            <a:p>
              <a:endParaRPr lang="en-US"/>
            </a:p>
          </p:txBody>
        </p:sp>
        <p:sp>
          <p:nvSpPr>
            <p:cNvPr id="61625" name="Rectangle 205"/>
            <p:cNvSpPr>
              <a:spLocks noChangeArrowheads="1"/>
            </p:cNvSpPr>
            <p:nvPr/>
          </p:nvSpPr>
          <p:spPr bwMode="auto">
            <a:xfrm>
              <a:off x="4407" y="1488"/>
              <a:ext cx="224" cy="160"/>
            </a:xfrm>
            <a:prstGeom prst="rect">
              <a:avLst/>
            </a:prstGeom>
            <a:solidFill>
              <a:srgbClr val="FFFFFF"/>
            </a:solidFill>
            <a:ln w="9525">
              <a:solidFill>
                <a:srgbClr val="000000"/>
              </a:solidFill>
              <a:miter lim="800000"/>
              <a:headEnd/>
              <a:tailEnd/>
            </a:ln>
          </p:spPr>
          <p:txBody>
            <a:bodyPr/>
            <a:lstStyle/>
            <a:p>
              <a:endParaRPr lang="en-US"/>
            </a:p>
          </p:txBody>
        </p:sp>
        <p:sp>
          <p:nvSpPr>
            <p:cNvPr id="61626" name="Rectangle 206"/>
            <p:cNvSpPr>
              <a:spLocks noChangeArrowheads="1"/>
            </p:cNvSpPr>
            <p:nvPr/>
          </p:nvSpPr>
          <p:spPr bwMode="auto">
            <a:xfrm>
              <a:off x="4626" y="1488"/>
              <a:ext cx="224" cy="160"/>
            </a:xfrm>
            <a:prstGeom prst="rect">
              <a:avLst/>
            </a:prstGeom>
            <a:solidFill>
              <a:srgbClr val="FFFFFF"/>
            </a:solidFill>
            <a:ln w="9525">
              <a:solidFill>
                <a:srgbClr val="000000"/>
              </a:solidFill>
              <a:miter lim="800000"/>
              <a:headEnd/>
              <a:tailEnd/>
            </a:ln>
          </p:spPr>
          <p:txBody>
            <a:bodyPr/>
            <a:lstStyle/>
            <a:p>
              <a:endParaRPr lang="en-US"/>
            </a:p>
          </p:txBody>
        </p:sp>
        <p:sp>
          <p:nvSpPr>
            <p:cNvPr id="61627" name="Rectangle 207"/>
            <p:cNvSpPr>
              <a:spLocks noChangeArrowheads="1"/>
            </p:cNvSpPr>
            <p:nvPr/>
          </p:nvSpPr>
          <p:spPr bwMode="auto">
            <a:xfrm>
              <a:off x="4850" y="1488"/>
              <a:ext cx="223" cy="160"/>
            </a:xfrm>
            <a:prstGeom prst="rect">
              <a:avLst/>
            </a:prstGeom>
            <a:solidFill>
              <a:srgbClr val="FFFFFF"/>
            </a:solidFill>
            <a:ln w="9525">
              <a:solidFill>
                <a:srgbClr val="000000"/>
              </a:solidFill>
              <a:miter lim="800000"/>
              <a:headEnd/>
              <a:tailEnd/>
            </a:ln>
          </p:spPr>
          <p:txBody>
            <a:bodyPr/>
            <a:lstStyle/>
            <a:p>
              <a:endParaRPr lang="en-US"/>
            </a:p>
          </p:txBody>
        </p:sp>
        <p:sp>
          <p:nvSpPr>
            <p:cNvPr id="61628" name="Rectangle 208"/>
            <p:cNvSpPr>
              <a:spLocks noChangeArrowheads="1"/>
            </p:cNvSpPr>
            <p:nvPr/>
          </p:nvSpPr>
          <p:spPr bwMode="auto">
            <a:xfrm>
              <a:off x="5073" y="1488"/>
              <a:ext cx="224" cy="160"/>
            </a:xfrm>
            <a:prstGeom prst="rect">
              <a:avLst/>
            </a:prstGeom>
            <a:solidFill>
              <a:srgbClr val="FFFFFF"/>
            </a:solidFill>
            <a:ln w="9525">
              <a:solidFill>
                <a:srgbClr val="000000"/>
              </a:solidFill>
              <a:miter lim="800000"/>
              <a:headEnd/>
              <a:tailEnd/>
            </a:ln>
          </p:spPr>
          <p:txBody>
            <a:bodyPr/>
            <a:lstStyle/>
            <a:p>
              <a:endParaRPr lang="en-US"/>
            </a:p>
          </p:txBody>
        </p:sp>
        <p:sp>
          <p:nvSpPr>
            <p:cNvPr id="61629" name="Rectangle 209"/>
            <p:cNvSpPr>
              <a:spLocks noChangeArrowheads="1"/>
            </p:cNvSpPr>
            <p:nvPr/>
          </p:nvSpPr>
          <p:spPr bwMode="auto">
            <a:xfrm>
              <a:off x="5297" y="1488"/>
              <a:ext cx="224" cy="160"/>
            </a:xfrm>
            <a:prstGeom prst="rect">
              <a:avLst/>
            </a:prstGeom>
            <a:solidFill>
              <a:srgbClr val="FFFFFF"/>
            </a:solidFill>
            <a:ln w="9525">
              <a:solidFill>
                <a:srgbClr val="000000"/>
              </a:solidFill>
              <a:miter lim="800000"/>
              <a:headEnd/>
              <a:tailEnd/>
            </a:ln>
          </p:spPr>
          <p:txBody>
            <a:bodyPr/>
            <a:lstStyle/>
            <a:p>
              <a:endParaRPr lang="en-US"/>
            </a:p>
          </p:txBody>
        </p:sp>
        <p:sp>
          <p:nvSpPr>
            <p:cNvPr id="61630" name="Rectangle 210"/>
            <p:cNvSpPr>
              <a:spLocks noChangeArrowheads="1"/>
            </p:cNvSpPr>
            <p:nvPr/>
          </p:nvSpPr>
          <p:spPr bwMode="auto">
            <a:xfrm>
              <a:off x="5520" y="1488"/>
              <a:ext cx="224" cy="160"/>
            </a:xfrm>
            <a:prstGeom prst="rect">
              <a:avLst/>
            </a:prstGeom>
            <a:solidFill>
              <a:srgbClr val="FFFFFF"/>
            </a:solidFill>
            <a:ln w="9525">
              <a:solidFill>
                <a:srgbClr val="000000"/>
              </a:solidFill>
              <a:miter lim="800000"/>
              <a:headEnd/>
              <a:tailEnd/>
            </a:ln>
          </p:spPr>
          <p:txBody>
            <a:bodyPr/>
            <a:lstStyle/>
            <a:p>
              <a:endParaRPr lang="en-US"/>
            </a:p>
          </p:txBody>
        </p:sp>
        <p:sp>
          <p:nvSpPr>
            <p:cNvPr id="61631" name="Rectangle 211"/>
            <p:cNvSpPr>
              <a:spLocks noChangeArrowheads="1"/>
            </p:cNvSpPr>
            <p:nvPr/>
          </p:nvSpPr>
          <p:spPr bwMode="auto">
            <a:xfrm>
              <a:off x="5744" y="1488"/>
              <a:ext cx="224" cy="160"/>
            </a:xfrm>
            <a:prstGeom prst="rect">
              <a:avLst/>
            </a:prstGeom>
            <a:solidFill>
              <a:srgbClr val="FFFFFF"/>
            </a:solidFill>
            <a:ln w="9525">
              <a:solidFill>
                <a:srgbClr val="000000"/>
              </a:solidFill>
              <a:miter lim="800000"/>
              <a:headEnd/>
              <a:tailEnd/>
            </a:ln>
          </p:spPr>
          <p:txBody>
            <a:bodyPr/>
            <a:lstStyle/>
            <a:p>
              <a:endParaRPr lang="en-US"/>
            </a:p>
          </p:txBody>
        </p:sp>
        <p:sp>
          <p:nvSpPr>
            <p:cNvPr id="61632" name="Rectangle 212"/>
            <p:cNvSpPr>
              <a:spLocks noChangeArrowheads="1"/>
            </p:cNvSpPr>
            <p:nvPr/>
          </p:nvSpPr>
          <p:spPr bwMode="auto">
            <a:xfrm>
              <a:off x="5968" y="1488"/>
              <a:ext cx="223" cy="160"/>
            </a:xfrm>
            <a:prstGeom prst="rect">
              <a:avLst/>
            </a:prstGeom>
            <a:solidFill>
              <a:srgbClr val="FFFFFF"/>
            </a:solidFill>
            <a:ln w="9525">
              <a:solidFill>
                <a:srgbClr val="000000"/>
              </a:solidFill>
              <a:miter lim="800000"/>
              <a:headEnd/>
              <a:tailEnd/>
            </a:ln>
          </p:spPr>
          <p:txBody>
            <a:bodyPr/>
            <a:lstStyle/>
            <a:p>
              <a:endParaRPr lang="en-US"/>
            </a:p>
          </p:txBody>
        </p:sp>
        <p:sp>
          <p:nvSpPr>
            <p:cNvPr id="61633" name="Rectangle 213"/>
            <p:cNvSpPr>
              <a:spLocks noChangeArrowheads="1"/>
            </p:cNvSpPr>
            <p:nvPr/>
          </p:nvSpPr>
          <p:spPr bwMode="auto">
            <a:xfrm>
              <a:off x="6191" y="1488"/>
              <a:ext cx="224" cy="160"/>
            </a:xfrm>
            <a:prstGeom prst="rect">
              <a:avLst/>
            </a:prstGeom>
            <a:solidFill>
              <a:srgbClr val="FFFFFF"/>
            </a:solidFill>
            <a:ln w="9525">
              <a:solidFill>
                <a:srgbClr val="000000"/>
              </a:solidFill>
              <a:miter lim="800000"/>
              <a:headEnd/>
              <a:tailEnd/>
            </a:ln>
          </p:spPr>
          <p:txBody>
            <a:bodyPr/>
            <a:lstStyle/>
            <a:p>
              <a:endParaRPr lang="en-US"/>
            </a:p>
          </p:txBody>
        </p:sp>
      </p:grpSp>
      <p:sp>
        <p:nvSpPr>
          <p:cNvPr id="61445" name="Line 214"/>
          <p:cNvSpPr>
            <a:spLocks noChangeShapeType="1"/>
          </p:cNvSpPr>
          <p:nvPr/>
        </p:nvSpPr>
        <p:spPr bwMode="auto">
          <a:xfrm>
            <a:off x="11315700" y="1444625"/>
            <a:ext cx="0" cy="68580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nchor="ctr">
            <a:spAutoFit/>
          </a:bodyPr>
          <a:lstStyle/>
          <a:p>
            <a:endParaRPr lang="en-US"/>
          </a:p>
        </p:txBody>
      </p:sp>
      <p:sp>
        <p:nvSpPr>
          <p:cNvPr id="61446" name="Rectangle 215"/>
          <p:cNvSpPr>
            <a:spLocks noChangeArrowheads="1"/>
          </p:cNvSpPr>
          <p:nvPr/>
        </p:nvSpPr>
        <p:spPr bwMode="auto">
          <a:xfrm>
            <a:off x="10191750" y="1219200"/>
            <a:ext cx="2546350"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p>
            <a:r>
              <a:rPr lang="en-US"/>
              <a:t>*</a:t>
            </a:r>
            <a:r>
              <a:rPr lang="en-US" noProof="1"/>
              <a:t>M_latestUsableDataIdx_4Analysis</a:t>
            </a:r>
            <a:endParaRPr lang="en-US"/>
          </a:p>
        </p:txBody>
      </p:sp>
      <p:sp>
        <p:nvSpPr>
          <p:cNvPr id="61447" name="Line 217"/>
          <p:cNvSpPr>
            <a:spLocks noChangeShapeType="1"/>
          </p:cNvSpPr>
          <p:nvPr/>
        </p:nvSpPr>
        <p:spPr bwMode="auto">
          <a:xfrm>
            <a:off x="8661400" y="1584325"/>
            <a:ext cx="0" cy="53340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wrap="none" anchor="ctr">
            <a:spAutoFit/>
          </a:bodyPr>
          <a:lstStyle/>
          <a:p>
            <a:endParaRPr lang="en-US"/>
          </a:p>
        </p:txBody>
      </p:sp>
      <p:sp>
        <p:nvSpPr>
          <p:cNvPr id="61448" name="Rectangle 218"/>
          <p:cNvSpPr>
            <a:spLocks noChangeArrowheads="1"/>
          </p:cNvSpPr>
          <p:nvPr/>
        </p:nvSpPr>
        <p:spPr bwMode="auto">
          <a:xfrm>
            <a:off x="7669213" y="1358900"/>
            <a:ext cx="1984375"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p>
            <a:r>
              <a:rPr lang="en-US">
                <a:latin typeface="Times New Roman" pitchFamily="18" charset="0"/>
              </a:rPr>
              <a:t>m_ThresholdXingSearchIdxi</a:t>
            </a:r>
          </a:p>
        </p:txBody>
      </p:sp>
      <p:sp>
        <p:nvSpPr>
          <p:cNvPr id="61449" name="Rectangle 222"/>
          <p:cNvSpPr>
            <a:spLocks noChangeArrowheads="1"/>
          </p:cNvSpPr>
          <p:nvPr/>
        </p:nvSpPr>
        <p:spPr bwMode="auto">
          <a:xfrm>
            <a:off x="9979025" y="990600"/>
            <a:ext cx="2711450"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p>
            <a:r>
              <a:rPr lang="en-US" noProof="1"/>
              <a:t>crrntUsablelData_idx</a:t>
            </a:r>
            <a:r>
              <a:rPr lang="en-US"/>
              <a:t>(created by SIG)</a:t>
            </a:r>
          </a:p>
        </p:txBody>
      </p:sp>
      <p:sp>
        <p:nvSpPr>
          <p:cNvPr id="61450" name="Line 270"/>
          <p:cNvSpPr>
            <a:spLocks noChangeShapeType="1"/>
          </p:cNvSpPr>
          <p:nvPr/>
        </p:nvSpPr>
        <p:spPr bwMode="auto">
          <a:xfrm>
            <a:off x="8797925" y="1838325"/>
            <a:ext cx="1638300" cy="0"/>
          </a:xfrm>
          <a:prstGeom prst="line">
            <a:avLst/>
          </a:prstGeom>
          <a:noFill/>
          <a:ln w="28575">
            <a:solidFill>
              <a:srgbClr val="CC0000"/>
            </a:solidFill>
            <a:round/>
            <a:headEnd/>
            <a:tailEnd type="triangle" w="med" len="med"/>
          </a:ln>
          <a:extLst>
            <a:ext uri="{909E8E84-426E-40DD-AFC4-6F175D3DCCD1}">
              <a14:hiddenFill xmlns:a14="http://schemas.microsoft.com/office/drawing/2010/main">
                <a:noFill/>
              </a14:hiddenFill>
            </a:ext>
          </a:extLst>
        </p:spPr>
        <p:txBody>
          <a:bodyPr anchor="ctr">
            <a:spAutoFit/>
          </a:bodyPr>
          <a:lstStyle/>
          <a:p>
            <a:endParaRPr lang="en-US"/>
          </a:p>
        </p:txBody>
      </p:sp>
      <p:grpSp>
        <p:nvGrpSpPr>
          <p:cNvPr id="61451" name="Group 275"/>
          <p:cNvGrpSpPr>
            <a:grpSpLocks/>
          </p:cNvGrpSpPr>
          <p:nvPr/>
        </p:nvGrpSpPr>
        <p:grpSpPr bwMode="auto">
          <a:xfrm>
            <a:off x="10461625" y="1749425"/>
            <a:ext cx="838200" cy="228600"/>
            <a:chOff x="6480" y="2640"/>
            <a:chExt cx="768" cy="144"/>
          </a:xfrm>
        </p:grpSpPr>
        <p:sp>
          <p:nvSpPr>
            <p:cNvPr id="61616" name="Line 273"/>
            <p:cNvSpPr>
              <a:spLocks noChangeShapeType="1"/>
            </p:cNvSpPr>
            <p:nvPr/>
          </p:nvSpPr>
          <p:spPr bwMode="auto">
            <a:xfrm>
              <a:off x="6480" y="2640"/>
              <a:ext cx="0" cy="144"/>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spAutoFit/>
            </a:bodyPr>
            <a:lstStyle/>
            <a:p>
              <a:endParaRPr lang="en-US"/>
            </a:p>
          </p:txBody>
        </p:sp>
        <p:sp>
          <p:nvSpPr>
            <p:cNvPr id="61617" name="Line 274"/>
            <p:cNvSpPr>
              <a:spLocks noChangeShapeType="1"/>
            </p:cNvSpPr>
            <p:nvPr/>
          </p:nvSpPr>
          <p:spPr bwMode="auto">
            <a:xfrm>
              <a:off x="6480" y="2688"/>
              <a:ext cx="768"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nchor="ctr">
              <a:spAutoFit/>
            </a:bodyPr>
            <a:lstStyle/>
            <a:p>
              <a:endParaRPr lang="en-US"/>
            </a:p>
          </p:txBody>
        </p:sp>
      </p:grpSp>
      <p:sp>
        <p:nvSpPr>
          <p:cNvPr id="61452" name="Rectangle 276"/>
          <p:cNvSpPr>
            <a:spLocks noChangeArrowheads="1"/>
          </p:cNvSpPr>
          <p:nvPr/>
        </p:nvSpPr>
        <p:spPr bwMode="auto">
          <a:xfrm>
            <a:off x="9966325" y="1558925"/>
            <a:ext cx="2041525" cy="273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p>
            <a:r>
              <a:rPr lang="en-US" noProof="1"/>
              <a:t>m_postWaveSpanDataSize</a:t>
            </a:r>
            <a:endParaRPr lang="en-US"/>
          </a:p>
        </p:txBody>
      </p:sp>
      <p:sp>
        <p:nvSpPr>
          <p:cNvPr id="61453" name="Rectangle 278"/>
          <p:cNvSpPr>
            <a:spLocks noChangeArrowheads="1"/>
          </p:cNvSpPr>
          <p:nvPr/>
        </p:nvSpPr>
        <p:spPr bwMode="auto">
          <a:xfrm>
            <a:off x="14116050" y="1368425"/>
            <a:ext cx="1762125" cy="273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p>
            <a:r>
              <a:rPr lang="en-US" noProof="1"/>
              <a:t>m_SizeOfDataQueue</a:t>
            </a:r>
            <a:r>
              <a:rPr lang="en-US"/>
              <a:t>-1</a:t>
            </a:r>
          </a:p>
        </p:txBody>
      </p:sp>
      <p:sp>
        <p:nvSpPr>
          <p:cNvPr id="61454" name="Line 279"/>
          <p:cNvSpPr>
            <a:spLocks noChangeShapeType="1"/>
          </p:cNvSpPr>
          <p:nvPr/>
        </p:nvSpPr>
        <p:spPr bwMode="auto">
          <a:xfrm>
            <a:off x="14665325" y="1597025"/>
            <a:ext cx="0" cy="53340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wrap="none" anchor="ctr">
            <a:spAutoFit/>
          </a:bodyPr>
          <a:lstStyle/>
          <a:p>
            <a:endParaRPr lang="en-US"/>
          </a:p>
        </p:txBody>
      </p:sp>
      <p:sp>
        <p:nvSpPr>
          <p:cNvPr id="61455" name="AutoShape 280"/>
          <p:cNvSpPr>
            <a:spLocks/>
          </p:cNvSpPr>
          <p:nvPr/>
        </p:nvSpPr>
        <p:spPr bwMode="auto">
          <a:xfrm rot="-5400000">
            <a:off x="10891838" y="1519237"/>
            <a:ext cx="165100" cy="2130425"/>
          </a:xfrm>
          <a:prstGeom prst="leftBrace">
            <a:avLst>
              <a:gd name="adj1" fmla="val 11410"/>
              <a:gd name="adj2" fmla="val 50000"/>
            </a:avLst>
          </a:prstGeom>
          <a:noFill/>
          <a:ln w="9525">
            <a:solidFill>
              <a:schemeClr val="tx1"/>
            </a:solidFill>
            <a:round/>
            <a:headEnd/>
            <a:tailEnd/>
          </a:ln>
          <a:extLst>
            <a:ext uri="{909E8E84-426E-40DD-AFC4-6F175D3DCCD1}">
              <a14:hiddenFill xmlns:a14="http://schemas.microsoft.com/office/drawing/2010/main">
                <a:solidFill>
                  <a:srgbClr val="FFFFFF"/>
                </a:solidFill>
              </a14:hiddenFill>
            </a:ext>
          </a:extLst>
        </p:spPr>
        <p:txBody>
          <a:bodyPr rot="10800000" anchor="ctr"/>
          <a:lstStyle/>
          <a:p>
            <a:endParaRPr lang="en-US"/>
          </a:p>
        </p:txBody>
      </p:sp>
      <p:sp>
        <p:nvSpPr>
          <p:cNvPr id="61456" name="Rectangle 281"/>
          <p:cNvSpPr>
            <a:spLocks noChangeArrowheads="1"/>
          </p:cNvSpPr>
          <p:nvPr/>
        </p:nvSpPr>
        <p:spPr bwMode="auto">
          <a:xfrm>
            <a:off x="4778375" y="2673350"/>
            <a:ext cx="1584325" cy="273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p>
            <a:r>
              <a:rPr lang="en-US" noProof="1"/>
              <a:t>m_SamplesPerRead</a:t>
            </a:r>
            <a:endParaRPr lang="en-US"/>
          </a:p>
        </p:txBody>
      </p:sp>
      <p:sp>
        <p:nvSpPr>
          <p:cNvPr id="61457" name="Rectangle 335"/>
          <p:cNvSpPr>
            <a:spLocks noChangeArrowheads="1"/>
          </p:cNvSpPr>
          <p:nvPr/>
        </p:nvSpPr>
        <p:spPr bwMode="auto">
          <a:xfrm>
            <a:off x="10474325" y="3187700"/>
            <a:ext cx="3222625" cy="212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p>
            <a:r>
              <a:rPr lang="en-US" sz="800" noProof="1"/>
              <a:t>g_PrvTime2RetrieveData</a:t>
            </a:r>
            <a:r>
              <a:rPr lang="en-US" sz="800"/>
              <a:t> + rawIdx *(*M_microSecPerPoint)</a:t>
            </a:r>
          </a:p>
        </p:txBody>
      </p:sp>
      <p:sp>
        <p:nvSpPr>
          <p:cNvPr id="61458" name="Rectangle 338"/>
          <p:cNvSpPr>
            <a:spLocks noChangeArrowheads="1"/>
          </p:cNvSpPr>
          <p:nvPr/>
        </p:nvSpPr>
        <p:spPr bwMode="auto">
          <a:xfrm>
            <a:off x="10525125" y="3171825"/>
            <a:ext cx="273050"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p>
            <a:r>
              <a:rPr lang="en-US"/>
              <a:t>=</a:t>
            </a:r>
          </a:p>
        </p:txBody>
      </p:sp>
      <p:sp>
        <p:nvSpPr>
          <p:cNvPr id="61459" name="AutoShape 339"/>
          <p:cNvSpPr>
            <a:spLocks/>
          </p:cNvSpPr>
          <p:nvPr/>
        </p:nvSpPr>
        <p:spPr bwMode="auto">
          <a:xfrm rot="-5400000">
            <a:off x="5462588" y="2714625"/>
            <a:ext cx="215900" cy="2590800"/>
          </a:xfrm>
          <a:prstGeom prst="leftBrace">
            <a:avLst>
              <a:gd name="adj1" fmla="val 11389"/>
              <a:gd name="adj2" fmla="val 50000"/>
            </a:avLst>
          </a:prstGeom>
          <a:noFill/>
          <a:ln w="9525">
            <a:solidFill>
              <a:schemeClr val="tx1"/>
            </a:solidFill>
            <a:round/>
            <a:headEnd/>
            <a:tailEnd/>
          </a:ln>
          <a:extLst>
            <a:ext uri="{909E8E84-426E-40DD-AFC4-6F175D3DCCD1}">
              <a14:hiddenFill xmlns:a14="http://schemas.microsoft.com/office/drawing/2010/main">
                <a:solidFill>
                  <a:srgbClr val="FFFFFF"/>
                </a:solidFill>
              </a14:hiddenFill>
            </a:ext>
          </a:extLst>
        </p:spPr>
        <p:txBody>
          <a:bodyPr rot="10800000" anchor="ctr"/>
          <a:lstStyle/>
          <a:p>
            <a:endParaRPr lang="en-US"/>
          </a:p>
        </p:txBody>
      </p:sp>
      <p:sp>
        <p:nvSpPr>
          <p:cNvPr id="61460" name="Rectangle 340"/>
          <p:cNvSpPr>
            <a:spLocks noChangeArrowheads="1"/>
          </p:cNvSpPr>
          <p:nvPr/>
        </p:nvSpPr>
        <p:spPr bwMode="auto">
          <a:xfrm>
            <a:off x="4732338" y="4098925"/>
            <a:ext cx="1701800"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p>
            <a:r>
              <a:rPr lang="en-US" noProof="1"/>
              <a:t>m_SamplingEpoch_</a:t>
            </a:r>
            <a:r>
              <a:rPr lang="en-US"/>
              <a:t>u</a:t>
            </a:r>
            <a:r>
              <a:rPr lang="en-US" noProof="1"/>
              <a:t>s</a:t>
            </a:r>
            <a:endParaRPr lang="en-US"/>
          </a:p>
        </p:txBody>
      </p:sp>
      <p:sp>
        <p:nvSpPr>
          <p:cNvPr id="61461" name="Rectangle 341"/>
          <p:cNvSpPr>
            <a:spLocks noChangeArrowheads="1"/>
          </p:cNvSpPr>
          <p:nvPr/>
        </p:nvSpPr>
        <p:spPr bwMode="auto">
          <a:xfrm>
            <a:off x="3276600" y="5915025"/>
            <a:ext cx="1733550"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p>
            <a:pPr algn="l"/>
            <a:r>
              <a:rPr lang="en-US" sz="800"/>
              <a:t>Double*</a:t>
            </a:r>
            <a:r>
              <a:rPr lang="en-US"/>
              <a:t>  </a:t>
            </a:r>
            <a:r>
              <a:rPr lang="en-US" noProof="1"/>
              <a:t>M_pWavesAll </a:t>
            </a:r>
            <a:r>
              <a:rPr lang="en-US"/>
              <a:t>[ ]</a:t>
            </a:r>
          </a:p>
        </p:txBody>
      </p:sp>
      <p:grpSp>
        <p:nvGrpSpPr>
          <p:cNvPr id="61462" name="Group 382"/>
          <p:cNvGrpSpPr>
            <a:grpSpLocks/>
          </p:cNvGrpSpPr>
          <p:nvPr/>
        </p:nvGrpSpPr>
        <p:grpSpPr bwMode="auto">
          <a:xfrm>
            <a:off x="4191000" y="6172200"/>
            <a:ext cx="6934200" cy="304800"/>
            <a:chOff x="2640" y="4416"/>
            <a:chExt cx="3798" cy="192"/>
          </a:xfrm>
        </p:grpSpPr>
        <p:sp>
          <p:nvSpPr>
            <p:cNvPr id="61607" name="Rectangle 343"/>
            <p:cNvSpPr>
              <a:spLocks noChangeArrowheads="1"/>
            </p:cNvSpPr>
            <p:nvPr/>
          </p:nvSpPr>
          <p:spPr bwMode="auto">
            <a:xfrm>
              <a:off x="2640" y="4416"/>
              <a:ext cx="424" cy="192"/>
            </a:xfrm>
            <a:prstGeom prst="rect">
              <a:avLst/>
            </a:prstGeom>
            <a:solidFill>
              <a:srgbClr val="FFFFFF"/>
            </a:solidFill>
            <a:ln w="9525">
              <a:solidFill>
                <a:srgbClr val="000000"/>
              </a:solidFill>
              <a:miter lim="800000"/>
              <a:headEnd/>
              <a:tailEnd/>
            </a:ln>
          </p:spPr>
          <p:txBody>
            <a:bodyPr/>
            <a:lstStyle/>
            <a:p>
              <a:endParaRPr lang="en-US"/>
            </a:p>
          </p:txBody>
        </p:sp>
        <p:sp>
          <p:nvSpPr>
            <p:cNvPr id="61608" name="Rectangle 344"/>
            <p:cNvSpPr>
              <a:spLocks noChangeArrowheads="1"/>
            </p:cNvSpPr>
            <p:nvPr/>
          </p:nvSpPr>
          <p:spPr bwMode="auto">
            <a:xfrm>
              <a:off x="3064" y="4416"/>
              <a:ext cx="421" cy="192"/>
            </a:xfrm>
            <a:prstGeom prst="rect">
              <a:avLst/>
            </a:prstGeom>
            <a:solidFill>
              <a:srgbClr val="FFFFFF"/>
            </a:solidFill>
            <a:ln w="9525">
              <a:solidFill>
                <a:srgbClr val="000000"/>
              </a:solidFill>
              <a:miter lim="800000"/>
              <a:headEnd/>
              <a:tailEnd/>
            </a:ln>
          </p:spPr>
          <p:txBody>
            <a:bodyPr/>
            <a:lstStyle/>
            <a:p>
              <a:endParaRPr lang="en-US"/>
            </a:p>
          </p:txBody>
        </p:sp>
        <p:sp>
          <p:nvSpPr>
            <p:cNvPr id="61609" name="Rectangle 345"/>
            <p:cNvSpPr>
              <a:spLocks noChangeArrowheads="1"/>
            </p:cNvSpPr>
            <p:nvPr/>
          </p:nvSpPr>
          <p:spPr bwMode="auto">
            <a:xfrm>
              <a:off x="3485" y="4416"/>
              <a:ext cx="424" cy="192"/>
            </a:xfrm>
            <a:prstGeom prst="rect">
              <a:avLst/>
            </a:prstGeom>
            <a:solidFill>
              <a:srgbClr val="FFFFFF"/>
            </a:solidFill>
            <a:ln w="9525">
              <a:solidFill>
                <a:srgbClr val="000000"/>
              </a:solidFill>
              <a:miter lim="800000"/>
              <a:headEnd/>
              <a:tailEnd/>
            </a:ln>
          </p:spPr>
          <p:txBody>
            <a:bodyPr/>
            <a:lstStyle/>
            <a:p>
              <a:endParaRPr lang="en-US"/>
            </a:p>
          </p:txBody>
        </p:sp>
        <p:sp>
          <p:nvSpPr>
            <p:cNvPr id="61610" name="Rectangle 346"/>
            <p:cNvSpPr>
              <a:spLocks noChangeArrowheads="1"/>
            </p:cNvSpPr>
            <p:nvPr/>
          </p:nvSpPr>
          <p:spPr bwMode="auto">
            <a:xfrm>
              <a:off x="3909" y="4416"/>
              <a:ext cx="424" cy="192"/>
            </a:xfrm>
            <a:prstGeom prst="rect">
              <a:avLst/>
            </a:prstGeom>
            <a:solidFill>
              <a:srgbClr val="FFFFFF"/>
            </a:solidFill>
            <a:ln w="9525">
              <a:solidFill>
                <a:srgbClr val="000000"/>
              </a:solidFill>
              <a:miter lim="800000"/>
              <a:headEnd/>
              <a:tailEnd/>
            </a:ln>
          </p:spPr>
          <p:txBody>
            <a:bodyPr/>
            <a:lstStyle/>
            <a:p>
              <a:endParaRPr lang="en-US"/>
            </a:p>
          </p:txBody>
        </p:sp>
        <p:sp>
          <p:nvSpPr>
            <p:cNvPr id="61611" name="Rectangle 347"/>
            <p:cNvSpPr>
              <a:spLocks noChangeArrowheads="1"/>
            </p:cNvSpPr>
            <p:nvPr/>
          </p:nvSpPr>
          <p:spPr bwMode="auto">
            <a:xfrm>
              <a:off x="4331" y="4416"/>
              <a:ext cx="424" cy="192"/>
            </a:xfrm>
            <a:prstGeom prst="rect">
              <a:avLst/>
            </a:prstGeom>
            <a:solidFill>
              <a:srgbClr val="FFFFFF"/>
            </a:solidFill>
            <a:ln w="9525">
              <a:solidFill>
                <a:srgbClr val="000000"/>
              </a:solidFill>
              <a:miter lim="800000"/>
              <a:headEnd/>
              <a:tailEnd/>
            </a:ln>
          </p:spPr>
          <p:txBody>
            <a:bodyPr/>
            <a:lstStyle/>
            <a:p>
              <a:endParaRPr lang="en-US"/>
            </a:p>
          </p:txBody>
        </p:sp>
        <p:sp>
          <p:nvSpPr>
            <p:cNvPr id="61612" name="Rectangle 348"/>
            <p:cNvSpPr>
              <a:spLocks noChangeArrowheads="1"/>
            </p:cNvSpPr>
            <p:nvPr/>
          </p:nvSpPr>
          <p:spPr bwMode="auto">
            <a:xfrm>
              <a:off x="4755" y="4416"/>
              <a:ext cx="423" cy="192"/>
            </a:xfrm>
            <a:prstGeom prst="rect">
              <a:avLst/>
            </a:prstGeom>
            <a:solidFill>
              <a:srgbClr val="FFFFFF"/>
            </a:solidFill>
            <a:ln w="9525">
              <a:solidFill>
                <a:srgbClr val="000000"/>
              </a:solidFill>
              <a:miter lim="800000"/>
              <a:headEnd/>
              <a:tailEnd/>
            </a:ln>
          </p:spPr>
          <p:txBody>
            <a:bodyPr/>
            <a:lstStyle/>
            <a:p>
              <a:endParaRPr lang="en-US"/>
            </a:p>
          </p:txBody>
        </p:sp>
        <p:sp>
          <p:nvSpPr>
            <p:cNvPr id="61613" name="Rectangle 349"/>
            <p:cNvSpPr>
              <a:spLocks noChangeArrowheads="1"/>
            </p:cNvSpPr>
            <p:nvPr/>
          </p:nvSpPr>
          <p:spPr bwMode="auto">
            <a:xfrm>
              <a:off x="5178" y="4416"/>
              <a:ext cx="422" cy="192"/>
            </a:xfrm>
            <a:prstGeom prst="rect">
              <a:avLst/>
            </a:prstGeom>
            <a:solidFill>
              <a:srgbClr val="FFFFFF"/>
            </a:solidFill>
            <a:ln w="9525">
              <a:solidFill>
                <a:srgbClr val="000000"/>
              </a:solidFill>
              <a:miter lim="800000"/>
              <a:headEnd/>
              <a:tailEnd/>
            </a:ln>
          </p:spPr>
          <p:txBody>
            <a:bodyPr/>
            <a:lstStyle/>
            <a:p>
              <a:endParaRPr lang="en-US"/>
            </a:p>
          </p:txBody>
        </p:sp>
        <p:sp>
          <p:nvSpPr>
            <p:cNvPr id="61614" name="Rectangle 350"/>
            <p:cNvSpPr>
              <a:spLocks noChangeArrowheads="1"/>
            </p:cNvSpPr>
            <p:nvPr/>
          </p:nvSpPr>
          <p:spPr bwMode="auto">
            <a:xfrm>
              <a:off x="5600" y="4416"/>
              <a:ext cx="424" cy="192"/>
            </a:xfrm>
            <a:prstGeom prst="rect">
              <a:avLst/>
            </a:prstGeom>
            <a:solidFill>
              <a:srgbClr val="FFFFFF"/>
            </a:solidFill>
            <a:ln w="9525">
              <a:solidFill>
                <a:srgbClr val="000000"/>
              </a:solidFill>
              <a:miter lim="800000"/>
              <a:headEnd/>
              <a:tailEnd/>
            </a:ln>
          </p:spPr>
          <p:txBody>
            <a:bodyPr/>
            <a:lstStyle/>
            <a:p>
              <a:endParaRPr lang="en-US"/>
            </a:p>
          </p:txBody>
        </p:sp>
        <p:sp>
          <p:nvSpPr>
            <p:cNvPr id="61615" name="Rectangle 351"/>
            <p:cNvSpPr>
              <a:spLocks noChangeArrowheads="1"/>
            </p:cNvSpPr>
            <p:nvPr/>
          </p:nvSpPr>
          <p:spPr bwMode="auto">
            <a:xfrm>
              <a:off x="6014" y="4416"/>
              <a:ext cx="424" cy="192"/>
            </a:xfrm>
            <a:prstGeom prst="rect">
              <a:avLst/>
            </a:prstGeom>
            <a:solidFill>
              <a:srgbClr val="FFFFFF"/>
            </a:solidFill>
            <a:ln w="9525">
              <a:solidFill>
                <a:srgbClr val="000000"/>
              </a:solidFill>
              <a:miter lim="800000"/>
              <a:headEnd/>
              <a:tailEnd/>
            </a:ln>
          </p:spPr>
          <p:txBody>
            <a:bodyPr/>
            <a:lstStyle/>
            <a:p>
              <a:endParaRPr lang="en-US"/>
            </a:p>
          </p:txBody>
        </p:sp>
      </p:grpSp>
      <p:sp>
        <p:nvSpPr>
          <p:cNvPr id="61463" name="Freeform 383"/>
          <p:cNvSpPr>
            <a:spLocks/>
          </p:cNvSpPr>
          <p:nvPr/>
        </p:nvSpPr>
        <p:spPr bwMode="auto">
          <a:xfrm>
            <a:off x="5943600" y="2133600"/>
            <a:ext cx="2057400" cy="203200"/>
          </a:xfrm>
          <a:custGeom>
            <a:avLst/>
            <a:gdLst>
              <a:gd name="T0" fmla="*/ 0 w 1219"/>
              <a:gd name="T1" fmla="*/ 2147483647 h 128"/>
              <a:gd name="T2" fmla="*/ 2147483647 w 1219"/>
              <a:gd name="T3" fmla="*/ 2147483647 h 128"/>
              <a:gd name="T4" fmla="*/ 2147483647 w 1219"/>
              <a:gd name="T5" fmla="*/ 2147483647 h 128"/>
              <a:gd name="T6" fmla="*/ 2147483647 w 1219"/>
              <a:gd name="T7" fmla="*/ 2147483647 h 128"/>
              <a:gd name="T8" fmla="*/ 2147483647 w 1219"/>
              <a:gd name="T9" fmla="*/ 2147483647 h 128"/>
              <a:gd name="T10" fmla="*/ 2147483647 w 1219"/>
              <a:gd name="T11" fmla="*/ 2147483647 h 128"/>
              <a:gd name="T12" fmla="*/ 0 60000 65536"/>
              <a:gd name="T13" fmla="*/ 0 60000 65536"/>
              <a:gd name="T14" fmla="*/ 0 60000 65536"/>
              <a:gd name="T15" fmla="*/ 0 60000 65536"/>
              <a:gd name="T16" fmla="*/ 0 60000 65536"/>
              <a:gd name="T17" fmla="*/ 0 60000 65536"/>
              <a:gd name="T18" fmla="*/ 0 w 1219"/>
              <a:gd name="T19" fmla="*/ 0 h 128"/>
              <a:gd name="T20" fmla="*/ 1219 w 1219"/>
              <a:gd name="T21" fmla="*/ 128 h 128"/>
            </a:gdLst>
            <a:ahLst/>
            <a:cxnLst>
              <a:cxn ang="T12">
                <a:pos x="T0" y="T1"/>
              </a:cxn>
              <a:cxn ang="T13">
                <a:pos x="T2" y="T3"/>
              </a:cxn>
              <a:cxn ang="T14">
                <a:pos x="T4" y="T5"/>
              </a:cxn>
              <a:cxn ang="T15">
                <a:pos x="T6" y="T7"/>
              </a:cxn>
              <a:cxn ang="T16">
                <a:pos x="T8" y="T9"/>
              </a:cxn>
              <a:cxn ang="T17">
                <a:pos x="T10" y="T11"/>
              </a:cxn>
            </a:cxnLst>
            <a:rect l="T18" t="T19" r="T20" b="T21"/>
            <a:pathLst>
              <a:path w="1219" h="128">
                <a:moveTo>
                  <a:pt x="0" y="93"/>
                </a:moveTo>
                <a:cubicBezTo>
                  <a:pt x="40" y="93"/>
                  <a:pt x="163" y="90"/>
                  <a:pt x="238" y="93"/>
                </a:cubicBezTo>
                <a:cubicBezTo>
                  <a:pt x="313" y="96"/>
                  <a:pt x="377" y="125"/>
                  <a:pt x="450" y="110"/>
                </a:cubicBezTo>
                <a:cubicBezTo>
                  <a:pt x="523" y="95"/>
                  <a:pt x="614" y="4"/>
                  <a:pt x="678" y="2"/>
                </a:cubicBezTo>
                <a:cubicBezTo>
                  <a:pt x="742" y="0"/>
                  <a:pt x="747" y="74"/>
                  <a:pt x="837" y="95"/>
                </a:cubicBezTo>
                <a:cubicBezTo>
                  <a:pt x="927" y="116"/>
                  <a:pt x="1140" y="121"/>
                  <a:pt x="1219" y="128"/>
                </a:cubicBezTo>
              </a:path>
            </a:pathLst>
          </a:custGeom>
          <a:noFill/>
          <a:ln w="28575" cmpd="sng">
            <a:solidFill>
              <a:srgbClr val="C0C0C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61464" name="Freeform 384"/>
          <p:cNvSpPr>
            <a:spLocks/>
          </p:cNvSpPr>
          <p:nvPr/>
        </p:nvSpPr>
        <p:spPr bwMode="auto">
          <a:xfrm>
            <a:off x="9906000" y="1981200"/>
            <a:ext cx="2076450" cy="593725"/>
          </a:xfrm>
          <a:custGeom>
            <a:avLst/>
            <a:gdLst>
              <a:gd name="T0" fmla="*/ 0 w 1308"/>
              <a:gd name="T1" fmla="*/ 2147483647 h 374"/>
              <a:gd name="T2" fmla="*/ 2147483647 w 1308"/>
              <a:gd name="T3" fmla="*/ 2147483647 h 374"/>
              <a:gd name="T4" fmla="*/ 2147483647 w 1308"/>
              <a:gd name="T5" fmla="*/ 2147483647 h 374"/>
              <a:gd name="T6" fmla="*/ 2147483647 w 1308"/>
              <a:gd name="T7" fmla="*/ 2147483647 h 374"/>
              <a:gd name="T8" fmla="*/ 2147483647 w 1308"/>
              <a:gd name="T9" fmla="*/ 2147483647 h 374"/>
              <a:gd name="T10" fmla="*/ 2147483647 w 1308"/>
              <a:gd name="T11" fmla="*/ 2147483647 h 374"/>
              <a:gd name="T12" fmla="*/ 0 60000 65536"/>
              <a:gd name="T13" fmla="*/ 0 60000 65536"/>
              <a:gd name="T14" fmla="*/ 0 60000 65536"/>
              <a:gd name="T15" fmla="*/ 0 60000 65536"/>
              <a:gd name="T16" fmla="*/ 0 60000 65536"/>
              <a:gd name="T17" fmla="*/ 0 60000 65536"/>
              <a:gd name="T18" fmla="*/ 0 w 1308"/>
              <a:gd name="T19" fmla="*/ 0 h 374"/>
              <a:gd name="T20" fmla="*/ 1308 w 1308"/>
              <a:gd name="T21" fmla="*/ 374 h 374"/>
            </a:gdLst>
            <a:ahLst/>
            <a:cxnLst>
              <a:cxn ang="T12">
                <a:pos x="T0" y="T1"/>
              </a:cxn>
              <a:cxn ang="T13">
                <a:pos x="T2" y="T3"/>
              </a:cxn>
              <a:cxn ang="T14">
                <a:pos x="T4" y="T5"/>
              </a:cxn>
              <a:cxn ang="T15">
                <a:pos x="T6" y="T7"/>
              </a:cxn>
              <a:cxn ang="T16">
                <a:pos x="T8" y="T9"/>
              </a:cxn>
              <a:cxn ang="T17">
                <a:pos x="T10" y="T11"/>
              </a:cxn>
            </a:cxnLst>
            <a:rect l="T18" t="T19" r="T20" b="T21"/>
            <a:pathLst>
              <a:path w="1308" h="374">
                <a:moveTo>
                  <a:pt x="0" y="193"/>
                </a:moveTo>
                <a:cubicBezTo>
                  <a:pt x="24" y="196"/>
                  <a:pt x="80" y="196"/>
                  <a:pt x="138" y="212"/>
                </a:cubicBezTo>
                <a:cubicBezTo>
                  <a:pt x="196" y="228"/>
                  <a:pt x="275" y="321"/>
                  <a:pt x="348" y="287"/>
                </a:cubicBezTo>
                <a:cubicBezTo>
                  <a:pt x="422" y="253"/>
                  <a:pt x="494" y="0"/>
                  <a:pt x="575" y="9"/>
                </a:cubicBezTo>
                <a:cubicBezTo>
                  <a:pt x="656" y="18"/>
                  <a:pt x="712" y="312"/>
                  <a:pt x="834" y="343"/>
                </a:cubicBezTo>
                <a:cubicBezTo>
                  <a:pt x="956" y="374"/>
                  <a:pt x="1209" y="224"/>
                  <a:pt x="1308" y="193"/>
                </a:cubicBezTo>
              </a:path>
            </a:pathLst>
          </a:custGeom>
          <a:noFill/>
          <a:ln w="28575" cmpd="sng">
            <a:solidFill>
              <a:srgbClr val="CC00FF"/>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61465" name="Rectangle 386"/>
          <p:cNvSpPr>
            <a:spLocks noChangeArrowheads="1"/>
          </p:cNvSpPr>
          <p:nvPr/>
        </p:nvSpPr>
        <p:spPr bwMode="auto">
          <a:xfrm>
            <a:off x="3276600" y="6524625"/>
            <a:ext cx="1755775"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p>
            <a:pPr algn="l"/>
            <a:r>
              <a:rPr lang="en-US" sz="800"/>
              <a:t>int</a:t>
            </a:r>
            <a:r>
              <a:rPr lang="en-US"/>
              <a:t>  </a:t>
            </a:r>
            <a:r>
              <a:rPr lang="en-US" noProof="1"/>
              <a:t>m_lengthOfSignal </a:t>
            </a:r>
            <a:r>
              <a:rPr lang="en-US"/>
              <a:t>[ ]</a:t>
            </a:r>
          </a:p>
        </p:txBody>
      </p:sp>
      <p:grpSp>
        <p:nvGrpSpPr>
          <p:cNvPr id="61466" name="Group 387"/>
          <p:cNvGrpSpPr>
            <a:grpSpLocks/>
          </p:cNvGrpSpPr>
          <p:nvPr/>
        </p:nvGrpSpPr>
        <p:grpSpPr bwMode="auto">
          <a:xfrm>
            <a:off x="4191000" y="6781800"/>
            <a:ext cx="6934200" cy="304800"/>
            <a:chOff x="2640" y="4416"/>
            <a:chExt cx="3798" cy="192"/>
          </a:xfrm>
        </p:grpSpPr>
        <p:sp>
          <p:nvSpPr>
            <p:cNvPr id="61598" name="Rectangle 388"/>
            <p:cNvSpPr>
              <a:spLocks noChangeArrowheads="1"/>
            </p:cNvSpPr>
            <p:nvPr/>
          </p:nvSpPr>
          <p:spPr bwMode="auto">
            <a:xfrm>
              <a:off x="2640" y="4416"/>
              <a:ext cx="424" cy="192"/>
            </a:xfrm>
            <a:prstGeom prst="rect">
              <a:avLst/>
            </a:prstGeom>
            <a:solidFill>
              <a:srgbClr val="FFFFFF"/>
            </a:solidFill>
            <a:ln w="9525">
              <a:solidFill>
                <a:srgbClr val="000000"/>
              </a:solidFill>
              <a:miter lim="800000"/>
              <a:headEnd/>
              <a:tailEnd/>
            </a:ln>
          </p:spPr>
          <p:txBody>
            <a:bodyPr/>
            <a:lstStyle/>
            <a:p>
              <a:endParaRPr lang="en-US"/>
            </a:p>
          </p:txBody>
        </p:sp>
        <p:sp>
          <p:nvSpPr>
            <p:cNvPr id="61599" name="Rectangle 389"/>
            <p:cNvSpPr>
              <a:spLocks noChangeArrowheads="1"/>
            </p:cNvSpPr>
            <p:nvPr/>
          </p:nvSpPr>
          <p:spPr bwMode="auto">
            <a:xfrm>
              <a:off x="3064" y="4416"/>
              <a:ext cx="421" cy="192"/>
            </a:xfrm>
            <a:prstGeom prst="rect">
              <a:avLst/>
            </a:prstGeom>
            <a:solidFill>
              <a:srgbClr val="FFFFFF"/>
            </a:solidFill>
            <a:ln w="9525">
              <a:solidFill>
                <a:srgbClr val="000000"/>
              </a:solidFill>
              <a:miter lim="800000"/>
              <a:headEnd/>
              <a:tailEnd/>
            </a:ln>
          </p:spPr>
          <p:txBody>
            <a:bodyPr/>
            <a:lstStyle/>
            <a:p>
              <a:endParaRPr lang="en-US"/>
            </a:p>
          </p:txBody>
        </p:sp>
        <p:sp>
          <p:nvSpPr>
            <p:cNvPr id="61600" name="Rectangle 390"/>
            <p:cNvSpPr>
              <a:spLocks noChangeArrowheads="1"/>
            </p:cNvSpPr>
            <p:nvPr/>
          </p:nvSpPr>
          <p:spPr bwMode="auto">
            <a:xfrm>
              <a:off x="3485" y="4416"/>
              <a:ext cx="424" cy="192"/>
            </a:xfrm>
            <a:prstGeom prst="rect">
              <a:avLst/>
            </a:prstGeom>
            <a:solidFill>
              <a:srgbClr val="FFFFFF"/>
            </a:solidFill>
            <a:ln w="9525">
              <a:solidFill>
                <a:srgbClr val="000000"/>
              </a:solidFill>
              <a:miter lim="800000"/>
              <a:headEnd/>
              <a:tailEnd/>
            </a:ln>
          </p:spPr>
          <p:txBody>
            <a:bodyPr/>
            <a:lstStyle/>
            <a:p>
              <a:endParaRPr lang="en-US"/>
            </a:p>
          </p:txBody>
        </p:sp>
        <p:sp>
          <p:nvSpPr>
            <p:cNvPr id="61601" name="Rectangle 391"/>
            <p:cNvSpPr>
              <a:spLocks noChangeArrowheads="1"/>
            </p:cNvSpPr>
            <p:nvPr/>
          </p:nvSpPr>
          <p:spPr bwMode="auto">
            <a:xfrm>
              <a:off x="3909" y="4416"/>
              <a:ext cx="424" cy="192"/>
            </a:xfrm>
            <a:prstGeom prst="rect">
              <a:avLst/>
            </a:prstGeom>
            <a:solidFill>
              <a:srgbClr val="FFFFFF"/>
            </a:solidFill>
            <a:ln w="9525">
              <a:solidFill>
                <a:srgbClr val="000000"/>
              </a:solidFill>
              <a:miter lim="800000"/>
              <a:headEnd/>
              <a:tailEnd/>
            </a:ln>
          </p:spPr>
          <p:txBody>
            <a:bodyPr/>
            <a:lstStyle/>
            <a:p>
              <a:endParaRPr lang="en-US"/>
            </a:p>
          </p:txBody>
        </p:sp>
        <p:sp>
          <p:nvSpPr>
            <p:cNvPr id="61602" name="Rectangle 392"/>
            <p:cNvSpPr>
              <a:spLocks noChangeArrowheads="1"/>
            </p:cNvSpPr>
            <p:nvPr/>
          </p:nvSpPr>
          <p:spPr bwMode="auto">
            <a:xfrm>
              <a:off x="4331" y="4416"/>
              <a:ext cx="424" cy="192"/>
            </a:xfrm>
            <a:prstGeom prst="rect">
              <a:avLst/>
            </a:prstGeom>
            <a:solidFill>
              <a:srgbClr val="FFFFFF"/>
            </a:solidFill>
            <a:ln w="9525">
              <a:solidFill>
                <a:srgbClr val="000000"/>
              </a:solidFill>
              <a:miter lim="800000"/>
              <a:headEnd/>
              <a:tailEnd/>
            </a:ln>
          </p:spPr>
          <p:txBody>
            <a:bodyPr/>
            <a:lstStyle/>
            <a:p>
              <a:endParaRPr lang="en-US"/>
            </a:p>
          </p:txBody>
        </p:sp>
        <p:sp>
          <p:nvSpPr>
            <p:cNvPr id="61603" name="Rectangle 393"/>
            <p:cNvSpPr>
              <a:spLocks noChangeArrowheads="1"/>
            </p:cNvSpPr>
            <p:nvPr/>
          </p:nvSpPr>
          <p:spPr bwMode="auto">
            <a:xfrm>
              <a:off x="4755" y="4416"/>
              <a:ext cx="423" cy="192"/>
            </a:xfrm>
            <a:prstGeom prst="rect">
              <a:avLst/>
            </a:prstGeom>
            <a:solidFill>
              <a:srgbClr val="FFFFFF"/>
            </a:solidFill>
            <a:ln w="9525">
              <a:solidFill>
                <a:srgbClr val="000000"/>
              </a:solidFill>
              <a:miter lim="800000"/>
              <a:headEnd/>
              <a:tailEnd/>
            </a:ln>
          </p:spPr>
          <p:txBody>
            <a:bodyPr/>
            <a:lstStyle/>
            <a:p>
              <a:endParaRPr lang="en-US"/>
            </a:p>
          </p:txBody>
        </p:sp>
        <p:sp>
          <p:nvSpPr>
            <p:cNvPr id="61604" name="Rectangle 394"/>
            <p:cNvSpPr>
              <a:spLocks noChangeArrowheads="1"/>
            </p:cNvSpPr>
            <p:nvPr/>
          </p:nvSpPr>
          <p:spPr bwMode="auto">
            <a:xfrm>
              <a:off x="5178" y="4416"/>
              <a:ext cx="422" cy="192"/>
            </a:xfrm>
            <a:prstGeom prst="rect">
              <a:avLst/>
            </a:prstGeom>
            <a:solidFill>
              <a:srgbClr val="FFFFFF"/>
            </a:solidFill>
            <a:ln w="9525">
              <a:solidFill>
                <a:srgbClr val="000000"/>
              </a:solidFill>
              <a:miter lim="800000"/>
              <a:headEnd/>
              <a:tailEnd/>
            </a:ln>
          </p:spPr>
          <p:txBody>
            <a:bodyPr/>
            <a:lstStyle/>
            <a:p>
              <a:endParaRPr lang="en-US"/>
            </a:p>
          </p:txBody>
        </p:sp>
        <p:sp>
          <p:nvSpPr>
            <p:cNvPr id="61605" name="Rectangle 395"/>
            <p:cNvSpPr>
              <a:spLocks noChangeArrowheads="1"/>
            </p:cNvSpPr>
            <p:nvPr/>
          </p:nvSpPr>
          <p:spPr bwMode="auto">
            <a:xfrm>
              <a:off x="5600" y="4416"/>
              <a:ext cx="424" cy="192"/>
            </a:xfrm>
            <a:prstGeom prst="rect">
              <a:avLst/>
            </a:prstGeom>
            <a:solidFill>
              <a:srgbClr val="FFFFFF"/>
            </a:solidFill>
            <a:ln w="9525">
              <a:solidFill>
                <a:srgbClr val="000000"/>
              </a:solidFill>
              <a:miter lim="800000"/>
              <a:headEnd/>
              <a:tailEnd/>
            </a:ln>
          </p:spPr>
          <p:txBody>
            <a:bodyPr/>
            <a:lstStyle/>
            <a:p>
              <a:endParaRPr lang="en-US"/>
            </a:p>
          </p:txBody>
        </p:sp>
        <p:sp>
          <p:nvSpPr>
            <p:cNvPr id="61606" name="Rectangle 396"/>
            <p:cNvSpPr>
              <a:spLocks noChangeArrowheads="1"/>
            </p:cNvSpPr>
            <p:nvPr/>
          </p:nvSpPr>
          <p:spPr bwMode="auto">
            <a:xfrm>
              <a:off x="6014" y="4416"/>
              <a:ext cx="424" cy="192"/>
            </a:xfrm>
            <a:prstGeom prst="rect">
              <a:avLst/>
            </a:prstGeom>
            <a:solidFill>
              <a:srgbClr val="FFFFFF"/>
            </a:solidFill>
            <a:ln w="9525">
              <a:solidFill>
                <a:srgbClr val="000000"/>
              </a:solidFill>
              <a:miter lim="800000"/>
              <a:headEnd/>
              <a:tailEnd/>
            </a:ln>
          </p:spPr>
          <p:txBody>
            <a:bodyPr/>
            <a:lstStyle/>
            <a:p>
              <a:endParaRPr lang="en-US"/>
            </a:p>
          </p:txBody>
        </p:sp>
      </p:grpSp>
      <p:sp>
        <p:nvSpPr>
          <p:cNvPr id="61467" name="Rectangle 397"/>
          <p:cNvSpPr>
            <a:spLocks noChangeArrowheads="1"/>
          </p:cNvSpPr>
          <p:nvPr/>
        </p:nvSpPr>
        <p:spPr bwMode="auto">
          <a:xfrm>
            <a:off x="3276600" y="7286625"/>
            <a:ext cx="1739900"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p>
            <a:pPr algn="l"/>
            <a:r>
              <a:rPr lang="en-US" sz="800"/>
              <a:t>int</a:t>
            </a:r>
            <a:r>
              <a:rPr lang="en-US"/>
              <a:t>  </a:t>
            </a:r>
            <a:r>
              <a:rPr lang="en-US" noProof="1"/>
              <a:t>m_isVT_Selected </a:t>
            </a:r>
            <a:r>
              <a:rPr lang="en-US"/>
              <a:t>[ ]</a:t>
            </a:r>
          </a:p>
        </p:txBody>
      </p:sp>
      <p:grpSp>
        <p:nvGrpSpPr>
          <p:cNvPr id="61468" name="Group 398"/>
          <p:cNvGrpSpPr>
            <a:grpSpLocks/>
          </p:cNvGrpSpPr>
          <p:nvPr/>
        </p:nvGrpSpPr>
        <p:grpSpPr bwMode="auto">
          <a:xfrm>
            <a:off x="4191000" y="7543800"/>
            <a:ext cx="6934200" cy="304800"/>
            <a:chOff x="2640" y="4416"/>
            <a:chExt cx="3798" cy="192"/>
          </a:xfrm>
        </p:grpSpPr>
        <p:sp>
          <p:nvSpPr>
            <p:cNvPr id="61589" name="Rectangle 399"/>
            <p:cNvSpPr>
              <a:spLocks noChangeArrowheads="1"/>
            </p:cNvSpPr>
            <p:nvPr/>
          </p:nvSpPr>
          <p:spPr bwMode="auto">
            <a:xfrm>
              <a:off x="2640" y="4416"/>
              <a:ext cx="424" cy="192"/>
            </a:xfrm>
            <a:prstGeom prst="rect">
              <a:avLst/>
            </a:prstGeom>
            <a:solidFill>
              <a:srgbClr val="FFFFFF"/>
            </a:solidFill>
            <a:ln w="9525">
              <a:solidFill>
                <a:srgbClr val="000000"/>
              </a:solidFill>
              <a:miter lim="800000"/>
              <a:headEnd/>
              <a:tailEnd/>
            </a:ln>
          </p:spPr>
          <p:txBody>
            <a:bodyPr/>
            <a:lstStyle/>
            <a:p>
              <a:endParaRPr lang="en-US"/>
            </a:p>
          </p:txBody>
        </p:sp>
        <p:sp>
          <p:nvSpPr>
            <p:cNvPr id="61590" name="Rectangle 400"/>
            <p:cNvSpPr>
              <a:spLocks noChangeArrowheads="1"/>
            </p:cNvSpPr>
            <p:nvPr/>
          </p:nvSpPr>
          <p:spPr bwMode="auto">
            <a:xfrm>
              <a:off x="3064" y="4416"/>
              <a:ext cx="421" cy="192"/>
            </a:xfrm>
            <a:prstGeom prst="rect">
              <a:avLst/>
            </a:prstGeom>
            <a:solidFill>
              <a:srgbClr val="FFFFFF"/>
            </a:solidFill>
            <a:ln w="9525">
              <a:solidFill>
                <a:srgbClr val="000000"/>
              </a:solidFill>
              <a:miter lim="800000"/>
              <a:headEnd/>
              <a:tailEnd/>
            </a:ln>
          </p:spPr>
          <p:txBody>
            <a:bodyPr/>
            <a:lstStyle/>
            <a:p>
              <a:endParaRPr lang="en-US"/>
            </a:p>
          </p:txBody>
        </p:sp>
        <p:sp>
          <p:nvSpPr>
            <p:cNvPr id="61591" name="Rectangle 401"/>
            <p:cNvSpPr>
              <a:spLocks noChangeArrowheads="1"/>
            </p:cNvSpPr>
            <p:nvPr/>
          </p:nvSpPr>
          <p:spPr bwMode="auto">
            <a:xfrm>
              <a:off x="3485" y="4416"/>
              <a:ext cx="424" cy="192"/>
            </a:xfrm>
            <a:prstGeom prst="rect">
              <a:avLst/>
            </a:prstGeom>
            <a:solidFill>
              <a:srgbClr val="FFFFFF"/>
            </a:solidFill>
            <a:ln w="9525">
              <a:solidFill>
                <a:srgbClr val="000000"/>
              </a:solidFill>
              <a:miter lim="800000"/>
              <a:headEnd/>
              <a:tailEnd/>
            </a:ln>
          </p:spPr>
          <p:txBody>
            <a:bodyPr/>
            <a:lstStyle/>
            <a:p>
              <a:endParaRPr lang="en-US"/>
            </a:p>
          </p:txBody>
        </p:sp>
        <p:sp>
          <p:nvSpPr>
            <p:cNvPr id="61592" name="Rectangle 402"/>
            <p:cNvSpPr>
              <a:spLocks noChangeArrowheads="1"/>
            </p:cNvSpPr>
            <p:nvPr/>
          </p:nvSpPr>
          <p:spPr bwMode="auto">
            <a:xfrm>
              <a:off x="3909" y="4416"/>
              <a:ext cx="424" cy="192"/>
            </a:xfrm>
            <a:prstGeom prst="rect">
              <a:avLst/>
            </a:prstGeom>
            <a:solidFill>
              <a:srgbClr val="FFFFFF"/>
            </a:solidFill>
            <a:ln w="9525">
              <a:solidFill>
                <a:srgbClr val="000000"/>
              </a:solidFill>
              <a:miter lim="800000"/>
              <a:headEnd/>
              <a:tailEnd/>
            </a:ln>
          </p:spPr>
          <p:txBody>
            <a:bodyPr/>
            <a:lstStyle/>
            <a:p>
              <a:endParaRPr lang="en-US"/>
            </a:p>
          </p:txBody>
        </p:sp>
        <p:sp>
          <p:nvSpPr>
            <p:cNvPr id="61593" name="Rectangle 403"/>
            <p:cNvSpPr>
              <a:spLocks noChangeArrowheads="1"/>
            </p:cNvSpPr>
            <p:nvPr/>
          </p:nvSpPr>
          <p:spPr bwMode="auto">
            <a:xfrm>
              <a:off x="4331" y="4416"/>
              <a:ext cx="424" cy="192"/>
            </a:xfrm>
            <a:prstGeom prst="rect">
              <a:avLst/>
            </a:prstGeom>
            <a:solidFill>
              <a:srgbClr val="FFFFFF"/>
            </a:solidFill>
            <a:ln w="9525">
              <a:solidFill>
                <a:srgbClr val="000000"/>
              </a:solidFill>
              <a:miter lim="800000"/>
              <a:headEnd/>
              <a:tailEnd/>
            </a:ln>
          </p:spPr>
          <p:txBody>
            <a:bodyPr/>
            <a:lstStyle/>
            <a:p>
              <a:endParaRPr lang="en-US"/>
            </a:p>
          </p:txBody>
        </p:sp>
        <p:sp>
          <p:nvSpPr>
            <p:cNvPr id="61594" name="Rectangle 404"/>
            <p:cNvSpPr>
              <a:spLocks noChangeArrowheads="1"/>
            </p:cNvSpPr>
            <p:nvPr/>
          </p:nvSpPr>
          <p:spPr bwMode="auto">
            <a:xfrm>
              <a:off x="4755" y="4416"/>
              <a:ext cx="423" cy="192"/>
            </a:xfrm>
            <a:prstGeom prst="rect">
              <a:avLst/>
            </a:prstGeom>
            <a:solidFill>
              <a:srgbClr val="FFFFFF"/>
            </a:solidFill>
            <a:ln w="9525">
              <a:solidFill>
                <a:srgbClr val="000000"/>
              </a:solidFill>
              <a:miter lim="800000"/>
              <a:headEnd/>
              <a:tailEnd/>
            </a:ln>
          </p:spPr>
          <p:txBody>
            <a:bodyPr/>
            <a:lstStyle/>
            <a:p>
              <a:endParaRPr lang="en-US"/>
            </a:p>
          </p:txBody>
        </p:sp>
        <p:sp>
          <p:nvSpPr>
            <p:cNvPr id="61595" name="Rectangle 405"/>
            <p:cNvSpPr>
              <a:spLocks noChangeArrowheads="1"/>
            </p:cNvSpPr>
            <p:nvPr/>
          </p:nvSpPr>
          <p:spPr bwMode="auto">
            <a:xfrm>
              <a:off x="5178" y="4416"/>
              <a:ext cx="422" cy="192"/>
            </a:xfrm>
            <a:prstGeom prst="rect">
              <a:avLst/>
            </a:prstGeom>
            <a:solidFill>
              <a:srgbClr val="FFFFFF"/>
            </a:solidFill>
            <a:ln w="9525">
              <a:solidFill>
                <a:srgbClr val="000000"/>
              </a:solidFill>
              <a:miter lim="800000"/>
              <a:headEnd/>
              <a:tailEnd/>
            </a:ln>
          </p:spPr>
          <p:txBody>
            <a:bodyPr/>
            <a:lstStyle/>
            <a:p>
              <a:endParaRPr lang="en-US"/>
            </a:p>
          </p:txBody>
        </p:sp>
        <p:sp>
          <p:nvSpPr>
            <p:cNvPr id="61596" name="Rectangle 406"/>
            <p:cNvSpPr>
              <a:spLocks noChangeArrowheads="1"/>
            </p:cNvSpPr>
            <p:nvPr/>
          </p:nvSpPr>
          <p:spPr bwMode="auto">
            <a:xfrm>
              <a:off x="5600" y="4416"/>
              <a:ext cx="424" cy="192"/>
            </a:xfrm>
            <a:prstGeom prst="rect">
              <a:avLst/>
            </a:prstGeom>
            <a:solidFill>
              <a:srgbClr val="FFFFFF"/>
            </a:solidFill>
            <a:ln w="9525">
              <a:solidFill>
                <a:srgbClr val="000000"/>
              </a:solidFill>
              <a:miter lim="800000"/>
              <a:headEnd/>
              <a:tailEnd/>
            </a:ln>
          </p:spPr>
          <p:txBody>
            <a:bodyPr/>
            <a:lstStyle/>
            <a:p>
              <a:endParaRPr lang="en-US"/>
            </a:p>
          </p:txBody>
        </p:sp>
        <p:sp>
          <p:nvSpPr>
            <p:cNvPr id="61597" name="Rectangle 407"/>
            <p:cNvSpPr>
              <a:spLocks noChangeArrowheads="1"/>
            </p:cNvSpPr>
            <p:nvPr/>
          </p:nvSpPr>
          <p:spPr bwMode="auto">
            <a:xfrm>
              <a:off x="6014" y="4416"/>
              <a:ext cx="424" cy="192"/>
            </a:xfrm>
            <a:prstGeom prst="rect">
              <a:avLst/>
            </a:prstGeom>
            <a:solidFill>
              <a:srgbClr val="FFFFFF"/>
            </a:solidFill>
            <a:ln w="9525">
              <a:solidFill>
                <a:srgbClr val="000000"/>
              </a:solidFill>
              <a:miter lim="800000"/>
              <a:headEnd/>
              <a:tailEnd/>
            </a:ln>
          </p:spPr>
          <p:txBody>
            <a:bodyPr/>
            <a:lstStyle/>
            <a:p>
              <a:endParaRPr lang="en-US"/>
            </a:p>
          </p:txBody>
        </p:sp>
      </p:grpSp>
      <p:sp>
        <p:nvSpPr>
          <p:cNvPr id="61469" name="Rectangle 408"/>
          <p:cNvSpPr>
            <a:spLocks noChangeArrowheads="1"/>
          </p:cNvSpPr>
          <p:nvPr/>
        </p:nvSpPr>
        <p:spPr bwMode="auto">
          <a:xfrm>
            <a:off x="3276600" y="8048625"/>
            <a:ext cx="1190625"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p>
            <a:pPr algn="l"/>
            <a:r>
              <a:rPr lang="en-US" sz="800"/>
              <a:t>int</a:t>
            </a:r>
            <a:r>
              <a:rPr lang="en-US"/>
              <a:t>  </a:t>
            </a:r>
            <a:r>
              <a:rPr lang="en-US" noProof="1"/>
              <a:t>m_Ecode </a:t>
            </a:r>
            <a:r>
              <a:rPr lang="en-US"/>
              <a:t>[ ]</a:t>
            </a:r>
          </a:p>
        </p:txBody>
      </p:sp>
      <p:grpSp>
        <p:nvGrpSpPr>
          <p:cNvPr id="61470" name="Group 409"/>
          <p:cNvGrpSpPr>
            <a:grpSpLocks/>
          </p:cNvGrpSpPr>
          <p:nvPr/>
        </p:nvGrpSpPr>
        <p:grpSpPr bwMode="auto">
          <a:xfrm>
            <a:off x="4191000" y="8305800"/>
            <a:ext cx="6934200" cy="304800"/>
            <a:chOff x="2640" y="4416"/>
            <a:chExt cx="3798" cy="192"/>
          </a:xfrm>
        </p:grpSpPr>
        <p:sp>
          <p:nvSpPr>
            <p:cNvPr id="61580" name="Rectangle 410"/>
            <p:cNvSpPr>
              <a:spLocks noChangeArrowheads="1"/>
            </p:cNvSpPr>
            <p:nvPr/>
          </p:nvSpPr>
          <p:spPr bwMode="auto">
            <a:xfrm>
              <a:off x="2640" y="4416"/>
              <a:ext cx="424" cy="192"/>
            </a:xfrm>
            <a:prstGeom prst="rect">
              <a:avLst/>
            </a:prstGeom>
            <a:solidFill>
              <a:srgbClr val="FFFFFF"/>
            </a:solidFill>
            <a:ln w="9525">
              <a:solidFill>
                <a:srgbClr val="000000"/>
              </a:solidFill>
              <a:miter lim="800000"/>
              <a:headEnd/>
              <a:tailEnd/>
            </a:ln>
          </p:spPr>
          <p:txBody>
            <a:bodyPr/>
            <a:lstStyle/>
            <a:p>
              <a:endParaRPr lang="en-US"/>
            </a:p>
          </p:txBody>
        </p:sp>
        <p:sp>
          <p:nvSpPr>
            <p:cNvPr id="61581" name="Rectangle 411"/>
            <p:cNvSpPr>
              <a:spLocks noChangeArrowheads="1"/>
            </p:cNvSpPr>
            <p:nvPr/>
          </p:nvSpPr>
          <p:spPr bwMode="auto">
            <a:xfrm>
              <a:off x="3064" y="4416"/>
              <a:ext cx="421" cy="192"/>
            </a:xfrm>
            <a:prstGeom prst="rect">
              <a:avLst/>
            </a:prstGeom>
            <a:solidFill>
              <a:srgbClr val="FFFFFF"/>
            </a:solidFill>
            <a:ln w="9525">
              <a:solidFill>
                <a:srgbClr val="000000"/>
              </a:solidFill>
              <a:miter lim="800000"/>
              <a:headEnd/>
              <a:tailEnd/>
            </a:ln>
          </p:spPr>
          <p:txBody>
            <a:bodyPr/>
            <a:lstStyle/>
            <a:p>
              <a:endParaRPr lang="en-US"/>
            </a:p>
          </p:txBody>
        </p:sp>
        <p:sp>
          <p:nvSpPr>
            <p:cNvPr id="61582" name="Rectangle 412"/>
            <p:cNvSpPr>
              <a:spLocks noChangeArrowheads="1"/>
            </p:cNvSpPr>
            <p:nvPr/>
          </p:nvSpPr>
          <p:spPr bwMode="auto">
            <a:xfrm>
              <a:off x="3485" y="4416"/>
              <a:ext cx="424" cy="192"/>
            </a:xfrm>
            <a:prstGeom prst="rect">
              <a:avLst/>
            </a:prstGeom>
            <a:solidFill>
              <a:srgbClr val="FFFFFF"/>
            </a:solidFill>
            <a:ln w="9525">
              <a:solidFill>
                <a:srgbClr val="000000"/>
              </a:solidFill>
              <a:miter lim="800000"/>
              <a:headEnd/>
              <a:tailEnd/>
            </a:ln>
          </p:spPr>
          <p:txBody>
            <a:bodyPr/>
            <a:lstStyle/>
            <a:p>
              <a:endParaRPr lang="en-US"/>
            </a:p>
          </p:txBody>
        </p:sp>
        <p:sp>
          <p:nvSpPr>
            <p:cNvPr id="61583" name="Rectangle 413"/>
            <p:cNvSpPr>
              <a:spLocks noChangeArrowheads="1"/>
            </p:cNvSpPr>
            <p:nvPr/>
          </p:nvSpPr>
          <p:spPr bwMode="auto">
            <a:xfrm>
              <a:off x="3909" y="4416"/>
              <a:ext cx="424" cy="192"/>
            </a:xfrm>
            <a:prstGeom prst="rect">
              <a:avLst/>
            </a:prstGeom>
            <a:solidFill>
              <a:srgbClr val="FFFFFF"/>
            </a:solidFill>
            <a:ln w="9525">
              <a:solidFill>
                <a:srgbClr val="000000"/>
              </a:solidFill>
              <a:miter lim="800000"/>
              <a:headEnd/>
              <a:tailEnd/>
            </a:ln>
          </p:spPr>
          <p:txBody>
            <a:bodyPr/>
            <a:lstStyle/>
            <a:p>
              <a:endParaRPr lang="en-US"/>
            </a:p>
          </p:txBody>
        </p:sp>
        <p:sp>
          <p:nvSpPr>
            <p:cNvPr id="61584" name="Rectangle 414"/>
            <p:cNvSpPr>
              <a:spLocks noChangeArrowheads="1"/>
            </p:cNvSpPr>
            <p:nvPr/>
          </p:nvSpPr>
          <p:spPr bwMode="auto">
            <a:xfrm>
              <a:off x="4331" y="4416"/>
              <a:ext cx="424" cy="192"/>
            </a:xfrm>
            <a:prstGeom prst="rect">
              <a:avLst/>
            </a:prstGeom>
            <a:solidFill>
              <a:srgbClr val="FFFFFF"/>
            </a:solidFill>
            <a:ln w="9525">
              <a:solidFill>
                <a:srgbClr val="000000"/>
              </a:solidFill>
              <a:miter lim="800000"/>
              <a:headEnd/>
              <a:tailEnd/>
            </a:ln>
          </p:spPr>
          <p:txBody>
            <a:bodyPr/>
            <a:lstStyle/>
            <a:p>
              <a:endParaRPr lang="en-US"/>
            </a:p>
          </p:txBody>
        </p:sp>
        <p:sp>
          <p:nvSpPr>
            <p:cNvPr id="61585" name="Rectangle 415"/>
            <p:cNvSpPr>
              <a:spLocks noChangeArrowheads="1"/>
            </p:cNvSpPr>
            <p:nvPr/>
          </p:nvSpPr>
          <p:spPr bwMode="auto">
            <a:xfrm>
              <a:off x="4755" y="4416"/>
              <a:ext cx="423" cy="192"/>
            </a:xfrm>
            <a:prstGeom prst="rect">
              <a:avLst/>
            </a:prstGeom>
            <a:solidFill>
              <a:srgbClr val="FFFFFF"/>
            </a:solidFill>
            <a:ln w="9525">
              <a:solidFill>
                <a:srgbClr val="000000"/>
              </a:solidFill>
              <a:miter lim="800000"/>
              <a:headEnd/>
              <a:tailEnd/>
            </a:ln>
          </p:spPr>
          <p:txBody>
            <a:bodyPr/>
            <a:lstStyle/>
            <a:p>
              <a:endParaRPr lang="en-US"/>
            </a:p>
          </p:txBody>
        </p:sp>
        <p:sp>
          <p:nvSpPr>
            <p:cNvPr id="61586" name="Rectangle 416"/>
            <p:cNvSpPr>
              <a:spLocks noChangeArrowheads="1"/>
            </p:cNvSpPr>
            <p:nvPr/>
          </p:nvSpPr>
          <p:spPr bwMode="auto">
            <a:xfrm>
              <a:off x="5178" y="4416"/>
              <a:ext cx="422" cy="192"/>
            </a:xfrm>
            <a:prstGeom prst="rect">
              <a:avLst/>
            </a:prstGeom>
            <a:solidFill>
              <a:srgbClr val="FFFFFF"/>
            </a:solidFill>
            <a:ln w="9525">
              <a:solidFill>
                <a:srgbClr val="000000"/>
              </a:solidFill>
              <a:miter lim="800000"/>
              <a:headEnd/>
              <a:tailEnd/>
            </a:ln>
          </p:spPr>
          <p:txBody>
            <a:bodyPr/>
            <a:lstStyle/>
            <a:p>
              <a:endParaRPr lang="en-US"/>
            </a:p>
          </p:txBody>
        </p:sp>
        <p:sp>
          <p:nvSpPr>
            <p:cNvPr id="61587" name="Rectangle 417"/>
            <p:cNvSpPr>
              <a:spLocks noChangeArrowheads="1"/>
            </p:cNvSpPr>
            <p:nvPr/>
          </p:nvSpPr>
          <p:spPr bwMode="auto">
            <a:xfrm>
              <a:off x="5600" y="4416"/>
              <a:ext cx="424" cy="192"/>
            </a:xfrm>
            <a:prstGeom prst="rect">
              <a:avLst/>
            </a:prstGeom>
            <a:solidFill>
              <a:srgbClr val="FFFFFF"/>
            </a:solidFill>
            <a:ln w="9525">
              <a:solidFill>
                <a:srgbClr val="000000"/>
              </a:solidFill>
              <a:miter lim="800000"/>
              <a:headEnd/>
              <a:tailEnd/>
            </a:ln>
          </p:spPr>
          <p:txBody>
            <a:bodyPr/>
            <a:lstStyle/>
            <a:p>
              <a:endParaRPr lang="en-US"/>
            </a:p>
          </p:txBody>
        </p:sp>
        <p:sp>
          <p:nvSpPr>
            <p:cNvPr id="61588" name="Rectangle 418"/>
            <p:cNvSpPr>
              <a:spLocks noChangeArrowheads="1"/>
            </p:cNvSpPr>
            <p:nvPr/>
          </p:nvSpPr>
          <p:spPr bwMode="auto">
            <a:xfrm>
              <a:off x="6014" y="4416"/>
              <a:ext cx="424" cy="192"/>
            </a:xfrm>
            <a:prstGeom prst="rect">
              <a:avLst/>
            </a:prstGeom>
            <a:solidFill>
              <a:srgbClr val="FFFFFF"/>
            </a:solidFill>
            <a:ln w="9525">
              <a:solidFill>
                <a:srgbClr val="000000"/>
              </a:solidFill>
              <a:miter lim="800000"/>
              <a:headEnd/>
              <a:tailEnd/>
            </a:ln>
          </p:spPr>
          <p:txBody>
            <a:bodyPr/>
            <a:lstStyle/>
            <a:p>
              <a:endParaRPr lang="en-US"/>
            </a:p>
          </p:txBody>
        </p:sp>
      </p:grpSp>
      <p:sp>
        <p:nvSpPr>
          <p:cNvPr id="61471" name="Rectangle 419"/>
          <p:cNvSpPr>
            <a:spLocks noChangeArrowheads="1"/>
          </p:cNvSpPr>
          <p:nvPr/>
        </p:nvSpPr>
        <p:spPr bwMode="auto">
          <a:xfrm>
            <a:off x="4140200" y="8382000"/>
            <a:ext cx="904875" cy="184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p>
            <a:r>
              <a:rPr lang="en-US" sz="600" noProof="1"/>
              <a:t>ECODE_UNSELECT</a:t>
            </a:r>
            <a:endParaRPr lang="en-US" sz="600"/>
          </a:p>
        </p:txBody>
      </p:sp>
      <p:sp>
        <p:nvSpPr>
          <p:cNvPr id="61472" name="Rectangle 420"/>
          <p:cNvSpPr>
            <a:spLocks noChangeArrowheads="1"/>
          </p:cNvSpPr>
          <p:nvPr/>
        </p:nvSpPr>
        <p:spPr bwMode="auto">
          <a:xfrm>
            <a:off x="4975225" y="8382000"/>
            <a:ext cx="796925" cy="184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p>
            <a:r>
              <a:rPr lang="en-US" sz="600" noProof="1"/>
              <a:t>ECODE_SELECT</a:t>
            </a:r>
            <a:endParaRPr lang="en-US" sz="600"/>
          </a:p>
        </p:txBody>
      </p:sp>
      <p:sp>
        <p:nvSpPr>
          <p:cNvPr id="61473" name="Rectangle 421"/>
          <p:cNvSpPr>
            <a:spLocks noChangeArrowheads="1"/>
          </p:cNvSpPr>
          <p:nvPr/>
        </p:nvSpPr>
        <p:spPr bwMode="auto">
          <a:xfrm>
            <a:off x="5165725" y="7620000"/>
            <a:ext cx="473075" cy="184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p>
            <a:r>
              <a:rPr lang="en-US" sz="600"/>
              <a:t>n</a:t>
            </a:r>
          </a:p>
        </p:txBody>
      </p:sp>
      <p:sp>
        <p:nvSpPr>
          <p:cNvPr id="61474" name="Rectangle 422"/>
          <p:cNvSpPr>
            <a:spLocks noChangeArrowheads="1"/>
          </p:cNvSpPr>
          <p:nvPr/>
        </p:nvSpPr>
        <p:spPr bwMode="auto">
          <a:xfrm>
            <a:off x="4343400" y="7620000"/>
            <a:ext cx="476250" cy="184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p>
            <a:r>
              <a:rPr lang="en-US" sz="600"/>
              <a:t>-1 or &lt;n</a:t>
            </a:r>
          </a:p>
        </p:txBody>
      </p:sp>
      <p:sp>
        <p:nvSpPr>
          <p:cNvPr id="61475" name="Rectangle 423"/>
          <p:cNvSpPr>
            <a:spLocks noChangeArrowheads="1"/>
          </p:cNvSpPr>
          <p:nvPr/>
        </p:nvSpPr>
        <p:spPr bwMode="auto">
          <a:xfrm>
            <a:off x="5105400" y="6858000"/>
            <a:ext cx="476250" cy="184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p>
            <a:r>
              <a:rPr lang="en-US" sz="600"/>
              <a:t>m_N</a:t>
            </a:r>
          </a:p>
        </p:txBody>
      </p:sp>
      <p:sp>
        <p:nvSpPr>
          <p:cNvPr id="61476" name="Rectangle 424"/>
          <p:cNvSpPr>
            <a:spLocks noChangeArrowheads="1"/>
          </p:cNvSpPr>
          <p:nvPr/>
        </p:nvSpPr>
        <p:spPr bwMode="auto">
          <a:xfrm>
            <a:off x="4343400" y="6858000"/>
            <a:ext cx="476250" cy="184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p>
            <a:r>
              <a:rPr lang="en-US" sz="600"/>
              <a:t>m_N</a:t>
            </a:r>
          </a:p>
        </p:txBody>
      </p:sp>
      <p:sp>
        <p:nvSpPr>
          <p:cNvPr id="61477" name="Rectangle 425"/>
          <p:cNvSpPr>
            <a:spLocks noChangeArrowheads="1"/>
          </p:cNvSpPr>
          <p:nvPr/>
        </p:nvSpPr>
        <p:spPr bwMode="auto">
          <a:xfrm>
            <a:off x="3279775" y="9572625"/>
            <a:ext cx="1708150"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p>
            <a:pPr algn="l"/>
            <a:r>
              <a:rPr lang="en-US" sz="800"/>
              <a:t>int</a:t>
            </a:r>
            <a:r>
              <a:rPr lang="en-US"/>
              <a:t>  M</a:t>
            </a:r>
            <a:r>
              <a:rPr lang="en-US" noProof="1"/>
              <a:t>_</a:t>
            </a:r>
            <a:r>
              <a:rPr lang="en-US"/>
              <a:t>spikeWaveIdx</a:t>
            </a:r>
            <a:r>
              <a:rPr lang="en-US" noProof="1"/>
              <a:t> </a:t>
            </a:r>
            <a:r>
              <a:rPr lang="en-US"/>
              <a:t>[ ]</a:t>
            </a:r>
          </a:p>
        </p:txBody>
      </p:sp>
      <p:grpSp>
        <p:nvGrpSpPr>
          <p:cNvPr id="61478" name="Group 426"/>
          <p:cNvGrpSpPr>
            <a:grpSpLocks/>
          </p:cNvGrpSpPr>
          <p:nvPr/>
        </p:nvGrpSpPr>
        <p:grpSpPr bwMode="auto">
          <a:xfrm>
            <a:off x="4194175" y="9829800"/>
            <a:ext cx="6934200" cy="304800"/>
            <a:chOff x="2640" y="4416"/>
            <a:chExt cx="3798" cy="192"/>
          </a:xfrm>
        </p:grpSpPr>
        <p:sp>
          <p:nvSpPr>
            <p:cNvPr id="61571" name="Rectangle 427"/>
            <p:cNvSpPr>
              <a:spLocks noChangeArrowheads="1"/>
            </p:cNvSpPr>
            <p:nvPr/>
          </p:nvSpPr>
          <p:spPr bwMode="auto">
            <a:xfrm>
              <a:off x="2640" y="4416"/>
              <a:ext cx="424" cy="192"/>
            </a:xfrm>
            <a:prstGeom prst="rect">
              <a:avLst/>
            </a:prstGeom>
            <a:solidFill>
              <a:srgbClr val="FFFFFF"/>
            </a:solidFill>
            <a:ln w="9525">
              <a:solidFill>
                <a:srgbClr val="000000"/>
              </a:solidFill>
              <a:miter lim="800000"/>
              <a:headEnd/>
              <a:tailEnd/>
            </a:ln>
          </p:spPr>
          <p:txBody>
            <a:bodyPr/>
            <a:lstStyle/>
            <a:p>
              <a:endParaRPr lang="en-US"/>
            </a:p>
          </p:txBody>
        </p:sp>
        <p:sp>
          <p:nvSpPr>
            <p:cNvPr id="61572" name="Rectangle 428"/>
            <p:cNvSpPr>
              <a:spLocks noChangeArrowheads="1"/>
            </p:cNvSpPr>
            <p:nvPr/>
          </p:nvSpPr>
          <p:spPr bwMode="auto">
            <a:xfrm>
              <a:off x="3064" y="4416"/>
              <a:ext cx="421" cy="192"/>
            </a:xfrm>
            <a:prstGeom prst="rect">
              <a:avLst/>
            </a:prstGeom>
            <a:solidFill>
              <a:srgbClr val="FFFFFF"/>
            </a:solidFill>
            <a:ln w="9525">
              <a:solidFill>
                <a:srgbClr val="000000"/>
              </a:solidFill>
              <a:miter lim="800000"/>
              <a:headEnd/>
              <a:tailEnd/>
            </a:ln>
          </p:spPr>
          <p:txBody>
            <a:bodyPr/>
            <a:lstStyle/>
            <a:p>
              <a:endParaRPr lang="en-US"/>
            </a:p>
          </p:txBody>
        </p:sp>
        <p:sp>
          <p:nvSpPr>
            <p:cNvPr id="61573" name="Rectangle 429"/>
            <p:cNvSpPr>
              <a:spLocks noChangeArrowheads="1"/>
            </p:cNvSpPr>
            <p:nvPr/>
          </p:nvSpPr>
          <p:spPr bwMode="auto">
            <a:xfrm>
              <a:off x="3485" y="4416"/>
              <a:ext cx="424" cy="192"/>
            </a:xfrm>
            <a:prstGeom prst="rect">
              <a:avLst/>
            </a:prstGeom>
            <a:solidFill>
              <a:srgbClr val="FFFFFF"/>
            </a:solidFill>
            <a:ln w="9525">
              <a:solidFill>
                <a:srgbClr val="000000"/>
              </a:solidFill>
              <a:miter lim="800000"/>
              <a:headEnd/>
              <a:tailEnd/>
            </a:ln>
          </p:spPr>
          <p:txBody>
            <a:bodyPr/>
            <a:lstStyle/>
            <a:p>
              <a:endParaRPr lang="en-US"/>
            </a:p>
          </p:txBody>
        </p:sp>
        <p:sp>
          <p:nvSpPr>
            <p:cNvPr id="61574" name="Rectangle 430"/>
            <p:cNvSpPr>
              <a:spLocks noChangeArrowheads="1"/>
            </p:cNvSpPr>
            <p:nvPr/>
          </p:nvSpPr>
          <p:spPr bwMode="auto">
            <a:xfrm>
              <a:off x="3909" y="4416"/>
              <a:ext cx="424" cy="192"/>
            </a:xfrm>
            <a:prstGeom prst="rect">
              <a:avLst/>
            </a:prstGeom>
            <a:solidFill>
              <a:srgbClr val="FFFFFF"/>
            </a:solidFill>
            <a:ln w="9525">
              <a:solidFill>
                <a:srgbClr val="000000"/>
              </a:solidFill>
              <a:miter lim="800000"/>
              <a:headEnd/>
              <a:tailEnd/>
            </a:ln>
          </p:spPr>
          <p:txBody>
            <a:bodyPr/>
            <a:lstStyle/>
            <a:p>
              <a:endParaRPr lang="en-US"/>
            </a:p>
          </p:txBody>
        </p:sp>
        <p:sp>
          <p:nvSpPr>
            <p:cNvPr id="61575" name="Rectangle 431"/>
            <p:cNvSpPr>
              <a:spLocks noChangeArrowheads="1"/>
            </p:cNvSpPr>
            <p:nvPr/>
          </p:nvSpPr>
          <p:spPr bwMode="auto">
            <a:xfrm>
              <a:off x="4331" y="4416"/>
              <a:ext cx="424" cy="192"/>
            </a:xfrm>
            <a:prstGeom prst="rect">
              <a:avLst/>
            </a:prstGeom>
            <a:solidFill>
              <a:srgbClr val="FFFFFF"/>
            </a:solidFill>
            <a:ln w="9525">
              <a:solidFill>
                <a:srgbClr val="000000"/>
              </a:solidFill>
              <a:miter lim="800000"/>
              <a:headEnd/>
              <a:tailEnd/>
            </a:ln>
          </p:spPr>
          <p:txBody>
            <a:bodyPr/>
            <a:lstStyle/>
            <a:p>
              <a:endParaRPr lang="en-US"/>
            </a:p>
          </p:txBody>
        </p:sp>
        <p:sp>
          <p:nvSpPr>
            <p:cNvPr id="61576" name="Rectangle 432"/>
            <p:cNvSpPr>
              <a:spLocks noChangeArrowheads="1"/>
            </p:cNvSpPr>
            <p:nvPr/>
          </p:nvSpPr>
          <p:spPr bwMode="auto">
            <a:xfrm>
              <a:off x="4755" y="4416"/>
              <a:ext cx="423" cy="192"/>
            </a:xfrm>
            <a:prstGeom prst="rect">
              <a:avLst/>
            </a:prstGeom>
            <a:solidFill>
              <a:srgbClr val="FFFFFF"/>
            </a:solidFill>
            <a:ln w="9525">
              <a:solidFill>
                <a:srgbClr val="000000"/>
              </a:solidFill>
              <a:miter lim="800000"/>
              <a:headEnd/>
              <a:tailEnd/>
            </a:ln>
          </p:spPr>
          <p:txBody>
            <a:bodyPr/>
            <a:lstStyle/>
            <a:p>
              <a:endParaRPr lang="en-US"/>
            </a:p>
          </p:txBody>
        </p:sp>
        <p:sp>
          <p:nvSpPr>
            <p:cNvPr id="61577" name="Rectangle 433"/>
            <p:cNvSpPr>
              <a:spLocks noChangeArrowheads="1"/>
            </p:cNvSpPr>
            <p:nvPr/>
          </p:nvSpPr>
          <p:spPr bwMode="auto">
            <a:xfrm>
              <a:off x="5178" y="4416"/>
              <a:ext cx="422" cy="192"/>
            </a:xfrm>
            <a:prstGeom prst="rect">
              <a:avLst/>
            </a:prstGeom>
            <a:solidFill>
              <a:srgbClr val="FFFFFF"/>
            </a:solidFill>
            <a:ln w="9525">
              <a:solidFill>
                <a:srgbClr val="000000"/>
              </a:solidFill>
              <a:miter lim="800000"/>
              <a:headEnd/>
              <a:tailEnd/>
            </a:ln>
          </p:spPr>
          <p:txBody>
            <a:bodyPr/>
            <a:lstStyle/>
            <a:p>
              <a:endParaRPr lang="en-US"/>
            </a:p>
          </p:txBody>
        </p:sp>
        <p:sp>
          <p:nvSpPr>
            <p:cNvPr id="61578" name="Rectangle 434"/>
            <p:cNvSpPr>
              <a:spLocks noChangeArrowheads="1"/>
            </p:cNvSpPr>
            <p:nvPr/>
          </p:nvSpPr>
          <p:spPr bwMode="auto">
            <a:xfrm>
              <a:off x="5600" y="4416"/>
              <a:ext cx="424" cy="192"/>
            </a:xfrm>
            <a:prstGeom prst="rect">
              <a:avLst/>
            </a:prstGeom>
            <a:solidFill>
              <a:srgbClr val="FFFFFF"/>
            </a:solidFill>
            <a:ln w="9525">
              <a:solidFill>
                <a:srgbClr val="000000"/>
              </a:solidFill>
              <a:miter lim="800000"/>
              <a:headEnd/>
              <a:tailEnd/>
            </a:ln>
          </p:spPr>
          <p:txBody>
            <a:bodyPr/>
            <a:lstStyle/>
            <a:p>
              <a:endParaRPr lang="en-US"/>
            </a:p>
          </p:txBody>
        </p:sp>
        <p:sp>
          <p:nvSpPr>
            <p:cNvPr id="61579" name="Rectangle 435"/>
            <p:cNvSpPr>
              <a:spLocks noChangeArrowheads="1"/>
            </p:cNvSpPr>
            <p:nvPr/>
          </p:nvSpPr>
          <p:spPr bwMode="auto">
            <a:xfrm>
              <a:off x="6014" y="4416"/>
              <a:ext cx="424" cy="192"/>
            </a:xfrm>
            <a:prstGeom prst="rect">
              <a:avLst/>
            </a:prstGeom>
            <a:solidFill>
              <a:srgbClr val="FFFFFF"/>
            </a:solidFill>
            <a:ln w="9525">
              <a:solidFill>
                <a:srgbClr val="000000"/>
              </a:solidFill>
              <a:miter lim="800000"/>
              <a:headEnd/>
              <a:tailEnd/>
            </a:ln>
          </p:spPr>
          <p:txBody>
            <a:bodyPr/>
            <a:lstStyle/>
            <a:p>
              <a:endParaRPr lang="en-US"/>
            </a:p>
          </p:txBody>
        </p:sp>
      </p:grpSp>
      <p:sp>
        <p:nvSpPr>
          <p:cNvPr id="61479" name="Line 438"/>
          <p:cNvSpPr>
            <a:spLocks noChangeShapeType="1"/>
          </p:cNvSpPr>
          <p:nvPr/>
        </p:nvSpPr>
        <p:spPr bwMode="auto">
          <a:xfrm flipH="1">
            <a:off x="4572000" y="8686800"/>
            <a:ext cx="762000" cy="114300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nchor="ctr">
            <a:spAutoFit/>
          </a:bodyPr>
          <a:lstStyle/>
          <a:p>
            <a:endParaRPr lang="en-US"/>
          </a:p>
        </p:txBody>
      </p:sp>
      <p:sp>
        <p:nvSpPr>
          <p:cNvPr id="61480" name="Rectangle 442"/>
          <p:cNvSpPr>
            <a:spLocks noChangeArrowheads="1"/>
          </p:cNvSpPr>
          <p:nvPr/>
        </p:nvSpPr>
        <p:spPr bwMode="auto">
          <a:xfrm>
            <a:off x="3000375" y="10334625"/>
            <a:ext cx="2120900"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p>
            <a:pPr algn="l"/>
            <a:r>
              <a:rPr lang="en-US" sz="800"/>
              <a:t>__int64</a:t>
            </a:r>
            <a:r>
              <a:rPr lang="en-US"/>
              <a:t>  M</a:t>
            </a:r>
            <a:r>
              <a:rPr lang="en-US" noProof="1"/>
              <a:t>_</a:t>
            </a:r>
            <a:r>
              <a:rPr lang="en-US"/>
              <a:t>spikeTimeStamp</a:t>
            </a:r>
            <a:r>
              <a:rPr lang="en-US" noProof="1"/>
              <a:t> </a:t>
            </a:r>
            <a:r>
              <a:rPr lang="en-US"/>
              <a:t>[ ]</a:t>
            </a:r>
          </a:p>
        </p:txBody>
      </p:sp>
      <p:grpSp>
        <p:nvGrpSpPr>
          <p:cNvPr id="61481" name="Group 443"/>
          <p:cNvGrpSpPr>
            <a:grpSpLocks/>
          </p:cNvGrpSpPr>
          <p:nvPr/>
        </p:nvGrpSpPr>
        <p:grpSpPr bwMode="auto">
          <a:xfrm>
            <a:off x="4194175" y="10591800"/>
            <a:ext cx="6934200" cy="304800"/>
            <a:chOff x="2640" y="4416"/>
            <a:chExt cx="3798" cy="192"/>
          </a:xfrm>
        </p:grpSpPr>
        <p:sp>
          <p:nvSpPr>
            <p:cNvPr id="61562" name="Rectangle 444"/>
            <p:cNvSpPr>
              <a:spLocks noChangeArrowheads="1"/>
            </p:cNvSpPr>
            <p:nvPr/>
          </p:nvSpPr>
          <p:spPr bwMode="auto">
            <a:xfrm>
              <a:off x="2640" y="4416"/>
              <a:ext cx="424" cy="192"/>
            </a:xfrm>
            <a:prstGeom prst="rect">
              <a:avLst/>
            </a:prstGeom>
            <a:solidFill>
              <a:srgbClr val="FFFFFF"/>
            </a:solidFill>
            <a:ln w="9525">
              <a:solidFill>
                <a:srgbClr val="000000"/>
              </a:solidFill>
              <a:miter lim="800000"/>
              <a:headEnd/>
              <a:tailEnd/>
            </a:ln>
          </p:spPr>
          <p:txBody>
            <a:bodyPr/>
            <a:lstStyle/>
            <a:p>
              <a:endParaRPr lang="en-US"/>
            </a:p>
          </p:txBody>
        </p:sp>
        <p:sp>
          <p:nvSpPr>
            <p:cNvPr id="61563" name="Rectangle 445"/>
            <p:cNvSpPr>
              <a:spLocks noChangeArrowheads="1"/>
            </p:cNvSpPr>
            <p:nvPr/>
          </p:nvSpPr>
          <p:spPr bwMode="auto">
            <a:xfrm>
              <a:off x="3064" y="4416"/>
              <a:ext cx="421" cy="192"/>
            </a:xfrm>
            <a:prstGeom prst="rect">
              <a:avLst/>
            </a:prstGeom>
            <a:solidFill>
              <a:srgbClr val="FFFFFF"/>
            </a:solidFill>
            <a:ln w="9525">
              <a:solidFill>
                <a:srgbClr val="000000"/>
              </a:solidFill>
              <a:miter lim="800000"/>
              <a:headEnd/>
              <a:tailEnd/>
            </a:ln>
          </p:spPr>
          <p:txBody>
            <a:bodyPr/>
            <a:lstStyle/>
            <a:p>
              <a:endParaRPr lang="en-US"/>
            </a:p>
          </p:txBody>
        </p:sp>
        <p:sp>
          <p:nvSpPr>
            <p:cNvPr id="61564" name="Rectangle 446"/>
            <p:cNvSpPr>
              <a:spLocks noChangeArrowheads="1"/>
            </p:cNvSpPr>
            <p:nvPr/>
          </p:nvSpPr>
          <p:spPr bwMode="auto">
            <a:xfrm>
              <a:off x="3485" y="4416"/>
              <a:ext cx="424" cy="192"/>
            </a:xfrm>
            <a:prstGeom prst="rect">
              <a:avLst/>
            </a:prstGeom>
            <a:solidFill>
              <a:srgbClr val="FFFFFF"/>
            </a:solidFill>
            <a:ln w="9525">
              <a:solidFill>
                <a:srgbClr val="000000"/>
              </a:solidFill>
              <a:miter lim="800000"/>
              <a:headEnd/>
              <a:tailEnd/>
            </a:ln>
          </p:spPr>
          <p:txBody>
            <a:bodyPr/>
            <a:lstStyle/>
            <a:p>
              <a:endParaRPr lang="en-US"/>
            </a:p>
          </p:txBody>
        </p:sp>
        <p:sp>
          <p:nvSpPr>
            <p:cNvPr id="61565" name="Rectangle 447"/>
            <p:cNvSpPr>
              <a:spLocks noChangeArrowheads="1"/>
            </p:cNvSpPr>
            <p:nvPr/>
          </p:nvSpPr>
          <p:spPr bwMode="auto">
            <a:xfrm>
              <a:off x="3909" y="4416"/>
              <a:ext cx="424" cy="192"/>
            </a:xfrm>
            <a:prstGeom prst="rect">
              <a:avLst/>
            </a:prstGeom>
            <a:solidFill>
              <a:srgbClr val="FFFFFF"/>
            </a:solidFill>
            <a:ln w="9525">
              <a:solidFill>
                <a:srgbClr val="000000"/>
              </a:solidFill>
              <a:miter lim="800000"/>
              <a:headEnd/>
              <a:tailEnd/>
            </a:ln>
          </p:spPr>
          <p:txBody>
            <a:bodyPr/>
            <a:lstStyle/>
            <a:p>
              <a:endParaRPr lang="en-US"/>
            </a:p>
          </p:txBody>
        </p:sp>
        <p:sp>
          <p:nvSpPr>
            <p:cNvPr id="61566" name="Rectangle 448"/>
            <p:cNvSpPr>
              <a:spLocks noChangeArrowheads="1"/>
            </p:cNvSpPr>
            <p:nvPr/>
          </p:nvSpPr>
          <p:spPr bwMode="auto">
            <a:xfrm>
              <a:off x="4331" y="4416"/>
              <a:ext cx="424" cy="192"/>
            </a:xfrm>
            <a:prstGeom prst="rect">
              <a:avLst/>
            </a:prstGeom>
            <a:solidFill>
              <a:srgbClr val="FFFFFF"/>
            </a:solidFill>
            <a:ln w="9525">
              <a:solidFill>
                <a:srgbClr val="000000"/>
              </a:solidFill>
              <a:miter lim="800000"/>
              <a:headEnd/>
              <a:tailEnd/>
            </a:ln>
          </p:spPr>
          <p:txBody>
            <a:bodyPr/>
            <a:lstStyle/>
            <a:p>
              <a:endParaRPr lang="en-US"/>
            </a:p>
          </p:txBody>
        </p:sp>
        <p:sp>
          <p:nvSpPr>
            <p:cNvPr id="61567" name="Rectangle 449"/>
            <p:cNvSpPr>
              <a:spLocks noChangeArrowheads="1"/>
            </p:cNvSpPr>
            <p:nvPr/>
          </p:nvSpPr>
          <p:spPr bwMode="auto">
            <a:xfrm>
              <a:off x="4755" y="4416"/>
              <a:ext cx="423" cy="192"/>
            </a:xfrm>
            <a:prstGeom prst="rect">
              <a:avLst/>
            </a:prstGeom>
            <a:solidFill>
              <a:srgbClr val="FFFFFF"/>
            </a:solidFill>
            <a:ln w="9525">
              <a:solidFill>
                <a:srgbClr val="000000"/>
              </a:solidFill>
              <a:miter lim="800000"/>
              <a:headEnd/>
              <a:tailEnd/>
            </a:ln>
          </p:spPr>
          <p:txBody>
            <a:bodyPr/>
            <a:lstStyle/>
            <a:p>
              <a:endParaRPr lang="en-US"/>
            </a:p>
          </p:txBody>
        </p:sp>
        <p:sp>
          <p:nvSpPr>
            <p:cNvPr id="61568" name="Rectangle 450"/>
            <p:cNvSpPr>
              <a:spLocks noChangeArrowheads="1"/>
            </p:cNvSpPr>
            <p:nvPr/>
          </p:nvSpPr>
          <p:spPr bwMode="auto">
            <a:xfrm>
              <a:off x="5178" y="4416"/>
              <a:ext cx="422" cy="192"/>
            </a:xfrm>
            <a:prstGeom prst="rect">
              <a:avLst/>
            </a:prstGeom>
            <a:solidFill>
              <a:srgbClr val="FFFFFF"/>
            </a:solidFill>
            <a:ln w="9525">
              <a:solidFill>
                <a:srgbClr val="000000"/>
              </a:solidFill>
              <a:miter lim="800000"/>
              <a:headEnd/>
              <a:tailEnd/>
            </a:ln>
          </p:spPr>
          <p:txBody>
            <a:bodyPr/>
            <a:lstStyle/>
            <a:p>
              <a:endParaRPr lang="en-US"/>
            </a:p>
          </p:txBody>
        </p:sp>
        <p:sp>
          <p:nvSpPr>
            <p:cNvPr id="61569" name="Rectangle 451"/>
            <p:cNvSpPr>
              <a:spLocks noChangeArrowheads="1"/>
            </p:cNvSpPr>
            <p:nvPr/>
          </p:nvSpPr>
          <p:spPr bwMode="auto">
            <a:xfrm>
              <a:off x="5600" y="4416"/>
              <a:ext cx="424" cy="192"/>
            </a:xfrm>
            <a:prstGeom prst="rect">
              <a:avLst/>
            </a:prstGeom>
            <a:solidFill>
              <a:srgbClr val="FFFFFF"/>
            </a:solidFill>
            <a:ln w="9525">
              <a:solidFill>
                <a:srgbClr val="000000"/>
              </a:solidFill>
              <a:miter lim="800000"/>
              <a:headEnd/>
              <a:tailEnd/>
            </a:ln>
          </p:spPr>
          <p:txBody>
            <a:bodyPr/>
            <a:lstStyle/>
            <a:p>
              <a:endParaRPr lang="en-US"/>
            </a:p>
          </p:txBody>
        </p:sp>
        <p:sp>
          <p:nvSpPr>
            <p:cNvPr id="61570" name="Rectangle 452"/>
            <p:cNvSpPr>
              <a:spLocks noChangeArrowheads="1"/>
            </p:cNvSpPr>
            <p:nvPr/>
          </p:nvSpPr>
          <p:spPr bwMode="auto">
            <a:xfrm>
              <a:off x="6014" y="4416"/>
              <a:ext cx="424" cy="192"/>
            </a:xfrm>
            <a:prstGeom prst="rect">
              <a:avLst/>
            </a:prstGeom>
            <a:solidFill>
              <a:srgbClr val="FFFFFF"/>
            </a:solidFill>
            <a:ln w="9525">
              <a:solidFill>
                <a:srgbClr val="000000"/>
              </a:solidFill>
              <a:miter lim="800000"/>
              <a:headEnd/>
              <a:tailEnd/>
            </a:ln>
          </p:spPr>
          <p:txBody>
            <a:bodyPr/>
            <a:lstStyle/>
            <a:p>
              <a:endParaRPr lang="en-US"/>
            </a:p>
          </p:txBody>
        </p:sp>
      </p:grpSp>
      <p:sp>
        <p:nvSpPr>
          <p:cNvPr id="61482" name="Rectangle 453"/>
          <p:cNvSpPr>
            <a:spLocks noChangeArrowheads="1"/>
          </p:cNvSpPr>
          <p:nvPr/>
        </p:nvSpPr>
        <p:spPr bwMode="auto">
          <a:xfrm>
            <a:off x="4270375" y="10617200"/>
            <a:ext cx="568325" cy="273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p>
            <a:r>
              <a:rPr lang="en-US"/>
              <a:t>6+1/4</a:t>
            </a:r>
          </a:p>
        </p:txBody>
      </p:sp>
      <p:sp>
        <p:nvSpPr>
          <p:cNvPr id="61483" name="Rectangle 455"/>
          <p:cNvSpPr>
            <a:spLocks noChangeArrowheads="1"/>
          </p:cNvSpPr>
          <p:nvPr/>
        </p:nvSpPr>
        <p:spPr bwMode="auto">
          <a:xfrm rot="-3239344">
            <a:off x="4524375" y="9191625"/>
            <a:ext cx="523875"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p>
            <a:r>
              <a:rPr lang="en-US">
                <a:latin typeface="Times New Roman" pitchFamily="18" charset="0"/>
              </a:rPr>
              <a:t>index</a:t>
            </a:r>
          </a:p>
        </p:txBody>
      </p:sp>
      <p:sp>
        <p:nvSpPr>
          <p:cNvPr id="61484" name="AutoShape 469"/>
          <p:cNvSpPr>
            <a:spLocks/>
          </p:cNvSpPr>
          <p:nvPr/>
        </p:nvSpPr>
        <p:spPr bwMode="auto">
          <a:xfrm rot="5400000">
            <a:off x="7600950" y="1733550"/>
            <a:ext cx="190500" cy="6858000"/>
          </a:xfrm>
          <a:prstGeom prst="leftBrace">
            <a:avLst>
              <a:gd name="adj1" fmla="val 11333"/>
              <a:gd name="adj2" fmla="val 50000"/>
            </a:avLst>
          </a:prstGeom>
          <a:noFill/>
          <a:ln w="9525">
            <a:solidFill>
              <a:schemeClr val="tx1"/>
            </a:solidFill>
            <a:round/>
            <a:headEnd/>
            <a:tailEnd/>
          </a:ln>
          <a:extLst>
            <a:ext uri="{909E8E84-426E-40DD-AFC4-6F175D3DCCD1}">
              <a14:hiddenFill xmlns:a14="http://schemas.microsoft.com/office/drawing/2010/main">
                <a:solidFill>
                  <a:srgbClr val="FFFFFF"/>
                </a:solidFill>
              </a14:hiddenFill>
            </a:ext>
          </a:extLst>
        </p:spPr>
        <p:txBody>
          <a:bodyPr anchor="ctr"/>
          <a:lstStyle/>
          <a:p>
            <a:endParaRPr lang="en-US"/>
          </a:p>
        </p:txBody>
      </p:sp>
      <p:sp>
        <p:nvSpPr>
          <p:cNvPr id="61485" name="Rectangle 470"/>
          <p:cNvSpPr>
            <a:spLocks noChangeArrowheads="1"/>
          </p:cNvSpPr>
          <p:nvPr/>
        </p:nvSpPr>
        <p:spPr bwMode="auto">
          <a:xfrm rot="-5400000">
            <a:off x="2120900" y="6902450"/>
            <a:ext cx="1123950" cy="273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p>
            <a:r>
              <a:rPr lang="en-US"/>
              <a:t>ALL Wavelets</a:t>
            </a:r>
          </a:p>
        </p:txBody>
      </p:sp>
      <p:sp>
        <p:nvSpPr>
          <p:cNvPr id="61486" name="AutoShape 471"/>
          <p:cNvSpPr>
            <a:spLocks/>
          </p:cNvSpPr>
          <p:nvPr/>
        </p:nvSpPr>
        <p:spPr bwMode="auto">
          <a:xfrm>
            <a:off x="2806700" y="9753600"/>
            <a:ext cx="241300" cy="1219200"/>
          </a:xfrm>
          <a:prstGeom prst="leftBrace">
            <a:avLst>
              <a:gd name="adj1" fmla="val 11275"/>
              <a:gd name="adj2" fmla="val 50000"/>
            </a:avLst>
          </a:prstGeom>
          <a:noFill/>
          <a:ln w="9525">
            <a:solidFill>
              <a:schemeClr val="tx1"/>
            </a:solidFill>
            <a:round/>
            <a:headEnd/>
            <a:tailEnd/>
          </a:ln>
          <a:extLst>
            <a:ext uri="{909E8E84-426E-40DD-AFC4-6F175D3DCCD1}">
              <a14:hiddenFill xmlns:a14="http://schemas.microsoft.com/office/drawing/2010/main">
                <a:solidFill>
                  <a:srgbClr val="FFFFFF"/>
                </a:solidFill>
              </a14:hiddenFill>
            </a:ext>
          </a:extLst>
        </p:spPr>
        <p:txBody>
          <a:bodyPr anchor="ctr"/>
          <a:lstStyle/>
          <a:p>
            <a:endParaRPr lang="en-US"/>
          </a:p>
        </p:txBody>
      </p:sp>
      <p:sp>
        <p:nvSpPr>
          <p:cNvPr id="61487" name="Rectangle 472"/>
          <p:cNvSpPr>
            <a:spLocks noChangeArrowheads="1"/>
          </p:cNvSpPr>
          <p:nvPr/>
        </p:nvSpPr>
        <p:spPr bwMode="auto">
          <a:xfrm rot="-5400000">
            <a:off x="2257425" y="10201275"/>
            <a:ext cx="638175"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p>
            <a:r>
              <a:rPr lang="en-US">
                <a:solidFill>
                  <a:srgbClr val="CC0000"/>
                </a:solidFill>
              </a:rPr>
              <a:t>Spikes</a:t>
            </a:r>
          </a:p>
        </p:txBody>
      </p:sp>
      <p:sp>
        <p:nvSpPr>
          <p:cNvPr id="61488" name="Rectangle 473"/>
          <p:cNvSpPr>
            <a:spLocks noChangeArrowheads="1"/>
          </p:cNvSpPr>
          <p:nvPr/>
        </p:nvSpPr>
        <p:spPr bwMode="auto">
          <a:xfrm>
            <a:off x="4902200" y="6905625"/>
            <a:ext cx="889000" cy="285750"/>
          </a:xfrm>
          <a:prstGeom prst="rect">
            <a:avLst/>
          </a:prstGeom>
          <a:noFill/>
          <a:ln w="9525" algn="ctr">
            <a:solidFill>
              <a:srgbClr val="CC00FF"/>
            </a:solidFill>
            <a:prstDash val="dash"/>
            <a:miter lim="800000"/>
            <a:headEnd/>
            <a:tailEnd/>
          </a:ln>
          <a:extLst>
            <a:ext uri="{909E8E84-426E-40DD-AFC4-6F175D3DCCD1}">
              <a14:hiddenFill xmlns:a14="http://schemas.microsoft.com/office/drawing/2010/main">
                <a:solidFill>
                  <a:srgbClr val="FFFFFF"/>
                </a:solidFill>
              </a14:hiddenFill>
            </a:ext>
          </a:extLst>
        </p:spPr>
        <p:txBody>
          <a:bodyPr anchor="ctr">
            <a:spAutoFit/>
          </a:bodyPr>
          <a:lstStyle/>
          <a:p>
            <a:endParaRPr lang="en-US"/>
          </a:p>
        </p:txBody>
      </p:sp>
      <p:sp>
        <p:nvSpPr>
          <p:cNvPr id="61489" name="Rectangle 475"/>
          <p:cNvSpPr>
            <a:spLocks noChangeArrowheads="1"/>
          </p:cNvSpPr>
          <p:nvPr/>
        </p:nvSpPr>
        <p:spPr bwMode="auto">
          <a:xfrm>
            <a:off x="7153275" y="4876800"/>
            <a:ext cx="1073150" cy="215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p>
            <a:r>
              <a:rPr lang="en-US" sz="800" noProof="1"/>
              <a:t>MAX_WAVE_PTRs</a:t>
            </a:r>
            <a:endParaRPr lang="en-US" sz="800"/>
          </a:p>
        </p:txBody>
      </p:sp>
      <p:sp>
        <p:nvSpPr>
          <p:cNvPr id="61490" name="AutoShape 476"/>
          <p:cNvSpPr>
            <a:spLocks/>
          </p:cNvSpPr>
          <p:nvPr/>
        </p:nvSpPr>
        <p:spPr bwMode="auto">
          <a:xfrm rot="5400000">
            <a:off x="7458075" y="6086475"/>
            <a:ext cx="342900" cy="6991350"/>
          </a:xfrm>
          <a:prstGeom prst="leftBrace">
            <a:avLst>
              <a:gd name="adj1" fmla="val 11233"/>
              <a:gd name="adj2" fmla="val 50000"/>
            </a:avLst>
          </a:prstGeom>
          <a:noFill/>
          <a:ln w="9525">
            <a:solidFill>
              <a:schemeClr val="tx1"/>
            </a:solidFill>
            <a:round/>
            <a:headEnd/>
            <a:tailEnd/>
          </a:ln>
          <a:extLst>
            <a:ext uri="{909E8E84-426E-40DD-AFC4-6F175D3DCCD1}">
              <a14:hiddenFill xmlns:a14="http://schemas.microsoft.com/office/drawing/2010/main">
                <a:solidFill>
                  <a:srgbClr val="FFFFFF"/>
                </a:solidFill>
              </a14:hiddenFill>
            </a:ext>
          </a:extLst>
        </p:spPr>
        <p:txBody>
          <a:bodyPr anchor="ctr"/>
          <a:lstStyle/>
          <a:p>
            <a:endParaRPr lang="en-US"/>
          </a:p>
        </p:txBody>
      </p:sp>
      <p:sp>
        <p:nvSpPr>
          <p:cNvPr id="61491" name="Rectangle 477"/>
          <p:cNvSpPr>
            <a:spLocks noChangeArrowheads="1"/>
          </p:cNvSpPr>
          <p:nvPr/>
        </p:nvSpPr>
        <p:spPr bwMode="auto">
          <a:xfrm>
            <a:off x="7216775" y="9296400"/>
            <a:ext cx="812800" cy="215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p>
            <a:r>
              <a:rPr lang="en-US" sz="800" noProof="1"/>
              <a:t>MAX_</a:t>
            </a:r>
            <a:r>
              <a:rPr lang="en-US" sz="800"/>
              <a:t>SPIKEs</a:t>
            </a:r>
          </a:p>
        </p:txBody>
      </p:sp>
      <p:sp>
        <p:nvSpPr>
          <p:cNvPr id="61492" name="AutoShape 478"/>
          <p:cNvSpPr>
            <a:spLocks/>
          </p:cNvSpPr>
          <p:nvPr/>
        </p:nvSpPr>
        <p:spPr bwMode="auto">
          <a:xfrm>
            <a:off x="2743200" y="5410200"/>
            <a:ext cx="381000" cy="3200400"/>
          </a:xfrm>
          <a:prstGeom prst="leftBrace">
            <a:avLst>
              <a:gd name="adj1" fmla="val 10656"/>
              <a:gd name="adj2" fmla="val 50000"/>
            </a:avLst>
          </a:prstGeom>
          <a:noFill/>
          <a:ln w="9525">
            <a:solidFill>
              <a:schemeClr val="tx1"/>
            </a:solidFill>
            <a:round/>
            <a:headEnd/>
            <a:tailEnd/>
          </a:ln>
          <a:extLst>
            <a:ext uri="{909E8E84-426E-40DD-AFC4-6F175D3DCCD1}">
              <a14:hiddenFill xmlns:a14="http://schemas.microsoft.com/office/drawing/2010/main">
                <a:solidFill>
                  <a:srgbClr val="FFFFFF"/>
                </a:solidFill>
              </a14:hiddenFill>
            </a:ext>
          </a:extLst>
        </p:spPr>
        <p:txBody>
          <a:bodyPr anchor="ctr"/>
          <a:lstStyle/>
          <a:p>
            <a:endParaRPr lang="en-US"/>
          </a:p>
        </p:txBody>
      </p:sp>
      <p:sp>
        <p:nvSpPr>
          <p:cNvPr id="61493" name="Rectangle 532"/>
          <p:cNvSpPr>
            <a:spLocks noChangeArrowheads="1"/>
          </p:cNvSpPr>
          <p:nvPr/>
        </p:nvSpPr>
        <p:spPr bwMode="auto">
          <a:xfrm>
            <a:off x="8302625" y="9296400"/>
            <a:ext cx="1812925"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p>
            <a:r>
              <a:rPr lang="en-US" noProof="1"/>
              <a:t>M_latestUsableSpikeIdx</a:t>
            </a:r>
            <a:endParaRPr lang="en-US"/>
          </a:p>
        </p:txBody>
      </p:sp>
      <p:sp>
        <p:nvSpPr>
          <p:cNvPr id="61494" name="Line 533"/>
          <p:cNvSpPr>
            <a:spLocks noChangeShapeType="1"/>
          </p:cNvSpPr>
          <p:nvPr/>
        </p:nvSpPr>
        <p:spPr bwMode="auto">
          <a:xfrm>
            <a:off x="9191625" y="9525000"/>
            <a:ext cx="0" cy="30480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wrap="none" anchor="ctr">
            <a:spAutoFit/>
          </a:bodyPr>
          <a:lstStyle/>
          <a:p>
            <a:endParaRPr lang="en-US"/>
          </a:p>
        </p:txBody>
      </p:sp>
      <p:sp>
        <p:nvSpPr>
          <p:cNvPr id="61495" name="Rectangle 534"/>
          <p:cNvSpPr>
            <a:spLocks noChangeArrowheads="1"/>
          </p:cNvSpPr>
          <p:nvPr/>
        </p:nvSpPr>
        <p:spPr bwMode="auto">
          <a:xfrm>
            <a:off x="9083675" y="5746750"/>
            <a:ext cx="1889125" cy="273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p>
            <a:r>
              <a:rPr lang="en-US" noProof="1"/>
              <a:t>m_newlyRetrivedWaveID</a:t>
            </a:r>
            <a:endParaRPr lang="en-US"/>
          </a:p>
        </p:txBody>
      </p:sp>
      <p:sp>
        <p:nvSpPr>
          <p:cNvPr id="61496" name="Line 535"/>
          <p:cNvSpPr>
            <a:spLocks noChangeShapeType="1"/>
          </p:cNvSpPr>
          <p:nvPr/>
        </p:nvSpPr>
        <p:spPr bwMode="auto">
          <a:xfrm>
            <a:off x="9982200" y="5943600"/>
            <a:ext cx="0" cy="22860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nchor="ctr">
            <a:spAutoFit/>
          </a:bodyPr>
          <a:lstStyle/>
          <a:p>
            <a:endParaRPr lang="en-US"/>
          </a:p>
        </p:txBody>
      </p:sp>
      <p:sp>
        <p:nvSpPr>
          <p:cNvPr id="61497" name="Line 579"/>
          <p:cNvSpPr>
            <a:spLocks noChangeShapeType="1"/>
          </p:cNvSpPr>
          <p:nvPr/>
        </p:nvSpPr>
        <p:spPr bwMode="auto">
          <a:xfrm flipH="1">
            <a:off x="4572000" y="3657600"/>
            <a:ext cx="5943600" cy="685800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nchor="ctr">
            <a:spAutoFit/>
          </a:bodyPr>
          <a:lstStyle/>
          <a:p>
            <a:endParaRPr lang="en-US"/>
          </a:p>
        </p:txBody>
      </p:sp>
      <p:sp>
        <p:nvSpPr>
          <p:cNvPr id="61498" name="Rectangle 587"/>
          <p:cNvSpPr>
            <a:spLocks noChangeArrowheads="1"/>
          </p:cNvSpPr>
          <p:nvPr/>
        </p:nvSpPr>
        <p:spPr bwMode="auto">
          <a:xfrm>
            <a:off x="2968625" y="5257800"/>
            <a:ext cx="1682750"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p>
            <a:r>
              <a:rPr lang="en-US" noProof="1"/>
              <a:t>M_firstIdxOfWavelet</a:t>
            </a:r>
            <a:r>
              <a:rPr lang="en-US"/>
              <a:t>[ ]</a:t>
            </a:r>
          </a:p>
        </p:txBody>
      </p:sp>
      <p:sp>
        <p:nvSpPr>
          <p:cNvPr id="61499" name="Rectangle 599"/>
          <p:cNvSpPr>
            <a:spLocks noChangeArrowheads="1"/>
          </p:cNvSpPr>
          <p:nvPr/>
        </p:nvSpPr>
        <p:spPr bwMode="auto">
          <a:xfrm rot="-3239344">
            <a:off x="5362575" y="4924425"/>
            <a:ext cx="523875"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p>
            <a:r>
              <a:rPr lang="en-US">
                <a:latin typeface="Times New Roman" pitchFamily="18" charset="0"/>
              </a:rPr>
              <a:t>index</a:t>
            </a:r>
          </a:p>
        </p:txBody>
      </p:sp>
      <p:sp>
        <p:nvSpPr>
          <p:cNvPr id="61500" name="Line 601"/>
          <p:cNvSpPr>
            <a:spLocks noChangeShapeType="1"/>
          </p:cNvSpPr>
          <p:nvPr/>
        </p:nvSpPr>
        <p:spPr bwMode="auto">
          <a:xfrm>
            <a:off x="11963400" y="1905000"/>
            <a:ext cx="0" cy="22860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nchor="ctr">
            <a:spAutoFit/>
          </a:bodyPr>
          <a:lstStyle/>
          <a:p>
            <a:endParaRPr lang="en-US"/>
          </a:p>
        </p:txBody>
      </p:sp>
      <p:sp>
        <p:nvSpPr>
          <p:cNvPr id="61501" name="Rectangle 602"/>
          <p:cNvSpPr>
            <a:spLocks noChangeArrowheads="1"/>
          </p:cNvSpPr>
          <p:nvPr/>
        </p:nvSpPr>
        <p:spPr bwMode="auto">
          <a:xfrm>
            <a:off x="11642725" y="1752600"/>
            <a:ext cx="1012825" cy="215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p>
            <a:r>
              <a:rPr lang="en-US" sz="800" noProof="1"/>
              <a:t>m_DataIdx_4DAQ</a:t>
            </a:r>
            <a:endParaRPr lang="en-US" sz="800"/>
          </a:p>
        </p:txBody>
      </p:sp>
      <p:sp>
        <p:nvSpPr>
          <p:cNvPr id="61502" name="Line 603"/>
          <p:cNvSpPr>
            <a:spLocks noChangeShapeType="1"/>
          </p:cNvSpPr>
          <p:nvPr/>
        </p:nvSpPr>
        <p:spPr bwMode="auto">
          <a:xfrm>
            <a:off x="10429875" y="2257425"/>
            <a:ext cx="30480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spAutoFit/>
          </a:bodyPr>
          <a:lstStyle/>
          <a:p>
            <a:endParaRPr lang="en-US"/>
          </a:p>
        </p:txBody>
      </p:sp>
      <p:sp>
        <p:nvSpPr>
          <p:cNvPr id="61503" name="AutoShape 612"/>
          <p:cNvSpPr>
            <a:spLocks/>
          </p:cNvSpPr>
          <p:nvPr/>
        </p:nvSpPr>
        <p:spPr bwMode="auto">
          <a:xfrm rot="-5400000">
            <a:off x="5456238" y="2474912"/>
            <a:ext cx="215900" cy="295275"/>
          </a:xfrm>
          <a:prstGeom prst="leftBrace">
            <a:avLst>
              <a:gd name="adj1" fmla="val 11397"/>
              <a:gd name="adj2" fmla="val 50000"/>
            </a:avLst>
          </a:prstGeom>
          <a:noFill/>
          <a:ln w="9525">
            <a:solidFill>
              <a:schemeClr val="tx1"/>
            </a:solidFill>
            <a:round/>
            <a:headEnd/>
            <a:tailEnd/>
          </a:ln>
          <a:extLst>
            <a:ext uri="{909E8E84-426E-40DD-AFC4-6F175D3DCCD1}">
              <a14:hiddenFill xmlns:a14="http://schemas.microsoft.com/office/drawing/2010/main">
                <a:solidFill>
                  <a:srgbClr val="FFFFFF"/>
                </a:solidFill>
              </a14:hiddenFill>
            </a:ext>
          </a:extLst>
        </p:spPr>
        <p:txBody>
          <a:bodyPr rot="10800000" anchor="ctr"/>
          <a:lstStyle/>
          <a:p>
            <a:endParaRPr lang="en-US"/>
          </a:p>
        </p:txBody>
      </p:sp>
      <p:sp>
        <p:nvSpPr>
          <p:cNvPr id="61504" name="Rectangle 613"/>
          <p:cNvSpPr>
            <a:spLocks noChangeArrowheads="1"/>
          </p:cNvSpPr>
          <p:nvPr/>
        </p:nvSpPr>
        <p:spPr bwMode="auto">
          <a:xfrm>
            <a:off x="13182600" y="5181600"/>
            <a:ext cx="4953000" cy="101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p>
            <a:pPr marL="174625" indent="-174625"/>
            <a:r>
              <a:rPr lang="en-US" b="1"/>
              <a:t>There are 2 indexes for an operation</a:t>
            </a:r>
          </a:p>
          <a:p>
            <a:pPr marL="174625" indent="-174625" algn="l">
              <a:buFontTx/>
              <a:buAutoNum type="arabicPeriod"/>
            </a:pPr>
            <a:r>
              <a:rPr lang="en-US" sz="800"/>
              <a:t>Operation index (dx_+operation; e.g. Idx_Data): The index that takes care of the initial “operation” on a given array. This operation can just be the acquisition of data in the array or analysis of the data already acquired in the array. This index is often local.</a:t>
            </a:r>
          </a:p>
          <a:p>
            <a:pPr marL="174625" indent="-174625" algn="l">
              <a:buFontTx/>
              <a:buAutoNum type="arabicPeriod"/>
            </a:pPr>
            <a:r>
              <a:rPr lang="en-US" sz="800"/>
              <a:t>Available index of the operation (M_usableIdx+operation; e.g. M_usableIdx_Data): The latest usable index of the operation on an array for analysis. Usually, M_usableIdx_Data =qIdx(Idx_Data -1), where, qIdx( ) wraps the index around the head and the tail of the array. This index is often “shared”.</a:t>
            </a:r>
          </a:p>
        </p:txBody>
      </p:sp>
      <p:sp>
        <p:nvSpPr>
          <p:cNvPr id="61505" name="Rectangle 614"/>
          <p:cNvSpPr>
            <a:spLocks noChangeArrowheads="1"/>
          </p:cNvSpPr>
          <p:nvPr/>
        </p:nvSpPr>
        <p:spPr bwMode="auto">
          <a:xfrm>
            <a:off x="1143000" y="1905000"/>
            <a:ext cx="1063625"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p>
            <a:pPr algn="l"/>
            <a:r>
              <a:rPr lang="en-US" sz="800"/>
              <a:t>double</a:t>
            </a:r>
            <a:r>
              <a:rPr lang="en-US"/>
              <a:t>  </a:t>
            </a:r>
            <a:r>
              <a:rPr lang="en-US" noProof="1"/>
              <a:t>M_AI[</a:t>
            </a:r>
            <a:r>
              <a:rPr lang="en-US"/>
              <a:t> ]</a:t>
            </a:r>
          </a:p>
        </p:txBody>
      </p:sp>
      <p:sp>
        <p:nvSpPr>
          <p:cNvPr id="61506" name="Rectangle 615"/>
          <p:cNvSpPr>
            <a:spLocks noChangeArrowheads="1"/>
          </p:cNvSpPr>
          <p:nvPr/>
        </p:nvSpPr>
        <p:spPr bwMode="auto">
          <a:xfrm>
            <a:off x="381000" y="3124200"/>
            <a:ext cx="1968500"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p>
            <a:r>
              <a:rPr lang="en-US" sz="800" noProof="1"/>
              <a:t>__int64</a:t>
            </a:r>
            <a:r>
              <a:rPr lang="en-US"/>
              <a:t> M_timeStampMicS[ ]</a:t>
            </a:r>
          </a:p>
        </p:txBody>
      </p:sp>
      <p:sp>
        <p:nvSpPr>
          <p:cNvPr id="61507" name="Rectangle 616"/>
          <p:cNvSpPr>
            <a:spLocks noChangeArrowheads="1"/>
          </p:cNvSpPr>
          <p:nvPr/>
        </p:nvSpPr>
        <p:spPr bwMode="auto">
          <a:xfrm>
            <a:off x="1581150" y="2130425"/>
            <a:ext cx="673100" cy="304800"/>
          </a:xfrm>
          <a:prstGeom prst="rect">
            <a:avLst/>
          </a:prstGeom>
          <a:solidFill>
            <a:srgbClr val="FFFFFF"/>
          </a:solidFill>
          <a:ln w="9525">
            <a:solidFill>
              <a:srgbClr val="000000"/>
            </a:solidFill>
            <a:miter lim="800000"/>
            <a:headEnd/>
            <a:tailEnd/>
          </a:ln>
        </p:spPr>
        <p:txBody>
          <a:bodyPr/>
          <a:lstStyle/>
          <a:p>
            <a:endParaRPr lang="en-US"/>
          </a:p>
        </p:txBody>
      </p:sp>
      <p:sp>
        <p:nvSpPr>
          <p:cNvPr id="61508" name="Rectangle 617"/>
          <p:cNvSpPr>
            <a:spLocks noChangeArrowheads="1"/>
          </p:cNvSpPr>
          <p:nvPr/>
        </p:nvSpPr>
        <p:spPr bwMode="auto">
          <a:xfrm>
            <a:off x="2254250" y="2130425"/>
            <a:ext cx="666750" cy="304800"/>
          </a:xfrm>
          <a:prstGeom prst="rect">
            <a:avLst/>
          </a:prstGeom>
          <a:solidFill>
            <a:srgbClr val="FFFFFF"/>
          </a:solidFill>
          <a:ln w="9525">
            <a:solidFill>
              <a:srgbClr val="000000"/>
            </a:solidFill>
            <a:miter lim="800000"/>
            <a:headEnd/>
            <a:tailEnd/>
          </a:ln>
        </p:spPr>
        <p:txBody>
          <a:bodyPr/>
          <a:lstStyle/>
          <a:p>
            <a:endParaRPr lang="en-US"/>
          </a:p>
        </p:txBody>
      </p:sp>
      <p:sp>
        <p:nvSpPr>
          <p:cNvPr id="61509" name="Rectangle 618"/>
          <p:cNvSpPr>
            <a:spLocks noChangeArrowheads="1"/>
          </p:cNvSpPr>
          <p:nvPr/>
        </p:nvSpPr>
        <p:spPr bwMode="auto">
          <a:xfrm>
            <a:off x="2921000" y="2130425"/>
            <a:ext cx="673100" cy="304800"/>
          </a:xfrm>
          <a:prstGeom prst="rect">
            <a:avLst/>
          </a:prstGeom>
          <a:solidFill>
            <a:srgbClr val="FFFFFF"/>
          </a:solidFill>
          <a:ln w="9525">
            <a:solidFill>
              <a:srgbClr val="000000"/>
            </a:solidFill>
            <a:miter lim="800000"/>
            <a:headEnd/>
            <a:tailEnd/>
          </a:ln>
        </p:spPr>
        <p:txBody>
          <a:bodyPr/>
          <a:lstStyle/>
          <a:p>
            <a:endParaRPr lang="en-US"/>
          </a:p>
        </p:txBody>
      </p:sp>
      <p:sp>
        <p:nvSpPr>
          <p:cNvPr id="61510" name="Rectangle 619"/>
          <p:cNvSpPr>
            <a:spLocks noChangeArrowheads="1"/>
          </p:cNvSpPr>
          <p:nvPr/>
        </p:nvSpPr>
        <p:spPr bwMode="auto">
          <a:xfrm>
            <a:off x="3594100" y="2130425"/>
            <a:ext cx="673100" cy="304800"/>
          </a:xfrm>
          <a:prstGeom prst="rect">
            <a:avLst/>
          </a:prstGeom>
          <a:solidFill>
            <a:srgbClr val="FFFFFF"/>
          </a:solidFill>
          <a:ln w="9525">
            <a:solidFill>
              <a:srgbClr val="000000"/>
            </a:solidFill>
            <a:miter lim="800000"/>
            <a:headEnd/>
            <a:tailEnd/>
          </a:ln>
        </p:spPr>
        <p:txBody>
          <a:bodyPr/>
          <a:lstStyle/>
          <a:p>
            <a:endParaRPr lang="en-US"/>
          </a:p>
        </p:txBody>
      </p:sp>
      <p:grpSp>
        <p:nvGrpSpPr>
          <p:cNvPr id="61511" name="Group 635"/>
          <p:cNvGrpSpPr>
            <a:grpSpLocks/>
          </p:cNvGrpSpPr>
          <p:nvPr/>
        </p:nvGrpSpPr>
        <p:grpSpPr bwMode="auto">
          <a:xfrm>
            <a:off x="4251325" y="3540125"/>
            <a:ext cx="10728325" cy="304800"/>
            <a:chOff x="2842" y="1488"/>
            <a:chExt cx="3573" cy="160"/>
          </a:xfrm>
        </p:grpSpPr>
        <p:sp>
          <p:nvSpPr>
            <p:cNvPr id="61546" name="Rectangle 636"/>
            <p:cNvSpPr>
              <a:spLocks noChangeArrowheads="1"/>
            </p:cNvSpPr>
            <p:nvPr/>
          </p:nvSpPr>
          <p:spPr bwMode="auto">
            <a:xfrm>
              <a:off x="2842" y="1488"/>
              <a:ext cx="224" cy="160"/>
            </a:xfrm>
            <a:prstGeom prst="rect">
              <a:avLst/>
            </a:prstGeom>
            <a:solidFill>
              <a:srgbClr val="FFFFFF"/>
            </a:solidFill>
            <a:ln w="9525">
              <a:solidFill>
                <a:srgbClr val="000000"/>
              </a:solidFill>
              <a:miter lim="800000"/>
              <a:headEnd/>
              <a:tailEnd/>
            </a:ln>
          </p:spPr>
          <p:txBody>
            <a:bodyPr/>
            <a:lstStyle/>
            <a:p>
              <a:endParaRPr lang="en-US"/>
            </a:p>
          </p:txBody>
        </p:sp>
        <p:sp>
          <p:nvSpPr>
            <p:cNvPr id="61547" name="Rectangle 637"/>
            <p:cNvSpPr>
              <a:spLocks noChangeArrowheads="1"/>
            </p:cNvSpPr>
            <p:nvPr/>
          </p:nvSpPr>
          <p:spPr bwMode="auto">
            <a:xfrm>
              <a:off x="3066" y="1488"/>
              <a:ext cx="223" cy="160"/>
            </a:xfrm>
            <a:prstGeom prst="rect">
              <a:avLst/>
            </a:prstGeom>
            <a:solidFill>
              <a:srgbClr val="FFFFFF"/>
            </a:solidFill>
            <a:ln w="9525">
              <a:solidFill>
                <a:srgbClr val="000000"/>
              </a:solidFill>
              <a:miter lim="800000"/>
              <a:headEnd/>
              <a:tailEnd/>
            </a:ln>
          </p:spPr>
          <p:txBody>
            <a:bodyPr/>
            <a:lstStyle/>
            <a:p>
              <a:endParaRPr lang="en-US"/>
            </a:p>
          </p:txBody>
        </p:sp>
        <p:sp>
          <p:nvSpPr>
            <p:cNvPr id="61548" name="Rectangle 638"/>
            <p:cNvSpPr>
              <a:spLocks noChangeArrowheads="1"/>
            </p:cNvSpPr>
            <p:nvPr/>
          </p:nvSpPr>
          <p:spPr bwMode="auto">
            <a:xfrm>
              <a:off x="3289" y="1488"/>
              <a:ext cx="224" cy="160"/>
            </a:xfrm>
            <a:prstGeom prst="rect">
              <a:avLst/>
            </a:prstGeom>
            <a:solidFill>
              <a:srgbClr val="FFFFFF"/>
            </a:solidFill>
            <a:ln w="9525">
              <a:solidFill>
                <a:srgbClr val="000000"/>
              </a:solidFill>
              <a:miter lim="800000"/>
              <a:headEnd/>
              <a:tailEnd/>
            </a:ln>
          </p:spPr>
          <p:txBody>
            <a:bodyPr/>
            <a:lstStyle/>
            <a:p>
              <a:endParaRPr lang="en-US"/>
            </a:p>
          </p:txBody>
        </p:sp>
        <p:sp>
          <p:nvSpPr>
            <p:cNvPr id="61549" name="Rectangle 639"/>
            <p:cNvSpPr>
              <a:spLocks noChangeArrowheads="1"/>
            </p:cNvSpPr>
            <p:nvPr/>
          </p:nvSpPr>
          <p:spPr bwMode="auto">
            <a:xfrm>
              <a:off x="3513" y="1488"/>
              <a:ext cx="224" cy="160"/>
            </a:xfrm>
            <a:prstGeom prst="rect">
              <a:avLst/>
            </a:prstGeom>
            <a:solidFill>
              <a:srgbClr val="FFFFFF"/>
            </a:solidFill>
            <a:ln w="9525">
              <a:solidFill>
                <a:srgbClr val="000000"/>
              </a:solidFill>
              <a:miter lim="800000"/>
              <a:headEnd/>
              <a:tailEnd/>
            </a:ln>
          </p:spPr>
          <p:txBody>
            <a:bodyPr/>
            <a:lstStyle/>
            <a:p>
              <a:endParaRPr lang="en-US"/>
            </a:p>
          </p:txBody>
        </p:sp>
        <p:sp>
          <p:nvSpPr>
            <p:cNvPr id="61550" name="Rectangle 640"/>
            <p:cNvSpPr>
              <a:spLocks noChangeArrowheads="1"/>
            </p:cNvSpPr>
            <p:nvPr/>
          </p:nvSpPr>
          <p:spPr bwMode="auto">
            <a:xfrm>
              <a:off x="3736" y="1488"/>
              <a:ext cx="224" cy="160"/>
            </a:xfrm>
            <a:prstGeom prst="rect">
              <a:avLst/>
            </a:prstGeom>
            <a:solidFill>
              <a:srgbClr val="FFFFFF"/>
            </a:solidFill>
            <a:ln w="9525">
              <a:solidFill>
                <a:srgbClr val="000000"/>
              </a:solidFill>
              <a:miter lim="800000"/>
              <a:headEnd/>
              <a:tailEnd/>
            </a:ln>
          </p:spPr>
          <p:txBody>
            <a:bodyPr/>
            <a:lstStyle/>
            <a:p>
              <a:endParaRPr lang="en-US"/>
            </a:p>
          </p:txBody>
        </p:sp>
        <p:sp>
          <p:nvSpPr>
            <p:cNvPr id="61551" name="Rectangle 641"/>
            <p:cNvSpPr>
              <a:spLocks noChangeArrowheads="1"/>
            </p:cNvSpPr>
            <p:nvPr/>
          </p:nvSpPr>
          <p:spPr bwMode="auto">
            <a:xfrm>
              <a:off x="3960" y="1488"/>
              <a:ext cx="224" cy="160"/>
            </a:xfrm>
            <a:prstGeom prst="rect">
              <a:avLst/>
            </a:prstGeom>
            <a:solidFill>
              <a:srgbClr val="FFFFFF"/>
            </a:solidFill>
            <a:ln w="9525">
              <a:solidFill>
                <a:srgbClr val="000000"/>
              </a:solidFill>
              <a:miter lim="800000"/>
              <a:headEnd/>
              <a:tailEnd/>
            </a:ln>
          </p:spPr>
          <p:txBody>
            <a:bodyPr/>
            <a:lstStyle/>
            <a:p>
              <a:endParaRPr lang="en-US"/>
            </a:p>
          </p:txBody>
        </p:sp>
        <p:sp>
          <p:nvSpPr>
            <p:cNvPr id="61552" name="Rectangle 642"/>
            <p:cNvSpPr>
              <a:spLocks noChangeArrowheads="1"/>
            </p:cNvSpPr>
            <p:nvPr/>
          </p:nvSpPr>
          <p:spPr bwMode="auto">
            <a:xfrm>
              <a:off x="4184" y="1488"/>
              <a:ext cx="223" cy="160"/>
            </a:xfrm>
            <a:prstGeom prst="rect">
              <a:avLst/>
            </a:prstGeom>
            <a:solidFill>
              <a:srgbClr val="FFFFFF"/>
            </a:solidFill>
            <a:ln w="9525">
              <a:solidFill>
                <a:srgbClr val="000000"/>
              </a:solidFill>
              <a:miter lim="800000"/>
              <a:headEnd/>
              <a:tailEnd/>
            </a:ln>
          </p:spPr>
          <p:txBody>
            <a:bodyPr/>
            <a:lstStyle/>
            <a:p>
              <a:endParaRPr lang="en-US"/>
            </a:p>
          </p:txBody>
        </p:sp>
        <p:sp>
          <p:nvSpPr>
            <p:cNvPr id="61553" name="Rectangle 643"/>
            <p:cNvSpPr>
              <a:spLocks noChangeArrowheads="1"/>
            </p:cNvSpPr>
            <p:nvPr/>
          </p:nvSpPr>
          <p:spPr bwMode="auto">
            <a:xfrm>
              <a:off x="4407" y="1488"/>
              <a:ext cx="224" cy="160"/>
            </a:xfrm>
            <a:prstGeom prst="rect">
              <a:avLst/>
            </a:prstGeom>
            <a:solidFill>
              <a:srgbClr val="FFFFFF"/>
            </a:solidFill>
            <a:ln w="9525">
              <a:solidFill>
                <a:srgbClr val="000000"/>
              </a:solidFill>
              <a:miter lim="800000"/>
              <a:headEnd/>
              <a:tailEnd/>
            </a:ln>
          </p:spPr>
          <p:txBody>
            <a:bodyPr/>
            <a:lstStyle/>
            <a:p>
              <a:endParaRPr lang="en-US"/>
            </a:p>
          </p:txBody>
        </p:sp>
        <p:sp>
          <p:nvSpPr>
            <p:cNvPr id="61554" name="Rectangle 644"/>
            <p:cNvSpPr>
              <a:spLocks noChangeArrowheads="1"/>
            </p:cNvSpPr>
            <p:nvPr/>
          </p:nvSpPr>
          <p:spPr bwMode="auto">
            <a:xfrm>
              <a:off x="4626" y="1488"/>
              <a:ext cx="224" cy="160"/>
            </a:xfrm>
            <a:prstGeom prst="rect">
              <a:avLst/>
            </a:prstGeom>
            <a:solidFill>
              <a:srgbClr val="FFFFFF"/>
            </a:solidFill>
            <a:ln w="9525">
              <a:solidFill>
                <a:srgbClr val="000000"/>
              </a:solidFill>
              <a:miter lim="800000"/>
              <a:headEnd/>
              <a:tailEnd/>
            </a:ln>
          </p:spPr>
          <p:txBody>
            <a:bodyPr/>
            <a:lstStyle/>
            <a:p>
              <a:endParaRPr lang="en-US"/>
            </a:p>
          </p:txBody>
        </p:sp>
        <p:sp>
          <p:nvSpPr>
            <p:cNvPr id="61555" name="Rectangle 645"/>
            <p:cNvSpPr>
              <a:spLocks noChangeArrowheads="1"/>
            </p:cNvSpPr>
            <p:nvPr/>
          </p:nvSpPr>
          <p:spPr bwMode="auto">
            <a:xfrm>
              <a:off x="4850" y="1488"/>
              <a:ext cx="223" cy="160"/>
            </a:xfrm>
            <a:prstGeom prst="rect">
              <a:avLst/>
            </a:prstGeom>
            <a:solidFill>
              <a:srgbClr val="FFFFFF"/>
            </a:solidFill>
            <a:ln w="9525">
              <a:solidFill>
                <a:srgbClr val="000000"/>
              </a:solidFill>
              <a:miter lim="800000"/>
              <a:headEnd/>
              <a:tailEnd/>
            </a:ln>
          </p:spPr>
          <p:txBody>
            <a:bodyPr/>
            <a:lstStyle/>
            <a:p>
              <a:endParaRPr lang="en-US"/>
            </a:p>
          </p:txBody>
        </p:sp>
        <p:sp>
          <p:nvSpPr>
            <p:cNvPr id="61556" name="Rectangle 646"/>
            <p:cNvSpPr>
              <a:spLocks noChangeArrowheads="1"/>
            </p:cNvSpPr>
            <p:nvPr/>
          </p:nvSpPr>
          <p:spPr bwMode="auto">
            <a:xfrm>
              <a:off x="5073" y="1488"/>
              <a:ext cx="224" cy="160"/>
            </a:xfrm>
            <a:prstGeom prst="rect">
              <a:avLst/>
            </a:prstGeom>
            <a:solidFill>
              <a:srgbClr val="FFFFFF"/>
            </a:solidFill>
            <a:ln w="9525">
              <a:solidFill>
                <a:srgbClr val="000000"/>
              </a:solidFill>
              <a:miter lim="800000"/>
              <a:headEnd/>
              <a:tailEnd/>
            </a:ln>
          </p:spPr>
          <p:txBody>
            <a:bodyPr/>
            <a:lstStyle/>
            <a:p>
              <a:endParaRPr lang="en-US"/>
            </a:p>
          </p:txBody>
        </p:sp>
        <p:sp>
          <p:nvSpPr>
            <p:cNvPr id="61557" name="Rectangle 647"/>
            <p:cNvSpPr>
              <a:spLocks noChangeArrowheads="1"/>
            </p:cNvSpPr>
            <p:nvPr/>
          </p:nvSpPr>
          <p:spPr bwMode="auto">
            <a:xfrm>
              <a:off x="5297" y="1488"/>
              <a:ext cx="224" cy="160"/>
            </a:xfrm>
            <a:prstGeom prst="rect">
              <a:avLst/>
            </a:prstGeom>
            <a:solidFill>
              <a:srgbClr val="FFFFFF"/>
            </a:solidFill>
            <a:ln w="9525">
              <a:solidFill>
                <a:srgbClr val="000000"/>
              </a:solidFill>
              <a:miter lim="800000"/>
              <a:headEnd/>
              <a:tailEnd/>
            </a:ln>
          </p:spPr>
          <p:txBody>
            <a:bodyPr/>
            <a:lstStyle/>
            <a:p>
              <a:endParaRPr lang="en-US"/>
            </a:p>
          </p:txBody>
        </p:sp>
        <p:sp>
          <p:nvSpPr>
            <p:cNvPr id="61558" name="Rectangle 648"/>
            <p:cNvSpPr>
              <a:spLocks noChangeArrowheads="1"/>
            </p:cNvSpPr>
            <p:nvPr/>
          </p:nvSpPr>
          <p:spPr bwMode="auto">
            <a:xfrm>
              <a:off x="5520" y="1488"/>
              <a:ext cx="224" cy="160"/>
            </a:xfrm>
            <a:prstGeom prst="rect">
              <a:avLst/>
            </a:prstGeom>
            <a:solidFill>
              <a:srgbClr val="FFFFFF"/>
            </a:solidFill>
            <a:ln w="9525">
              <a:solidFill>
                <a:srgbClr val="000000"/>
              </a:solidFill>
              <a:miter lim="800000"/>
              <a:headEnd/>
              <a:tailEnd/>
            </a:ln>
          </p:spPr>
          <p:txBody>
            <a:bodyPr/>
            <a:lstStyle/>
            <a:p>
              <a:endParaRPr lang="en-US"/>
            </a:p>
          </p:txBody>
        </p:sp>
        <p:sp>
          <p:nvSpPr>
            <p:cNvPr id="61559" name="Rectangle 649"/>
            <p:cNvSpPr>
              <a:spLocks noChangeArrowheads="1"/>
            </p:cNvSpPr>
            <p:nvPr/>
          </p:nvSpPr>
          <p:spPr bwMode="auto">
            <a:xfrm>
              <a:off x="5744" y="1488"/>
              <a:ext cx="224" cy="160"/>
            </a:xfrm>
            <a:prstGeom prst="rect">
              <a:avLst/>
            </a:prstGeom>
            <a:solidFill>
              <a:srgbClr val="FFFFFF"/>
            </a:solidFill>
            <a:ln w="9525">
              <a:solidFill>
                <a:srgbClr val="000000"/>
              </a:solidFill>
              <a:miter lim="800000"/>
              <a:headEnd/>
              <a:tailEnd/>
            </a:ln>
          </p:spPr>
          <p:txBody>
            <a:bodyPr/>
            <a:lstStyle/>
            <a:p>
              <a:endParaRPr lang="en-US"/>
            </a:p>
          </p:txBody>
        </p:sp>
        <p:sp>
          <p:nvSpPr>
            <p:cNvPr id="61560" name="Rectangle 650"/>
            <p:cNvSpPr>
              <a:spLocks noChangeArrowheads="1"/>
            </p:cNvSpPr>
            <p:nvPr/>
          </p:nvSpPr>
          <p:spPr bwMode="auto">
            <a:xfrm>
              <a:off x="5968" y="1488"/>
              <a:ext cx="223" cy="160"/>
            </a:xfrm>
            <a:prstGeom prst="rect">
              <a:avLst/>
            </a:prstGeom>
            <a:solidFill>
              <a:srgbClr val="FFFFFF"/>
            </a:solidFill>
            <a:ln w="9525">
              <a:solidFill>
                <a:srgbClr val="000000"/>
              </a:solidFill>
              <a:miter lim="800000"/>
              <a:headEnd/>
              <a:tailEnd/>
            </a:ln>
          </p:spPr>
          <p:txBody>
            <a:bodyPr/>
            <a:lstStyle/>
            <a:p>
              <a:endParaRPr lang="en-US"/>
            </a:p>
          </p:txBody>
        </p:sp>
        <p:sp>
          <p:nvSpPr>
            <p:cNvPr id="61561" name="Rectangle 651"/>
            <p:cNvSpPr>
              <a:spLocks noChangeArrowheads="1"/>
            </p:cNvSpPr>
            <p:nvPr/>
          </p:nvSpPr>
          <p:spPr bwMode="auto">
            <a:xfrm>
              <a:off x="6191" y="1488"/>
              <a:ext cx="224" cy="160"/>
            </a:xfrm>
            <a:prstGeom prst="rect">
              <a:avLst/>
            </a:prstGeom>
            <a:solidFill>
              <a:srgbClr val="FFFFFF"/>
            </a:solidFill>
            <a:ln w="9525">
              <a:solidFill>
                <a:srgbClr val="000000"/>
              </a:solidFill>
              <a:miter lim="800000"/>
              <a:headEnd/>
              <a:tailEnd/>
            </a:ln>
          </p:spPr>
          <p:txBody>
            <a:bodyPr/>
            <a:lstStyle/>
            <a:p>
              <a:endParaRPr lang="en-US"/>
            </a:p>
          </p:txBody>
        </p:sp>
      </p:grpSp>
      <p:sp>
        <p:nvSpPr>
          <p:cNvPr id="61512" name="Line 652"/>
          <p:cNvSpPr>
            <a:spLocks noChangeShapeType="1"/>
          </p:cNvSpPr>
          <p:nvPr/>
        </p:nvSpPr>
        <p:spPr bwMode="auto">
          <a:xfrm>
            <a:off x="6927850" y="3511550"/>
            <a:ext cx="0" cy="381000"/>
          </a:xfrm>
          <a:prstGeom prst="line">
            <a:avLst/>
          </a:prstGeom>
          <a:noFill/>
          <a:ln w="28575">
            <a:solidFill>
              <a:srgbClr val="0066FF"/>
            </a:solidFill>
            <a:round/>
            <a:headEnd/>
            <a:tailEnd/>
          </a:ln>
          <a:extLst>
            <a:ext uri="{909E8E84-426E-40DD-AFC4-6F175D3DCCD1}">
              <a14:hiddenFill xmlns:a14="http://schemas.microsoft.com/office/drawing/2010/main">
                <a:noFill/>
              </a14:hiddenFill>
            </a:ext>
          </a:extLst>
        </p:spPr>
        <p:txBody>
          <a:bodyPr wrap="none" anchor="ctr">
            <a:spAutoFit/>
          </a:bodyPr>
          <a:lstStyle/>
          <a:p>
            <a:endParaRPr lang="en-US"/>
          </a:p>
        </p:txBody>
      </p:sp>
      <p:sp>
        <p:nvSpPr>
          <p:cNvPr id="61513" name="Line 653"/>
          <p:cNvSpPr>
            <a:spLocks noChangeShapeType="1"/>
          </p:cNvSpPr>
          <p:nvPr/>
        </p:nvSpPr>
        <p:spPr bwMode="auto">
          <a:xfrm>
            <a:off x="9604375" y="3521075"/>
            <a:ext cx="0" cy="381000"/>
          </a:xfrm>
          <a:prstGeom prst="line">
            <a:avLst/>
          </a:prstGeom>
          <a:noFill/>
          <a:ln w="28575">
            <a:solidFill>
              <a:srgbClr val="0066FF"/>
            </a:solidFill>
            <a:round/>
            <a:headEnd/>
            <a:tailEnd/>
          </a:ln>
          <a:extLst>
            <a:ext uri="{909E8E84-426E-40DD-AFC4-6F175D3DCCD1}">
              <a14:hiddenFill xmlns:a14="http://schemas.microsoft.com/office/drawing/2010/main">
                <a:noFill/>
              </a14:hiddenFill>
            </a:ext>
          </a:extLst>
        </p:spPr>
        <p:txBody>
          <a:bodyPr wrap="none" anchor="ctr">
            <a:spAutoFit/>
          </a:bodyPr>
          <a:lstStyle/>
          <a:p>
            <a:endParaRPr lang="en-US"/>
          </a:p>
        </p:txBody>
      </p:sp>
      <p:sp>
        <p:nvSpPr>
          <p:cNvPr id="61514" name="Line 654"/>
          <p:cNvSpPr>
            <a:spLocks noChangeShapeType="1"/>
          </p:cNvSpPr>
          <p:nvPr/>
        </p:nvSpPr>
        <p:spPr bwMode="auto">
          <a:xfrm>
            <a:off x="12290425" y="3511550"/>
            <a:ext cx="0" cy="381000"/>
          </a:xfrm>
          <a:prstGeom prst="line">
            <a:avLst/>
          </a:prstGeom>
          <a:noFill/>
          <a:ln w="28575">
            <a:solidFill>
              <a:srgbClr val="0066FF"/>
            </a:solidFill>
            <a:round/>
            <a:headEnd/>
            <a:tailEnd/>
          </a:ln>
          <a:extLst>
            <a:ext uri="{909E8E84-426E-40DD-AFC4-6F175D3DCCD1}">
              <a14:hiddenFill xmlns:a14="http://schemas.microsoft.com/office/drawing/2010/main">
                <a:noFill/>
              </a14:hiddenFill>
            </a:ext>
          </a:extLst>
        </p:spPr>
        <p:txBody>
          <a:bodyPr wrap="none" anchor="ctr">
            <a:spAutoFit/>
          </a:bodyPr>
          <a:lstStyle/>
          <a:p>
            <a:endParaRPr lang="en-US"/>
          </a:p>
        </p:txBody>
      </p:sp>
      <p:sp>
        <p:nvSpPr>
          <p:cNvPr id="61515" name="Line 655"/>
          <p:cNvSpPr>
            <a:spLocks noChangeShapeType="1"/>
          </p:cNvSpPr>
          <p:nvPr/>
        </p:nvSpPr>
        <p:spPr bwMode="auto">
          <a:xfrm>
            <a:off x="14976475" y="3502025"/>
            <a:ext cx="0" cy="381000"/>
          </a:xfrm>
          <a:prstGeom prst="line">
            <a:avLst/>
          </a:prstGeom>
          <a:noFill/>
          <a:ln w="28575">
            <a:solidFill>
              <a:srgbClr val="0066FF"/>
            </a:solidFill>
            <a:round/>
            <a:headEnd/>
            <a:tailEnd/>
          </a:ln>
          <a:extLst>
            <a:ext uri="{909E8E84-426E-40DD-AFC4-6F175D3DCCD1}">
              <a14:hiddenFill xmlns:a14="http://schemas.microsoft.com/office/drawing/2010/main">
                <a:noFill/>
              </a14:hiddenFill>
            </a:ext>
          </a:extLst>
        </p:spPr>
        <p:txBody>
          <a:bodyPr wrap="none" anchor="ctr">
            <a:spAutoFit/>
          </a:bodyPr>
          <a:lstStyle/>
          <a:p>
            <a:endParaRPr lang="en-US"/>
          </a:p>
        </p:txBody>
      </p:sp>
      <p:sp>
        <p:nvSpPr>
          <p:cNvPr id="61516" name="Rectangle 656"/>
          <p:cNvSpPr>
            <a:spLocks noChangeArrowheads="1"/>
          </p:cNvSpPr>
          <p:nvPr/>
        </p:nvSpPr>
        <p:spPr bwMode="auto">
          <a:xfrm>
            <a:off x="4441825" y="3578225"/>
            <a:ext cx="266700" cy="273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p>
            <a:r>
              <a:rPr lang="en-US" b="1">
                <a:solidFill>
                  <a:srgbClr val="0066FF"/>
                </a:solidFill>
              </a:rPr>
              <a:t>4</a:t>
            </a:r>
          </a:p>
        </p:txBody>
      </p:sp>
      <p:sp>
        <p:nvSpPr>
          <p:cNvPr id="61517" name="Rectangle 657"/>
          <p:cNvSpPr>
            <a:spLocks noChangeArrowheads="1"/>
          </p:cNvSpPr>
          <p:nvPr/>
        </p:nvSpPr>
        <p:spPr bwMode="auto">
          <a:xfrm>
            <a:off x="4943475" y="3578225"/>
            <a:ext cx="568325" cy="273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p>
            <a:r>
              <a:rPr lang="en-US"/>
              <a:t>4+1/4</a:t>
            </a:r>
          </a:p>
        </p:txBody>
      </p:sp>
      <p:sp>
        <p:nvSpPr>
          <p:cNvPr id="61518" name="Rectangle 658"/>
          <p:cNvSpPr>
            <a:spLocks noChangeArrowheads="1"/>
          </p:cNvSpPr>
          <p:nvPr/>
        </p:nvSpPr>
        <p:spPr bwMode="auto">
          <a:xfrm>
            <a:off x="5651500" y="3578225"/>
            <a:ext cx="568325" cy="273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p>
            <a:r>
              <a:rPr lang="en-US"/>
              <a:t>4+2/4</a:t>
            </a:r>
          </a:p>
        </p:txBody>
      </p:sp>
      <p:sp>
        <p:nvSpPr>
          <p:cNvPr id="61519" name="Rectangle 659"/>
          <p:cNvSpPr>
            <a:spLocks noChangeArrowheads="1"/>
          </p:cNvSpPr>
          <p:nvPr/>
        </p:nvSpPr>
        <p:spPr bwMode="auto">
          <a:xfrm>
            <a:off x="6308725" y="3578225"/>
            <a:ext cx="568325" cy="273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p>
            <a:r>
              <a:rPr lang="en-US"/>
              <a:t>4+3/4</a:t>
            </a:r>
          </a:p>
        </p:txBody>
      </p:sp>
      <p:sp>
        <p:nvSpPr>
          <p:cNvPr id="61520" name="Rectangle 660"/>
          <p:cNvSpPr>
            <a:spLocks noChangeArrowheads="1"/>
          </p:cNvSpPr>
          <p:nvPr/>
        </p:nvSpPr>
        <p:spPr bwMode="auto">
          <a:xfrm>
            <a:off x="12436475" y="3578225"/>
            <a:ext cx="269875" cy="273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p>
            <a:r>
              <a:rPr lang="en-US" b="1">
                <a:solidFill>
                  <a:srgbClr val="0066FF"/>
                </a:solidFill>
              </a:rPr>
              <a:t>7</a:t>
            </a:r>
          </a:p>
        </p:txBody>
      </p:sp>
      <p:sp>
        <p:nvSpPr>
          <p:cNvPr id="61521" name="Rectangle 661"/>
          <p:cNvSpPr>
            <a:spLocks noChangeArrowheads="1"/>
          </p:cNvSpPr>
          <p:nvPr/>
        </p:nvSpPr>
        <p:spPr bwMode="auto">
          <a:xfrm>
            <a:off x="12938125" y="3578225"/>
            <a:ext cx="568325" cy="273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p>
            <a:r>
              <a:rPr lang="en-US"/>
              <a:t>7+1/4</a:t>
            </a:r>
          </a:p>
        </p:txBody>
      </p:sp>
      <p:sp>
        <p:nvSpPr>
          <p:cNvPr id="61522" name="Rectangle 662"/>
          <p:cNvSpPr>
            <a:spLocks noChangeArrowheads="1"/>
          </p:cNvSpPr>
          <p:nvPr/>
        </p:nvSpPr>
        <p:spPr bwMode="auto">
          <a:xfrm>
            <a:off x="13649325" y="3578225"/>
            <a:ext cx="568325" cy="273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p>
            <a:r>
              <a:rPr lang="en-US"/>
              <a:t>7+2/4</a:t>
            </a:r>
          </a:p>
        </p:txBody>
      </p:sp>
      <p:sp>
        <p:nvSpPr>
          <p:cNvPr id="61523" name="Rectangle 663"/>
          <p:cNvSpPr>
            <a:spLocks noChangeArrowheads="1"/>
          </p:cNvSpPr>
          <p:nvPr/>
        </p:nvSpPr>
        <p:spPr bwMode="auto">
          <a:xfrm>
            <a:off x="14306550" y="3578225"/>
            <a:ext cx="568325" cy="273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p>
            <a:r>
              <a:rPr lang="en-US"/>
              <a:t>7+3/4</a:t>
            </a:r>
          </a:p>
        </p:txBody>
      </p:sp>
      <p:sp>
        <p:nvSpPr>
          <p:cNvPr id="61524" name="Rectangle 664"/>
          <p:cNvSpPr>
            <a:spLocks noChangeArrowheads="1"/>
          </p:cNvSpPr>
          <p:nvPr/>
        </p:nvSpPr>
        <p:spPr bwMode="auto">
          <a:xfrm>
            <a:off x="7102475" y="3578225"/>
            <a:ext cx="269875" cy="273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p>
            <a:r>
              <a:rPr lang="en-US" b="1">
                <a:solidFill>
                  <a:srgbClr val="0066FF"/>
                </a:solidFill>
              </a:rPr>
              <a:t>5</a:t>
            </a:r>
          </a:p>
        </p:txBody>
      </p:sp>
      <p:sp>
        <p:nvSpPr>
          <p:cNvPr id="61525" name="Rectangle 665"/>
          <p:cNvSpPr>
            <a:spLocks noChangeArrowheads="1"/>
          </p:cNvSpPr>
          <p:nvPr/>
        </p:nvSpPr>
        <p:spPr bwMode="auto">
          <a:xfrm>
            <a:off x="7604125" y="3578225"/>
            <a:ext cx="568325" cy="273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p>
            <a:r>
              <a:rPr lang="en-US"/>
              <a:t>5+1/4</a:t>
            </a:r>
          </a:p>
        </p:txBody>
      </p:sp>
      <p:sp>
        <p:nvSpPr>
          <p:cNvPr id="61526" name="Rectangle 666"/>
          <p:cNvSpPr>
            <a:spLocks noChangeArrowheads="1"/>
          </p:cNvSpPr>
          <p:nvPr/>
        </p:nvSpPr>
        <p:spPr bwMode="auto">
          <a:xfrm>
            <a:off x="8315325" y="3578225"/>
            <a:ext cx="568325" cy="273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p>
            <a:r>
              <a:rPr lang="en-US"/>
              <a:t>5+2/4</a:t>
            </a:r>
          </a:p>
        </p:txBody>
      </p:sp>
      <p:sp>
        <p:nvSpPr>
          <p:cNvPr id="61527" name="Rectangle 667"/>
          <p:cNvSpPr>
            <a:spLocks noChangeArrowheads="1"/>
          </p:cNvSpPr>
          <p:nvPr/>
        </p:nvSpPr>
        <p:spPr bwMode="auto">
          <a:xfrm>
            <a:off x="8972550" y="3578225"/>
            <a:ext cx="568325" cy="273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p>
            <a:r>
              <a:rPr lang="en-US"/>
              <a:t>5+3/4</a:t>
            </a:r>
          </a:p>
        </p:txBody>
      </p:sp>
      <p:sp>
        <p:nvSpPr>
          <p:cNvPr id="61528" name="Rectangle 668"/>
          <p:cNvSpPr>
            <a:spLocks noChangeArrowheads="1"/>
          </p:cNvSpPr>
          <p:nvPr/>
        </p:nvSpPr>
        <p:spPr bwMode="auto">
          <a:xfrm>
            <a:off x="9823450" y="3578225"/>
            <a:ext cx="266700" cy="273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p>
            <a:r>
              <a:rPr lang="en-US" b="1">
                <a:solidFill>
                  <a:srgbClr val="0066FF"/>
                </a:solidFill>
              </a:rPr>
              <a:t>6</a:t>
            </a:r>
          </a:p>
        </p:txBody>
      </p:sp>
      <p:sp>
        <p:nvSpPr>
          <p:cNvPr id="61529" name="Rectangle 669"/>
          <p:cNvSpPr>
            <a:spLocks noChangeArrowheads="1"/>
          </p:cNvSpPr>
          <p:nvPr/>
        </p:nvSpPr>
        <p:spPr bwMode="auto">
          <a:xfrm>
            <a:off x="10325100" y="3578225"/>
            <a:ext cx="568325" cy="273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p>
            <a:r>
              <a:rPr lang="en-US"/>
              <a:t>6+1/4</a:t>
            </a:r>
          </a:p>
        </p:txBody>
      </p:sp>
      <p:sp>
        <p:nvSpPr>
          <p:cNvPr id="61530" name="Rectangle 670"/>
          <p:cNvSpPr>
            <a:spLocks noChangeArrowheads="1"/>
          </p:cNvSpPr>
          <p:nvPr/>
        </p:nvSpPr>
        <p:spPr bwMode="auto">
          <a:xfrm>
            <a:off x="11033125" y="3578225"/>
            <a:ext cx="568325" cy="273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p>
            <a:r>
              <a:rPr lang="en-US"/>
              <a:t>6+2/4</a:t>
            </a:r>
          </a:p>
        </p:txBody>
      </p:sp>
      <p:sp>
        <p:nvSpPr>
          <p:cNvPr id="61531" name="Rectangle 671"/>
          <p:cNvSpPr>
            <a:spLocks noChangeArrowheads="1"/>
          </p:cNvSpPr>
          <p:nvPr/>
        </p:nvSpPr>
        <p:spPr bwMode="auto">
          <a:xfrm>
            <a:off x="11690350" y="3578225"/>
            <a:ext cx="568325" cy="273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p>
            <a:r>
              <a:rPr lang="en-US"/>
              <a:t>6+3/4</a:t>
            </a:r>
          </a:p>
        </p:txBody>
      </p:sp>
      <p:sp>
        <p:nvSpPr>
          <p:cNvPr id="61532" name="Rectangle 672"/>
          <p:cNvSpPr>
            <a:spLocks noChangeArrowheads="1"/>
          </p:cNvSpPr>
          <p:nvPr/>
        </p:nvSpPr>
        <p:spPr bwMode="auto">
          <a:xfrm>
            <a:off x="1568450" y="3540125"/>
            <a:ext cx="673100" cy="304800"/>
          </a:xfrm>
          <a:prstGeom prst="rect">
            <a:avLst/>
          </a:prstGeom>
          <a:solidFill>
            <a:srgbClr val="FFFFFF"/>
          </a:solidFill>
          <a:ln w="9525">
            <a:solidFill>
              <a:srgbClr val="000000"/>
            </a:solidFill>
            <a:miter lim="800000"/>
            <a:headEnd/>
            <a:tailEnd/>
          </a:ln>
        </p:spPr>
        <p:txBody>
          <a:bodyPr/>
          <a:lstStyle/>
          <a:p>
            <a:endParaRPr lang="en-US"/>
          </a:p>
        </p:txBody>
      </p:sp>
      <p:sp>
        <p:nvSpPr>
          <p:cNvPr id="61533" name="Rectangle 673"/>
          <p:cNvSpPr>
            <a:spLocks noChangeArrowheads="1"/>
          </p:cNvSpPr>
          <p:nvPr/>
        </p:nvSpPr>
        <p:spPr bwMode="auto">
          <a:xfrm>
            <a:off x="2241550" y="3540125"/>
            <a:ext cx="666750" cy="304800"/>
          </a:xfrm>
          <a:prstGeom prst="rect">
            <a:avLst/>
          </a:prstGeom>
          <a:solidFill>
            <a:srgbClr val="FFFFFF"/>
          </a:solidFill>
          <a:ln w="9525">
            <a:solidFill>
              <a:srgbClr val="000000"/>
            </a:solidFill>
            <a:miter lim="800000"/>
            <a:headEnd/>
            <a:tailEnd/>
          </a:ln>
        </p:spPr>
        <p:txBody>
          <a:bodyPr/>
          <a:lstStyle/>
          <a:p>
            <a:endParaRPr lang="en-US"/>
          </a:p>
        </p:txBody>
      </p:sp>
      <p:sp>
        <p:nvSpPr>
          <p:cNvPr id="61534" name="Rectangle 674"/>
          <p:cNvSpPr>
            <a:spLocks noChangeArrowheads="1"/>
          </p:cNvSpPr>
          <p:nvPr/>
        </p:nvSpPr>
        <p:spPr bwMode="auto">
          <a:xfrm>
            <a:off x="2908300" y="3540125"/>
            <a:ext cx="673100" cy="304800"/>
          </a:xfrm>
          <a:prstGeom prst="rect">
            <a:avLst/>
          </a:prstGeom>
          <a:solidFill>
            <a:srgbClr val="FFFFFF"/>
          </a:solidFill>
          <a:ln w="9525">
            <a:solidFill>
              <a:srgbClr val="000000"/>
            </a:solidFill>
            <a:miter lim="800000"/>
            <a:headEnd/>
            <a:tailEnd/>
          </a:ln>
        </p:spPr>
        <p:txBody>
          <a:bodyPr/>
          <a:lstStyle/>
          <a:p>
            <a:endParaRPr lang="en-US"/>
          </a:p>
        </p:txBody>
      </p:sp>
      <p:sp>
        <p:nvSpPr>
          <p:cNvPr id="61535" name="Rectangle 675"/>
          <p:cNvSpPr>
            <a:spLocks noChangeArrowheads="1"/>
          </p:cNvSpPr>
          <p:nvPr/>
        </p:nvSpPr>
        <p:spPr bwMode="auto">
          <a:xfrm>
            <a:off x="3581400" y="3540125"/>
            <a:ext cx="673100" cy="304800"/>
          </a:xfrm>
          <a:prstGeom prst="rect">
            <a:avLst/>
          </a:prstGeom>
          <a:solidFill>
            <a:srgbClr val="FFFFFF"/>
          </a:solidFill>
          <a:ln w="9525">
            <a:solidFill>
              <a:srgbClr val="000000"/>
            </a:solidFill>
            <a:miter lim="800000"/>
            <a:headEnd/>
            <a:tailEnd/>
          </a:ln>
        </p:spPr>
        <p:txBody>
          <a:bodyPr/>
          <a:lstStyle/>
          <a:p>
            <a:endParaRPr lang="en-US"/>
          </a:p>
        </p:txBody>
      </p:sp>
      <p:sp>
        <p:nvSpPr>
          <p:cNvPr id="61536" name="Line 676"/>
          <p:cNvSpPr>
            <a:spLocks noChangeShapeType="1"/>
          </p:cNvSpPr>
          <p:nvPr/>
        </p:nvSpPr>
        <p:spPr bwMode="auto">
          <a:xfrm>
            <a:off x="4251325" y="3511550"/>
            <a:ext cx="0" cy="381000"/>
          </a:xfrm>
          <a:prstGeom prst="line">
            <a:avLst/>
          </a:prstGeom>
          <a:noFill/>
          <a:ln w="28575">
            <a:solidFill>
              <a:srgbClr val="0066FF"/>
            </a:solidFill>
            <a:round/>
            <a:headEnd/>
            <a:tailEnd/>
          </a:ln>
          <a:extLst>
            <a:ext uri="{909E8E84-426E-40DD-AFC4-6F175D3DCCD1}">
              <a14:hiddenFill xmlns:a14="http://schemas.microsoft.com/office/drawing/2010/main">
                <a:noFill/>
              </a14:hiddenFill>
            </a:ext>
          </a:extLst>
        </p:spPr>
        <p:txBody>
          <a:bodyPr wrap="none" anchor="ctr">
            <a:spAutoFit/>
          </a:bodyPr>
          <a:lstStyle/>
          <a:p>
            <a:endParaRPr lang="en-US"/>
          </a:p>
        </p:txBody>
      </p:sp>
      <p:sp>
        <p:nvSpPr>
          <p:cNvPr id="61537" name="Line 677"/>
          <p:cNvSpPr>
            <a:spLocks noChangeShapeType="1"/>
          </p:cNvSpPr>
          <p:nvPr/>
        </p:nvSpPr>
        <p:spPr bwMode="auto">
          <a:xfrm>
            <a:off x="1562100" y="3505200"/>
            <a:ext cx="0" cy="381000"/>
          </a:xfrm>
          <a:prstGeom prst="line">
            <a:avLst/>
          </a:prstGeom>
          <a:noFill/>
          <a:ln w="28575">
            <a:solidFill>
              <a:srgbClr val="0066FF"/>
            </a:solidFill>
            <a:round/>
            <a:headEnd/>
            <a:tailEnd/>
          </a:ln>
          <a:extLst>
            <a:ext uri="{909E8E84-426E-40DD-AFC4-6F175D3DCCD1}">
              <a14:hiddenFill xmlns:a14="http://schemas.microsoft.com/office/drawing/2010/main">
                <a:noFill/>
              </a14:hiddenFill>
            </a:ext>
          </a:extLst>
        </p:spPr>
        <p:txBody>
          <a:bodyPr wrap="none" anchor="ctr">
            <a:spAutoFit/>
          </a:bodyPr>
          <a:lstStyle/>
          <a:p>
            <a:endParaRPr lang="en-US"/>
          </a:p>
        </p:txBody>
      </p:sp>
      <p:sp>
        <p:nvSpPr>
          <p:cNvPr id="61538" name="Rectangle 678"/>
          <p:cNvSpPr>
            <a:spLocks noChangeArrowheads="1"/>
          </p:cNvSpPr>
          <p:nvPr/>
        </p:nvSpPr>
        <p:spPr bwMode="auto">
          <a:xfrm>
            <a:off x="1676400" y="3581400"/>
            <a:ext cx="269875"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p>
            <a:r>
              <a:rPr lang="en-US" b="1">
                <a:solidFill>
                  <a:srgbClr val="0066FF"/>
                </a:solidFill>
              </a:rPr>
              <a:t>3</a:t>
            </a:r>
          </a:p>
        </p:txBody>
      </p:sp>
      <p:sp>
        <p:nvSpPr>
          <p:cNvPr id="61539" name="Rectangle 679"/>
          <p:cNvSpPr>
            <a:spLocks noChangeArrowheads="1"/>
          </p:cNvSpPr>
          <p:nvPr/>
        </p:nvSpPr>
        <p:spPr bwMode="auto">
          <a:xfrm>
            <a:off x="2178050" y="3581400"/>
            <a:ext cx="568325"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p>
            <a:r>
              <a:rPr lang="en-US"/>
              <a:t>3+1/4</a:t>
            </a:r>
          </a:p>
        </p:txBody>
      </p:sp>
      <p:sp>
        <p:nvSpPr>
          <p:cNvPr id="61540" name="Rectangle 680"/>
          <p:cNvSpPr>
            <a:spLocks noChangeArrowheads="1"/>
          </p:cNvSpPr>
          <p:nvPr/>
        </p:nvSpPr>
        <p:spPr bwMode="auto">
          <a:xfrm>
            <a:off x="2889250" y="3581400"/>
            <a:ext cx="568325"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p>
            <a:r>
              <a:rPr lang="en-US"/>
              <a:t>3+2/4</a:t>
            </a:r>
          </a:p>
        </p:txBody>
      </p:sp>
      <p:sp>
        <p:nvSpPr>
          <p:cNvPr id="61541" name="Rectangle 681"/>
          <p:cNvSpPr>
            <a:spLocks noChangeArrowheads="1"/>
          </p:cNvSpPr>
          <p:nvPr/>
        </p:nvSpPr>
        <p:spPr bwMode="auto">
          <a:xfrm>
            <a:off x="3546475" y="3581400"/>
            <a:ext cx="568325"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p>
            <a:r>
              <a:rPr lang="en-US"/>
              <a:t>3+3/4</a:t>
            </a:r>
          </a:p>
        </p:txBody>
      </p:sp>
      <p:sp>
        <p:nvSpPr>
          <p:cNvPr id="61542" name="Line 682"/>
          <p:cNvSpPr>
            <a:spLocks noChangeShapeType="1"/>
          </p:cNvSpPr>
          <p:nvPr/>
        </p:nvSpPr>
        <p:spPr bwMode="auto">
          <a:xfrm flipH="1">
            <a:off x="5334000" y="2676525"/>
            <a:ext cx="5616575" cy="4105275"/>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nchor="ctr">
            <a:spAutoFit/>
          </a:bodyPr>
          <a:lstStyle/>
          <a:p>
            <a:endParaRPr lang="en-US"/>
          </a:p>
        </p:txBody>
      </p:sp>
      <p:sp>
        <p:nvSpPr>
          <p:cNvPr id="61543" name="Line 683"/>
          <p:cNvSpPr>
            <a:spLocks noChangeShapeType="1"/>
          </p:cNvSpPr>
          <p:nvPr/>
        </p:nvSpPr>
        <p:spPr bwMode="auto">
          <a:xfrm flipH="1">
            <a:off x="5486400" y="2438400"/>
            <a:ext cx="4419600" cy="289560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nchor="ctr">
            <a:spAutoFit/>
          </a:bodyPr>
          <a:lstStyle/>
          <a:p>
            <a:endParaRPr lang="en-US"/>
          </a:p>
        </p:txBody>
      </p:sp>
      <p:sp>
        <p:nvSpPr>
          <p:cNvPr id="61544" name="Line 684"/>
          <p:cNvSpPr>
            <a:spLocks noChangeShapeType="1"/>
          </p:cNvSpPr>
          <p:nvPr/>
        </p:nvSpPr>
        <p:spPr bwMode="auto">
          <a:xfrm flipV="1">
            <a:off x="4572000" y="2438400"/>
            <a:ext cx="1371600" cy="373380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nchor="ctr">
            <a:spAutoFit/>
          </a:bodyPr>
          <a:lstStyle/>
          <a:p>
            <a:endParaRPr lang="en-US"/>
          </a:p>
        </p:txBody>
      </p:sp>
      <p:sp>
        <p:nvSpPr>
          <p:cNvPr id="61545" name="Rectangle 686"/>
          <p:cNvSpPr>
            <a:spLocks noChangeArrowheads="1"/>
          </p:cNvSpPr>
          <p:nvPr/>
        </p:nvSpPr>
        <p:spPr bwMode="auto">
          <a:xfrm>
            <a:off x="1905000" y="12700337"/>
            <a:ext cx="15621000"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marL="342900" indent="-342900" algn="l">
              <a:buFont typeface="Arial" pitchFamily="34" charset="0"/>
              <a:buChar char="•"/>
            </a:pPr>
            <a:r>
              <a:rPr lang="en-US" sz="2000" b="1" dirty="0">
                <a:solidFill>
                  <a:srgbClr val="A50021"/>
                </a:solidFill>
              </a:rPr>
              <a:t>In reality, 1ms is divided into 40 sample points (</a:t>
            </a:r>
            <a:r>
              <a:rPr lang="en-US" sz="2000" b="1" dirty="0" smtClean="0">
                <a:solidFill>
                  <a:srgbClr val="A50021"/>
                </a:solidFill>
              </a:rPr>
              <a:t>40kHz</a:t>
            </a:r>
            <a:r>
              <a:rPr lang="en-US" sz="2000" b="1" dirty="0">
                <a:solidFill>
                  <a:srgbClr val="A50021"/>
                </a:solidFill>
              </a:rPr>
              <a:t>)</a:t>
            </a:r>
          </a:p>
          <a:p>
            <a:pPr marL="342900" indent="-342900" algn="l">
              <a:buFont typeface="Arial" pitchFamily="34" charset="0"/>
              <a:buChar char="•"/>
            </a:pPr>
            <a:r>
              <a:rPr lang="en-US" sz="2000" b="1" dirty="0">
                <a:solidFill>
                  <a:srgbClr val="A50021"/>
                </a:solidFill>
              </a:rPr>
              <a:t>DAS retrieves data at every ½ a </a:t>
            </a:r>
            <a:r>
              <a:rPr lang="en-US" sz="2000" b="1" dirty="0" err="1">
                <a:solidFill>
                  <a:srgbClr val="A50021"/>
                </a:solidFill>
              </a:rPr>
              <a:t>ms</a:t>
            </a:r>
            <a:r>
              <a:rPr lang="en-US" sz="2000" b="1" dirty="0">
                <a:solidFill>
                  <a:srgbClr val="A50021"/>
                </a:solidFill>
              </a:rPr>
              <a:t> </a:t>
            </a:r>
            <a:r>
              <a:rPr lang="en-US" sz="2000" b="1" dirty="0" smtClean="0">
                <a:solidFill>
                  <a:srgbClr val="A50021"/>
                </a:solidFill>
              </a:rPr>
              <a:t>(2kHz</a:t>
            </a:r>
            <a:r>
              <a:rPr lang="en-US" sz="2000" b="1" dirty="0">
                <a:solidFill>
                  <a:srgbClr val="A50021"/>
                </a:solidFill>
              </a:rPr>
              <a:t>, 20 samples at a time).  (c.f., MEX 4kHz</a:t>
            </a:r>
            <a:r>
              <a:rPr lang="en-US" sz="2000" b="1" dirty="0" smtClean="0">
                <a:solidFill>
                  <a:srgbClr val="A50021"/>
                </a:solidFill>
              </a:rPr>
              <a:t>).</a:t>
            </a:r>
          </a:p>
          <a:p>
            <a:pPr marL="342900" indent="-342900" algn="l">
              <a:buFont typeface="Arial" pitchFamily="34" charset="0"/>
              <a:buChar char="•"/>
            </a:pPr>
            <a:r>
              <a:rPr lang="en-US" sz="2000" b="1" dirty="0" smtClean="0">
                <a:solidFill>
                  <a:srgbClr val="A50021"/>
                </a:solidFill>
              </a:rPr>
              <a:t>This means that the NI board collects data more frequently (40kHz) and </a:t>
            </a:r>
            <a:r>
              <a:rPr lang="en-US" sz="2000" b="1" smtClean="0">
                <a:solidFill>
                  <a:srgbClr val="A50021"/>
                </a:solidFill>
              </a:rPr>
              <a:t>the Blip </a:t>
            </a:r>
            <a:r>
              <a:rPr lang="en-US" sz="2000" b="1" dirty="0" smtClean="0">
                <a:solidFill>
                  <a:srgbClr val="A50021"/>
                </a:solidFill>
              </a:rPr>
              <a:t>occasionally (2kHz) retrieves the data.  </a:t>
            </a:r>
            <a:endParaRPr lang="en-US" sz="2000" b="1" dirty="0">
              <a:solidFill>
                <a:srgbClr val="A50021"/>
              </a:solidFill>
            </a:endParaRPr>
          </a:p>
        </p:txBody>
      </p:sp>
    </p:spTree>
  </p:cSld>
  <p:clrMapOvr>
    <a:masterClrMapping/>
  </p:clrMapOvr>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12"/>
          <p:cNvSpPr>
            <a:spLocks noChangeArrowheads="1"/>
          </p:cNvSpPr>
          <p:nvPr/>
        </p:nvSpPr>
        <p:spPr bwMode="auto">
          <a:xfrm>
            <a:off x="0" y="0"/>
            <a:ext cx="18288000" cy="990600"/>
          </a:xfrm>
          <a:prstGeom prst="rect">
            <a:avLst/>
          </a:prstGeom>
          <a:gradFill rotWithShape="1">
            <a:gsLst>
              <a:gs pos="0">
                <a:srgbClr val="CACACA"/>
              </a:gs>
              <a:gs pos="50000">
                <a:srgbClr val="EAEAEA"/>
              </a:gs>
              <a:gs pos="100000">
                <a:srgbClr val="CACACA"/>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lIns="182880" tIns="91440" rIns="182880" bIns="91440" anchor="ctr"/>
          <a:lstStyle/>
          <a:p>
            <a:pPr defTabSz="1828800"/>
            <a:r>
              <a:rPr lang="en-US" sz="3600" b="1">
                <a:solidFill>
                  <a:srgbClr val="A50021"/>
                </a:solidFill>
              </a:rPr>
              <a:t>The shared memory structure</a:t>
            </a:r>
          </a:p>
        </p:txBody>
      </p:sp>
      <p:sp>
        <p:nvSpPr>
          <p:cNvPr id="62467" name="Text Box 203"/>
          <p:cNvSpPr txBox="1">
            <a:spLocks noChangeArrowheads="1"/>
          </p:cNvSpPr>
          <p:nvPr/>
        </p:nvSpPr>
        <p:spPr bwMode="auto">
          <a:xfrm>
            <a:off x="228600" y="2590800"/>
            <a:ext cx="16840200" cy="1938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marL="463550" indent="-463550" eaLnBrk="0" hangingPunct="0">
              <a:defRPr sz="1200">
                <a:solidFill>
                  <a:schemeClr val="tx1"/>
                </a:solidFill>
                <a:latin typeface="Arial" charset="0"/>
              </a:defRPr>
            </a:lvl1pPr>
            <a:lvl2pPr marL="742950" indent="-285750" eaLnBrk="0" hangingPunct="0">
              <a:defRPr sz="1200">
                <a:solidFill>
                  <a:schemeClr val="tx1"/>
                </a:solidFill>
                <a:latin typeface="Arial" charset="0"/>
              </a:defRPr>
            </a:lvl2pPr>
            <a:lvl3pPr marL="1143000" indent="-228600" eaLnBrk="0" hangingPunct="0">
              <a:defRPr sz="1200">
                <a:solidFill>
                  <a:schemeClr val="tx1"/>
                </a:solidFill>
                <a:latin typeface="Arial" charset="0"/>
              </a:defRPr>
            </a:lvl3pPr>
            <a:lvl4pPr marL="1600200" indent="-228600" eaLnBrk="0" hangingPunct="0">
              <a:defRPr sz="1200">
                <a:solidFill>
                  <a:schemeClr val="tx1"/>
                </a:solidFill>
                <a:latin typeface="Arial" charset="0"/>
              </a:defRPr>
            </a:lvl4pPr>
            <a:lvl5pPr marL="2057400" indent="-228600" eaLnBrk="0" hangingPunct="0">
              <a:defRPr sz="1200">
                <a:solidFill>
                  <a:schemeClr val="tx1"/>
                </a:solidFill>
                <a:latin typeface="Arial" charset="0"/>
              </a:defRPr>
            </a:lvl5pPr>
            <a:lvl6pPr marL="2514600" indent="-228600" algn="ctr" eaLnBrk="0" fontAlgn="base" hangingPunct="0">
              <a:spcBef>
                <a:spcPct val="0"/>
              </a:spcBef>
              <a:spcAft>
                <a:spcPct val="0"/>
              </a:spcAft>
              <a:defRPr sz="1200">
                <a:solidFill>
                  <a:schemeClr val="tx1"/>
                </a:solidFill>
                <a:latin typeface="Arial" charset="0"/>
              </a:defRPr>
            </a:lvl6pPr>
            <a:lvl7pPr marL="2971800" indent="-228600" algn="ctr" eaLnBrk="0" fontAlgn="base" hangingPunct="0">
              <a:spcBef>
                <a:spcPct val="0"/>
              </a:spcBef>
              <a:spcAft>
                <a:spcPct val="0"/>
              </a:spcAft>
              <a:defRPr sz="1200">
                <a:solidFill>
                  <a:schemeClr val="tx1"/>
                </a:solidFill>
                <a:latin typeface="Arial" charset="0"/>
              </a:defRPr>
            </a:lvl7pPr>
            <a:lvl8pPr marL="3429000" indent="-228600" algn="ctr" eaLnBrk="0" fontAlgn="base" hangingPunct="0">
              <a:spcBef>
                <a:spcPct val="0"/>
              </a:spcBef>
              <a:spcAft>
                <a:spcPct val="0"/>
              </a:spcAft>
              <a:defRPr sz="1200">
                <a:solidFill>
                  <a:schemeClr val="tx1"/>
                </a:solidFill>
                <a:latin typeface="Arial" charset="0"/>
              </a:defRPr>
            </a:lvl8pPr>
            <a:lvl9pPr marL="3886200" indent="-228600" algn="ctr" eaLnBrk="0" fontAlgn="base" hangingPunct="0">
              <a:spcBef>
                <a:spcPct val="0"/>
              </a:spcBef>
              <a:spcAft>
                <a:spcPct val="0"/>
              </a:spcAft>
              <a:defRPr sz="1200">
                <a:solidFill>
                  <a:schemeClr val="tx1"/>
                </a:solidFill>
                <a:latin typeface="Arial" charset="0"/>
              </a:defRPr>
            </a:lvl9pPr>
          </a:lstStyle>
          <a:p>
            <a:pPr algn="l" eaLnBrk="1" hangingPunct="1">
              <a:spcBef>
                <a:spcPct val="50000"/>
              </a:spcBef>
              <a:buFontTx/>
              <a:buChar char="•"/>
            </a:pPr>
            <a:r>
              <a:rPr lang="en-US" sz="2400"/>
              <a:t>Any program sharing memory with DAS-server can create the memory before any other program, if it is the first to start.</a:t>
            </a:r>
          </a:p>
          <a:p>
            <a:pPr algn="l" eaLnBrk="1" hangingPunct="1">
              <a:spcBef>
                <a:spcPct val="50000"/>
              </a:spcBef>
              <a:buFontTx/>
              <a:buChar char="•"/>
            </a:pPr>
            <a:r>
              <a:rPr lang="en-US" sz="2400"/>
              <a:t>Since DAS-server is the only one initializing the dynamic variables, any other program starting before DAS-server needs to wait for DAS-server to start (and initialize the variables) before accessing the shared memory with DAS-server.</a:t>
            </a:r>
          </a:p>
          <a:p>
            <a:pPr algn="l" eaLnBrk="1" hangingPunct="1">
              <a:spcBef>
                <a:spcPct val="50000"/>
              </a:spcBef>
              <a:buFontTx/>
              <a:buChar char="•"/>
            </a:pPr>
            <a:r>
              <a:rPr lang="en-US" sz="2400"/>
              <a:t>TAS &amp;VIS are an exception for this rule, because TAS should be able to run behavioral tasks even without DAS-server. </a:t>
            </a:r>
          </a:p>
        </p:txBody>
      </p:sp>
    </p:spTree>
  </p:cSld>
  <p:clrMapOvr>
    <a:masterClrMapping/>
  </p:clrMapOvr>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3490" name="Group 2"/>
          <p:cNvGrpSpPr>
            <a:grpSpLocks/>
          </p:cNvGrpSpPr>
          <p:nvPr/>
        </p:nvGrpSpPr>
        <p:grpSpPr bwMode="auto">
          <a:xfrm>
            <a:off x="4191000" y="5486400"/>
            <a:ext cx="6934200" cy="304800"/>
            <a:chOff x="2640" y="4416"/>
            <a:chExt cx="3798" cy="192"/>
          </a:xfrm>
        </p:grpSpPr>
        <p:sp>
          <p:nvSpPr>
            <p:cNvPr id="63745" name="Rectangle 3"/>
            <p:cNvSpPr>
              <a:spLocks noChangeArrowheads="1"/>
            </p:cNvSpPr>
            <p:nvPr/>
          </p:nvSpPr>
          <p:spPr bwMode="auto">
            <a:xfrm>
              <a:off x="2640" y="4416"/>
              <a:ext cx="424" cy="192"/>
            </a:xfrm>
            <a:prstGeom prst="rect">
              <a:avLst/>
            </a:prstGeom>
            <a:solidFill>
              <a:srgbClr val="FFFFFF"/>
            </a:solidFill>
            <a:ln w="9525">
              <a:solidFill>
                <a:srgbClr val="000000"/>
              </a:solidFill>
              <a:miter lim="800000"/>
              <a:headEnd/>
              <a:tailEnd/>
            </a:ln>
          </p:spPr>
          <p:txBody>
            <a:bodyPr/>
            <a:lstStyle/>
            <a:p>
              <a:endParaRPr lang="en-US"/>
            </a:p>
          </p:txBody>
        </p:sp>
        <p:sp>
          <p:nvSpPr>
            <p:cNvPr id="63746" name="Rectangle 4"/>
            <p:cNvSpPr>
              <a:spLocks noChangeArrowheads="1"/>
            </p:cNvSpPr>
            <p:nvPr/>
          </p:nvSpPr>
          <p:spPr bwMode="auto">
            <a:xfrm>
              <a:off x="3064" y="4416"/>
              <a:ext cx="421" cy="192"/>
            </a:xfrm>
            <a:prstGeom prst="rect">
              <a:avLst/>
            </a:prstGeom>
            <a:solidFill>
              <a:srgbClr val="FFFFFF"/>
            </a:solidFill>
            <a:ln w="9525">
              <a:solidFill>
                <a:srgbClr val="000000"/>
              </a:solidFill>
              <a:miter lim="800000"/>
              <a:headEnd/>
              <a:tailEnd/>
            </a:ln>
          </p:spPr>
          <p:txBody>
            <a:bodyPr/>
            <a:lstStyle/>
            <a:p>
              <a:endParaRPr lang="en-US"/>
            </a:p>
          </p:txBody>
        </p:sp>
        <p:sp>
          <p:nvSpPr>
            <p:cNvPr id="63747" name="Rectangle 5"/>
            <p:cNvSpPr>
              <a:spLocks noChangeArrowheads="1"/>
            </p:cNvSpPr>
            <p:nvPr/>
          </p:nvSpPr>
          <p:spPr bwMode="auto">
            <a:xfrm>
              <a:off x="3485" y="4416"/>
              <a:ext cx="424" cy="192"/>
            </a:xfrm>
            <a:prstGeom prst="rect">
              <a:avLst/>
            </a:prstGeom>
            <a:solidFill>
              <a:srgbClr val="FFFFFF"/>
            </a:solidFill>
            <a:ln w="9525">
              <a:solidFill>
                <a:srgbClr val="000000"/>
              </a:solidFill>
              <a:miter lim="800000"/>
              <a:headEnd/>
              <a:tailEnd/>
            </a:ln>
          </p:spPr>
          <p:txBody>
            <a:bodyPr/>
            <a:lstStyle/>
            <a:p>
              <a:endParaRPr lang="en-US"/>
            </a:p>
          </p:txBody>
        </p:sp>
        <p:sp>
          <p:nvSpPr>
            <p:cNvPr id="63748" name="Rectangle 6"/>
            <p:cNvSpPr>
              <a:spLocks noChangeArrowheads="1"/>
            </p:cNvSpPr>
            <p:nvPr/>
          </p:nvSpPr>
          <p:spPr bwMode="auto">
            <a:xfrm>
              <a:off x="3909" y="4416"/>
              <a:ext cx="424" cy="192"/>
            </a:xfrm>
            <a:prstGeom prst="rect">
              <a:avLst/>
            </a:prstGeom>
            <a:solidFill>
              <a:srgbClr val="FFFFFF"/>
            </a:solidFill>
            <a:ln w="9525">
              <a:solidFill>
                <a:srgbClr val="000000"/>
              </a:solidFill>
              <a:miter lim="800000"/>
              <a:headEnd/>
              <a:tailEnd/>
            </a:ln>
          </p:spPr>
          <p:txBody>
            <a:bodyPr/>
            <a:lstStyle/>
            <a:p>
              <a:endParaRPr lang="en-US"/>
            </a:p>
          </p:txBody>
        </p:sp>
        <p:sp>
          <p:nvSpPr>
            <p:cNvPr id="63749" name="Rectangle 7"/>
            <p:cNvSpPr>
              <a:spLocks noChangeArrowheads="1"/>
            </p:cNvSpPr>
            <p:nvPr/>
          </p:nvSpPr>
          <p:spPr bwMode="auto">
            <a:xfrm>
              <a:off x="4331" y="4416"/>
              <a:ext cx="424" cy="192"/>
            </a:xfrm>
            <a:prstGeom prst="rect">
              <a:avLst/>
            </a:prstGeom>
            <a:solidFill>
              <a:srgbClr val="FFFFFF"/>
            </a:solidFill>
            <a:ln w="9525">
              <a:solidFill>
                <a:srgbClr val="000000"/>
              </a:solidFill>
              <a:miter lim="800000"/>
              <a:headEnd/>
              <a:tailEnd/>
            </a:ln>
          </p:spPr>
          <p:txBody>
            <a:bodyPr/>
            <a:lstStyle/>
            <a:p>
              <a:endParaRPr lang="en-US"/>
            </a:p>
          </p:txBody>
        </p:sp>
        <p:sp>
          <p:nvSpPr>
            <p:cNvPr id="63750" name="Rectangle 8"/>
            <p:cNvSpPr>
              <a:spLocks noChangeArrowheads="1"/>
            </p:cNvSpPr>
            <p:nvPr/>
          </p:nvSpPr>
          <p:spPr bwMode="auto">
            <a:xfrm>
              <a:off x="4755" y="4416"/>
              <a:ext cx="423" cy="192"/>
            </a:xfrm>
            <a:prstGeom prst="rect">
              <a:avLst/>
            </a:prstGeom>
            <a:solidFill>
              <a:srgbClr val="FFFFFF"/>
            </a:solidFill>
            <a:ln w="9525">
              <a:solidFill>
                <a:srgbClr val="000000"/>
              </a:solidFill>
              <a:miter lim="800000"/>
              <a:headEnd/>
              <a:tailEnd/>
            </a:ln>
          </p:spPr>
          <p:txBody>
            <a:bodyPr/>
            <a:lstStyle/>
            <a:p>
              <a:endParaRPr lang="en-US"/>
            </a:p>
          </p:txBody>
        </p:sp>
        <p:sp>
          <p:nvSpPr>
            <p:cNvPr id="63751" name="Rectangle 9"/>
            <p:cNvSpPr>
              <a:spLocks noChangeArrowheads="1"/>
            </p:cNvSpPr>
            <p:nvPr/>
          </p:nvSpPr>
          <p:spPr bwMode="auto">
            <a:xfrm>
              <a:off x="5178" y="4416"/>
              <a:ext cx="422" cy="192"/>
            </a:xfrm>
            <a:prstGeom prst="rect">
              <a:avLst/>
            </a:prstGeom>
            <a:solidFill>
              <a:srgbClr val="FFFFFF"/>
            </a:solidFill>
            <a:ln w="9525">
              <a:solidFill>
                <a:srgbClr val="000000"/>
              </a:solidFill>
              <a:miter lim="800000"/>
              <a:headEnd/>
              <a:tailEnd/>
            </a:ln>
          </p:spPr>
          <p:txBody>
            <a:bodyPr/>
            <a:lstStyle/>
            <a:p>
              <a:endParaRPr lang="en-US"/>
            </a:p>
          </p:txBody>
        </p:sp>
        <p:sp>
          <p:nvSpPr>
            <p:cNvPr id="63752" name="Rectangle 10"/>
            <p:cNvSpPr>
              <a:spLocks noChangeArrowheads="1"/>
            </p:cNvSpPr>
            <p:nvPr/>
          </p:nvSpPr>
          <p:spPr bwMode="auto">
            <a:xfrm>
              <a:off x="5600" y="4416"/>
              <a:ext cx="424" cy="192"/>
            </a:xfrm>
            <a:prstGeom prst="rect">
              <a:avLst/>
            </a:prstGeom>
            <a:solidFill>
              <a:srgbClr val="FFFFFF"/>
            </a:solidFill>
            <a:ln w="9525">
              <a:solidFill>
                <a:srgbClr val="000000"/>
              </a:solidFill>
              <a:miter lim="800000"/>
              <a:headEnd/>
              <a:tailEnd/>
            </a:ln>
          </p:spPr>
          <p:txBody>
            <a:bodyPr/>
            <a:lstStyle/>
            <a:p>
              <a:endParaRPr lang="en-US"/>
            </a:p>
          </p:txBody>
        </p:sp>
        <p:sp>
          <p:nvSpPr>
            <p:cNvPr id="63753" name="Rectangle 11"/>
            <p:cNvSpPr>
              <a:spLocks noChangeArrowheads="1"/>
            </p:cNvSpPr>
            <p:nvPr/>
          </p:nvSpPr>
          <p:spPr bwMode="auto">
            <a:xfrm>
              <a:off x="6014" y="4416"/>
              <a:ext cx="424" cy="192"/>
            </a:xfrm>
            <a:prstGeom prst="rect">
              <a:avLst/>
            </a:prstGeom>
            <a:solidFill>
              <a:srgbClr val="FFFFFF"/>
            </a:solidFill>
            <a:ln w="9525">
              <a:solidFill>
                <a:srgbClr val="000000"/>
              </a:solidFill>
              <a:miter lim="800000"/>
              <a:headEnd/>
              <a:tailEnd/>
            </a:ln>
          </p:spPr>
          <p:txBody>
            <a:bodyPr/>
            <a:lstStyle/>
            <a:p>
              <a:endParaRPr lang="en-US"/>
            </a:p>
          </p:txBody>
        </p:sp>
      </p:grpSp>
      <p:sp>
        <p:nvSpPr>
          <p:cNvPr id="63491" name="Rectangle 12"/>
          <p:cNvSpPr>
            <a:spLocks noChangeArrowheads="1"/>
          </p:cNvSpPr>
          <p:nvPr/>
        </p:nvSpPr>
        <p:spPr bwMode="auto">
          <a:xfrm>
            <a:off x="1143000" y="1905000"/>
            <a:ext cx="1063625"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p>
            <a:pPr algn="l"/>
            <a:r>
              <a:rPr lang="en-US" sz="800"/>
              <a:t>double</a:t>
            </a:r>
            <a:r>
              <a:rPr lang="en-US"/>
              <a:t>  </a:t>
            </a:r>
            <a:r>
              <a:rPr lang="en-US" noProof="1"/>
              <a:t>M_AI[</a:t>
            </a:r>
            <a:r>
              <a:rPr lang="en-US"/>
              <a:t> ]</a:t>
            </a:r>
          </a:p>
        </p:txBody>
      </p:sp>
      <p:sp>
        <p:nvSpPr>
          <p:cNvPr id="63492" name="Rectangle 13"/>
          <p:cNvSpPr>
            <a:spLocks noChangeArrowheads="1"/>
          </p:cNvSpPr>
          <p:nvPr/>
        </p:nvSpPr>
        <p:spPr bwMode="auto">
          <a:xfrm>
            <a:off x="0" y="0"/>
            <a:ext cx="18288000" cy="990600"/>
          </a:xfrm>
          <a:prstGeom prst="rect">
            <a:avLst/>
          </a:prstGeom>
          <a:gradFill rotWithShape="1">
            <a:gsLst>
              <a:gs pos="0">
                <a:srgbClr val="CACACA"/>
              </a:gs>
              <a:gs pos="50000">
                <a:srgbClr val="EAEAEA"/>
              </a:gs>
              <a:gs pos="100000">
                <a:srgbClr val="CACACA"/>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lIns="182880" tIns="91440" rIns="182880" bIns="91440" anchor="ctr"/>
          <a:lstStyle/>
          <a:p>
            <a:pPr defTabSz="1828800"/>
            <a:r>
              <a:rPr lang="en-US" sz="3600" b="1">
                <a:solidFill>
                  <a:srgbClr val="A50021"/>
                </a:solidFill>
              </a:rPr>
              <a:t>Continuous SDF calculation</a:t>
            </a:r>
          </a:p>
        </p:txBody>
      </p:sp>
      <p:grpSp>
        <p:nvGrpSpPr>
          <p:cNvPr id="63493" name="Group 14"/>
          <p:cNvGrpSpPr>
            <a:grpSpLocks/>
          </p:cNvGrpSpPr>
          <p:nvPr/>
        </p:nvGrpSpPr>
        <p:grpSpPr bwMode="auto">
          <a:xfrm>
            <a:off x="4267200" y="2130425"/>
            <a:ext cx="10728325" cy="304800"/>
            <a:chOff x="2842" y="1488"/>
            <a:chExt cx="3573" cy="160"/>
          </a:xfrm>
        </p:grpSpPr>
        <p:sp>
          <p:nvSpPr>
            <p:cNvPr id="63729" name="Rectangle 15"/>
            <p:cNvSpPr>
              <a:spLocks noChangeArrowheads="1"/>
            </p:cNvSpPr>
            <p:nvPr/>
          </p:nvSpPr>
          <p:spPr bwMode="auto">
            <a:xfrm>
              <a:off x="2842" y="1488"/>
              <a:ext cx="224" cy="160"/>
            </a:xfrm>
            <a:prstGeom prst="rect">
              <a:avLst/>
            </a:prstGeom>
            <a:solidFill>
              <a:srgbClr val="FFFFFF"/>
            </a:solidFill>
            <a:ln w="9525">
              <a:solidFill>
                <a:srgbClr val="000000"/>
              </a:solidFill>
              <a:miter lim="800000"/>
              <a:headEnd/>
              <a:tailEnd/>
            </a:ln>
          </p:spPr>
          <p:txBody>
            <a:bodyPr/>
            <a:lstStyle/>
            <a:p>
              <a:endParaRPr lang="en-US"/>
            </a:p>
          </p:txBody>
        </p:sp>
        <p:sp>
          <p:nvSpPr>
            <p:cNvPr id="63730" name="Rectangle 16"/>
            <p:cNvSpPr>
              <a:spLocks noChangeArrowheads="1"/>
            </p:cNvSpPr>
            <p:nvPr/>
          </p:nvSpPr>
          <p:spPr bwMode="auto">
            <a:xfrm>
              <a:off x="3066" y="1488"/>
              <a:ext cx="223" cy="160"/>
            </a:xfrm>
            <a:prstGeom prst="rect">
              <a:avLst/>
            </a:prstGeom>
            <a:solidFill>
              <a:srgbClr val="FFFFFF"/>
            </a:solidFill>
            <a:ln w="9525">
              <a:solidFill>
                <a:srgbClr val="000000"/>
              </a:solidFill>
              <a:miter lim="800000"/>
              <a:headEnd/>
              <a:tailEnd/>
            </a:ln>
          </p:spPr>
          <p:txBody>
            <a:bodyPr/>
            <a:lstStyle/>
            <a:p>
              <a:endParaRPr lang="en-US"/>
            </a:p>
          </p:txBody>
        </p:sp>
        <p:sp>
          <p:nvSpPr>
            <p:cNvPr id="63731" name="Rectangle 17"/>
            <p:cNvSpPr>
              <a:spLocks noChangeArrowheads="1"/>
            </p:cNvSpPr>
            <p:nvPr/>
          </p:nvSpPr>
          <p:spPr bwMode="auto">
            <a:xfrm>
              <a:off x="3289" y="1488"/>
              <a:ext cx="224" cy="160"/>
            </a:xfrm>
            <a:prstGeom prst="rect">
              <a:avLst/>
            </a:prstGeom>
            <a:solidFill>
              <a:srgbClr val="FFFFFF"/>
            </a:solidFill>
            <a:ln w="9525">
              <a:solidFill>
                <a:srgbClr val="000000"/>
              </a:solidFill>
              <a:miter lim="800000"/>
              <a:headEnd/>
              <a:tailEnd/>
            </a:ln>
          </p:spPr>
          <p:txBody>
            <a:bodyPr/>
            <a:lstStyle/>
            <a:p>
              <a:endParaRPr lang="en-US"/>
            </a:p>
          </p:txBody>
        </p:sp>
        <p:sp>
          <p:nvSpPr>
            <p:cNvPr id="63732" name="Rectangle 18"/>
            <p:cNvSpPr>
              <a:spLocks noChangeArrowheads="1"/>
            </p:cNvSpPr>
            <p:nvPr/>
          </p:nvSpPr>
          <p:spPr bwMode="auto">
            <a:xfrm>
              <a:off x="3513" y="1488"/>
              <a:ext cx="224" cy="160"/>
            </a:xfrm>
            <a:prstGeom prst="rect">
              <a:avLst/>
            </a:prstGeom>
            <a:solidFill>
              <a:srgbClr val="FFFFFF"/>
            </a:solidFill>
            <a:ln w="9525">
              <a:solidFill>
                <a:srgbClr val="000000"/>
              </a:solidFill>
              <a:miter lim="800000"/>
              <a:headEnd/>
              <a:tailEnd/>
            </a:ln>
          </p:spPr>
          <p:txBody>
            <a:bodyPr/>
            <a:lstStyle/>
            <a:p>
              <a:endParaRPr lang="en-US"/>
            </a:p>
          </p:txBody>
        </p:sp>
        <p:sp>
          <p:nvSpPr>
            <p:cNvPr id="63733" name="Rectangle 19"/>
            <p:cNvSpPr>
              <a:spLocks noChangeArrowheads="1"/>
            </p:cNvSpPr>
            <p:nvPr/>
          </p:nvSpPr>
          <p:spPr bwMode="auto">
            <a:xfrm>
              <a:off x="3736" y="1488"/>
              <a:ext cx="224" cy="160"/>
            </a:xfrm>
            <a:prstGeom prst="rect">
              <a:avLst/>
            </a:prstGeom>
            <a:solidFill>
              <a:srgbClr val="FFFFFF"/>
            </a:solidFill>
            <a:ln w="9525">
              <a:solidFill>
                <a:srgbClr val="000000"/>
              </a:solidFill>
              <a:miter lim="800000"/>
              <a:headEnd/>
              <a:tailEnd/>
            </a:ln>
          </p:spPr>
          <p:txBody>
            <a:bodyPr/>
            <a:lstStyle/>
            <a:p>
              <a:endParaRPr lang="en-US"/>
            </a:p>
          </p:txBody>
        </p:sp>
        <p:sp>
          <p:nvSpPr>
            <p:cNvPr id="63734" name="Rectangle 20"/>
            <p:cNvSpPr>
              <a:spLocks noChangeArrowheads="1"/>
            </p:cNvSpPr>
            <p:nvPr/>
          </p:nvSpPr>
          <p:spPr bwMode="auto">
            <a:xfrm>
              <a:off x="3960" y="1488"/>
              <a:ext cx="224" cy="160"/>
            </a:xfrm>
            <a:prstGeom prst="rect">
              <a:avLst/>
            </a:prstGeom>
            <a:solidFill>
              <a:srgbClr val="FFFFFF"/>
            </a:solidFill>
            <a:ln w="9525">
              <a:solidFill>
                <a:srgbClr val="000000"/>
              </a:solidFill>
              <a:miter lim="800000"/>
              <a:headEnd/>
              <a:tailEnd/>
            </a:ln>
          </p:spPr>
          <p:txBody>
            <a:bodyPr/>
            <a:lstStyle/>
            <a:p>
              <a:endParaRPr lang="en-US"/>
            </a:p>
          </p:txBody>
        </p:sp>
        <p:sp>
          <p:nvSpPr>
            <p:cNvPr id="63735" name="Rectangle 21"/>
            <p:cNvSpPr>
              <a:spLocks noChangeArrowheads="1"/>
            </p:cNvSpPr>
            <p:nvPr/>
          </p:nvSpPr>
          <p:spPr bwMode="auto">
            <a:xfrm>
              <a:off x="4184" y="1488"/>
              <a:ext cx="223" cy="160"/>
            </a:xfrm>
            <a:prstGeom prst="rect">
              <a:avLst/>
            </a:prstGeom>
            <a:solidFill>
              <a:srgbClr val="FFFFFF"/>
            </a:solidFill>
            <a:ln w="9525">
              <a:solidFill>
                <a:srgbClr val="000000"/>
              </a:solidFill>
              <a:miter lim="800000"/>
              <a:headEnd/>
              <a:tailEnd/>
            </a:ln>
          </p:spPr>
          <p:txBody>
            <a:bodyPr/>
            <a:lstStyle/>
            <a:p>
              <a:endParaRPr lang="en-US"/>
            </a:p>
          </p:txBody>
        </p:sp>
        <p:sp>
          <p:nvSpPr>
            <p:cNvPr id="63736" name="Rectangle 22"/>
            <p:cNvSpPr>
              <a:spLocks noChangeArrowheads="1"/>
            </p:cNvSpPr>
            <p:nvPr/>
          </p:nvSpPr>
          <p:spPr bwMode="auto">
            <a:xfrm>
              <a:off x="4407" y="1488"/>
              <a:ext cx="224" cy="160"/>
            </a:xfrm>
            <a:prstGeom prst="rect">
              <a:avLst/>
            </a:prstGeom>
            <a:solidFill>
              <a:srgbClr val="FFFFFF"/>
            </a:solidFill>
            <a:ln w="9525">
              <a:solidFill>
                <a:srgbClr val="000000"/>
              </a:solidFill>
              <a:miter lim="800000"/>
              <a:headEnd/>
              <a:tailEnd/>
            </a:ln>
          </p:spPr>
          <p:txBody>
            <a:bodyPr/>
            <a:lstStyle/>
            <a:p>
              <a:endParaRPr lang="en-US"/>
            </a:p>
          </p:txBody>
        </p:sp>
        <p:sp>
          <p:nvSpPr>
            <p:cNvPr id="63737" name="Rectangle 23"/>
            <p:cNvSpPr>
              <a:spLocks noChangeArrowheads="1"/>
            </p:cNvSpPr>
            <p:nvPr/>
          </p:nvSpPr>
          <p:spPr bwMode="auto">
            <a:xfrm>
              <a:off x="4626" y="1488"/>
              <a:ext cx="224" cy="160"/>
            </a:xfrm>
            <a:prstGeom prst="rect">
              <a:avLst/>
            </a:prstGeom>
            <a:solidFill>
              <a:srgbClr val="FFFFFF"/>
            </a:solidFill>
            <a:ln w="9525">
              <a:solidFill>
                <a:srgbClr val="000000"/>
              </a:solidFill>
              <a:miter lim="800000"/>
              <a:headEnd/>
              <a:tailEnd/>
            </a:ln>
          </p:spPr>
          <p:txBody>
            <a:bodyPr/>
            <a:lstStyle/>
            <a:p>
              <a:endParaRPr lang="en-US"/>
            </a:p>
          </p:txBody>
        </p:sp>
        <p:sp>
          <p:nvSpPr>
            <p:cNvPr id="63738" name="Rectangle 24"/>
            <p:cNvSpPr>
              <a:spLocks noChangeArrowheads="1"/>
            </p:cNvSpPr>
            <p:nvPr/>
          </p:nvSpPr>
          <p:spPr bwMode="auto">
            <a:xfrm>
              <a:off x="4850" y="1488"/>
              <a:ext cx="223" cy="160"/>
            </a:xfrm>
            <a:prstGeom prst="rect">
              <a:avLst/>
            </a:prstGeom>
            <a:solidFill>
              <a:srgbClr val="FFFFFF"/>
            </a:solidFill>
            <a:ln w="9525">
              <a:solidFill>
                <a:srgbClr val="000000"/>
              </a:solidFill>
              <a:miter lim="800000"/>
              <a:headEnd/>
              <a:tailEnd/>
            </a:ln>
          </p:spPr>
          <p:txBody>
            <a:bodyPr/>
            <a:lstStyle/>
            <a:p>
              <a:endParaRPr lang="en-US"/>
            </a:p>
          </p:txBody>
        </p:sp>
        <p:sp>
          <p:nvSpPr>
            <p:cNvPr id="63739" name="Rectangle 25"/>
            <p:cNvSpPr>
              <a:spLocks noChangeArrowheads="1"/>
            </p:cNvSpPr>
            <p:nvPr/>
          </p:nvSpPr>
          <p:spPr bwMode="auto">
            <a:xfrm>
              <a:off x="5073" y="1488"/>
              <a:ext cx="224" cy="160"/>
            </a:xfrm>
            <a:prstGeom prst="rect">
              <a:avLst/>
            </a:prstGeom>
            <a:solidFill>
              <a:srgbClr val="FFFFFF"/>
            </a:solidFill>
            <a:ln w="9525">
              <a:solidFill>
                <a:srgbClr val="000000"/>
              </a:solidFill>
              <a:miter lim="800000"/>
              <a:headEnd/>
              <a:tailEnd/>
            </a:ln>
          </p:spPr>
          <p:txBody>
            <a:bodyPr/>
            <a:lstStyle/>
            <a:p>
              <a:endParaRPr lang="en-US"/>
            </a:p>
          </p:txBody>
        </p:sp>
        <p:sp>
          <p:nvSpPr>
            <p:cNvPr id="63740" name="Rectangle 26"/>
            <p:cNvSpPr>
              <a:spLocks noChangeArrowheads="1"/>
            </p:cNvSpPr>
            <p:nvPr/>
          </p:nvSpPr>
          <p:spPr bwMode="auto">
            <a:xfrm>
              <a:off x="5297" y="1488"/>
              <a:ext cx="224" cy="160"/>
            </a:xfrm>
            <a:prstGeom prst="rect">
              <a:avLst/>
            </a:prstGeom>
            <a:solidFill>
              <a:srgbClr val="FFFFFF"/>
            </a:solidFill>
            <a:ln w="9525">
              <a:solidFill>
                <a:srgbClr val="000000"/>
              </a:solidFill>
              <a:miter lim="800000"/>
              <a:headEnd/>
              <a:tailEnd/>
            </a:ln>
          </p:spPr>
          <p:txBody>
            <a:bodyPr/>
            <a:lstStyle/>
            <a:p>
              <a:endParaRPr lang="en-US"/>
            </a:p>
          </p:txBody>
        </p:sp>
        <p:sp>
          <p:nvSpPr>
            <p:cNvPr id="63741" name="Rectangle 27"/>
            <p:cNvSpPr>
              <a:spLocks noChangeArrowheads="1"/>
            </p:cNvSpPr>
            <p:nvPr/>
          </p:nvSpPr>
          <p:spPr bwMode="auto">
            <a:xfrm>
              <a:off x="5520" y="1488"/>
              <a:ext cx="224" cy="160"/>
            </a:xfrm>
            <a:prstGeom prst="rect">
              <a:avLst/>
            </a:prstGeom>
            <a:solidFill>
              <a:srgbClr val="FFFFFF"/>
            </a:solidFill>
            <a:ln w="9525">
              <a:solidFill>
                <a:srgbClr val="000000"/>
              </a:solidFill>
              <a:miter lim="800000"/>
              <a:headEnd/>
              <a:tailEnd/>
            </a:ln>
          </p:spPr>
          <p:txBody>
            <a:bodyPr/>
            <a:lstStyle/>
            <a:p>
              <a:endParaRPr lang="en-US"/>
            </a:p>
          </p:txBody>
        </p:sp>
        <p:sp>
          <p:nvSpPr>
            <p:cNvPr id="63742" name="Rectangle 28"/>
            <p:cNvSpPr>
              <a:spLocks noChangeArrowheads="1"/>
            </p:cNvSpPr>
            <p:nvPr/>
          </p:nvSpPr>
          <p:spPr bwMode="auto">
            <a:xfrm>
              <a:off x="5744" y="1488"/>
              <a:ext cx="224" cy="160"/>
            </a:xfrm>
            <a:prstGeom prst="rect">
              <a:avLst/>
            </a:prstGeom>
            <a:solidFill>
              <a:srgbClr val="FFFFFF"/>
            </a:solidFill>
            <a:ln w="9525">
              <a:solidFill>
                <a:srgbClr val="000000"/>
              </a:solidFill>
              <a:miter lim="800000"/>
              <a:headEnd/>
              <a:tailEnd/>
            </a:ln>
          </p:spPr>
          <p:txBody>
            <a:bodyPr/>
            <a:lstStyle/>
            <a:p>
              <a:endParaRPr lang="en-US"/>
            </a:p>
          </p:txBody>
        </p:sp>
        <p:sp>
          <p:nvSpPr>
            <p:cNvPr id="63743" name="Rectangle 29"/>
            <p:cNvSpPr>
              <a:spLocks noChangeArrowheads="1"/>
            </p:cNvSpPr>
            <p:nvPr/>
          </p:nvSpPr>
          <p:spPr bwMode="auto">
            <a:xfrm>
              <a:off x="5968" y="1488"/>
              <a:ext cx="223" cy="160"/>
            </a:xfrm>
            <a:prstGeom prst="rect">
              <a:avLst/>
            </a:prstGeom>
            <a:solidFill>
              <a:srgbClr val="FFFFFF"/>
            </a:solidFill>
            <a:ln w="9525">
              <a:solidFill>
                <a:srgbClr val="000000"/>
              </a:solidFill>
              <a:miter lim="800000"/>
              <a:headEnd/>
              <a:tailEnd/>
            </a:ln>
          </p:spPr>
          <p:txBody>
            <a:bodyPr/>
            <a:lstStyle/>
            <a:p>
              <a:endParaRPr lang="en-US"/>
            </a:p>
          </p:txBody>
        </p:sp>
        <p:sp>
          <p:nvSpPr>
            <p:cNvPr id="63744" name="Rectangle 30"/>
            <p:cNvSpPr>
              <a:spLocks noChangeArrowheads="1"/>
            </p:cNvSpPr>
            <p:nvPr/>
          </p:nvSpPr>
          <p:spPr bwMode="auto">
            <a:xfrm>
              <a:off x="6191" y="1488"/>
              <a:ext cx="224" cy="160"/>
            </a:xfrm>
            <a:prstGeom prst="rect">
              <a:avLst/>
            </a:prstGeom>
            <a:solidFill>
              <a:srgbClr val="FFFFFF"/>
            </a:solidFill>
            <a:ln w="9525">
              <a:solidFill>
                <a:srgbClr val="000000"/>
              </a:solidFill>
              <a:miter lim="800000"/>
              <a:headEnd/>
              <a:tailEnd/>
            </a:ln>
          </p:spPr>
          <p:txBody>
            <a:bodyPr/>
            <a:lstStyle/>
            <a:p>
              <a:endParaRPr lang="en-US"/>
            </a:p>
          </p:txBody>
        </p:sp>
      </p:grpSp>
      <p:sp>
        <p:nvSpPr>
          <p:cNvPr id="63494" name="Line 31"/>
          <p:cNvSpPr>
            <a:spLocks noChangeShapeType="1"/>
          </p:cNvSpPr>
          <p:nvPr/>
        </p:nvSpPr>
        <p:spPr bwMode="auto">
          <a:xfrm>
            <a:off x="13360400" y="1444625"/>
            <a:ext cx="0" cy="68580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nchor="ctr">
            <a:spAutoFit/>
          </a:bodyPr>
          <a:lstStyle/>
          <a:p>
            <a:endParaRPr lang="en-US"/>
          </a:p>
        </p:txBody>
      </p:sp>
      <p:sp>
        <p:nvSpPr>
          <p:cNvPr id="63495" name="Rectangle 32"/>
          <p:cNvSpPr>
            <a:spLocks noChangeArrowheads="1"/>
          </p:cNvSpPr>
          <p:nvPr/>
        </p:nvSpPr>
        <p:spPr bwMode="auto">
          <a:xfrm>
            <a:off x="12236450" y="1219200"/>
            <a:ext cx="2546350"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p>
            <a:r>
              <a:rPr lang="en-US"/>
              <a:t>*</a:t>
            </a:r>
            <a:r>
              <a:rPr lang="en-US" noProof="1"/>
              <a:t>M_latestUsableDataIdx_4Analysis</a:t>
            </a:r>
            <a:endParaRPr lang="en-US"/>
          </a:p>
        </p:txBody>
      </p:sp>
      <p:sp>
        <p:nvSpPr>
          <p:cNvPr id="63496" name="Line 33"/>
          <p:cNvSpPr>
            <a:spLocks noChangeShapeType="1"/>
          </p:cNvSpPr>
          <p:nvPr/>
        </p:nvSpPr>
        <p:spPr bwMode="auto">
          <a:xfrm>
            <a:off x="11417300" y="1584325"/>
            <a:ext cx="0" cy="53340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wrap="none" anchor="ctr">
            <a:spAutoFit/>
          </a:bodyPr>
          <a:lstStyle/>
          <a:p>
            <a:endParaRPr lang="en-US"/>
          </a:p>
        </p:txBody>
      </p:sp>
      <p:sp>
        <p:nvSpPr>
          <p:cNvPr id="63497" name="Rectangle 34"/>
          <p:cNvSpPr>
            <a:spLocks noChangeArrowheads="1"/>
          </p:cNvSpPr>
          <p:nvPr/>
        </p:nvSpPr>
        <p:spPr bwMode="auto">
          <a:xfrm>
            <a:off x="10431463" y="1358900"/>
            <a:ext cx="1984375"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p>
            <a:r>
              <a:rPr lang="en-US">
                <a:latin typeface="Times New Roman" pitchFamily="18" charset="0"/>
              </a:rPr>
              <a:t>m_ThresholdXingSearchIdxi</a:t>
            </a:r>
          </a:p>
        </p:txBody>
      </p:sp>
      <p:sp>
        <p:nvSpPr>
          <p:cNvPr id="63498" name="Line 41"/>
          <p:cNvSpPr>
            <a:spLocks noChangeShapeType="1"/>
          </p:cNvSpPr>
          <p:nvPr/>
        </p:nvSpPr>
        <p:spPr bwMode="auto">
          <a:xfrm>
            <a:off x="11430000" y="1838325"/>
            <a:ext cx="1050925" cy="0"/>
          </a:xfrm>
          <a:prstGeom prst="line">
            <a:avLst/>
          </a:prstGeom>
          <a:noFill/>
          <a:ln w="28575">
            <a:solidFill>
              <a:srgbClr val="CC0000"/>
            </a:solidFill>
            <a:round/>
            <a:headEnd/>
            <a:tailEnd type="triangle" w="med" len="med"/>
          </a:ln>
          <a:extLst>
            <a:ext uri="{909E8E84-426E-40DD-AFC4-6F175D3DCCD1}">
              <a14:hiddenFill xmlns:a14="http://schemas.microsoft.com/office/drawing/2010/main">
                <a:noFill/>
              </a14:hiddenFill>
            </a:ext>
          </a:extLst>
        </p:spPr>
        <p:txBody>
          <a:bodyPr anchor="ctr">
            <a:spAutoFit/>
          </a:bodyPr>
          <a:lstStyle/>
          <a:p>
            <a:endParaRPr lang="en-US"/>
          </a:p>
        </p:txBody>
      </p:sp>
      <p:grpSp>
        <p:nvGrpSpPr>
          <p:cNvPr id="63499" name="Group 44"/>
          <p:cNvGrpSpPr>
            <a:grpSpLocks/>
          </p:cNvGrpSpPr>
          <p:nvPr/>
        </p:nvGrpSpPr>
        <p:grpSpPr bwMode="auto">
          <a:xfrm>
            <a:off x="12506325" y="1749425"/>
            <a:ext cx="838200" cy="228600"/>
            <a:chOff x="6480" y="2640"/>
            <a:chExt cx="768" cy="144"/>
          </a:xfrm>
        </p:grpSpPr>
        <p:sp>
          <p:nvSpPr>
            <p:cNvPr id="63727" name="Line 45"/>
            <p:cNvSpPr>
              <a:spLocks noChangeShapeType="1"/>
            </p:cNvSpPr>
            <p:nvPr/>
          </p:nvSpPr>
          <p:spPr bwMode="auto">
            <a:xfrm>
              <a:off x="6480" y="2640"/>
              <a:ext cx="0" cy="144"/>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spAutoFit/>
            </a:bodyPr>
            <a:lstStyle/>
            <a:p>
              <a:endParaRPr lang="en-US"/>
            </a:p>
          </p:txBody>
        </p:sp>
        <p:sp>
          <p:nvSpPr>
            <p:cNvPr id="63728" name="Line 46"/>
            <p:cNvSpPr>
              <a:spLocks noChangeShapeType="1"/>
            </p:cNvSpPr>
            <p:nvPr/>
          </p:nvSpPr>
          <p:spPr bwMode="auto">
            <a:xfrm>
              <a:off x="6480" y="2688"/>
              <a:ext cx="768"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nchor="ctr">
              <a:spAutoFit/>
            </a:bodyPr>
            <a:lstStyle/>
            <a:p>
              <a:endParaRPr lang="en-US"/>
            </a:p>
          </p:txBody>
        </p:sp>
      </p:grpSp>
      <p:sp>
        <p:nvSpPr>
          <p:cNvPr id="63500" name="Rectangle 47"/>
          <p:cNvSpPr>
            <a:spLocks noChangeArrowheads="1"/>
          </p:cNvSpPr>
          <p:nvPr/>
        </p:nvSpPr>
        <p:spPr bwMode="auto">
          <a:xfrm>
            <a:off x="12315825" y="1609725"/>
            <a:ext cx="1431925" cy="212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p>
            <a:r>
              <a:rPr lang="en-US" sz="800" noProof="1"/>
              <a:t>m_postWaveSpanDataSize</a:t>
            </a:r>
            <a:endParaRPr lang="en-US" sz="800"/>
          </a:p>
        </p:txBody>
      </p:sp>
      <p:sp>
        <p:nvSpPr>
          <p:cNvPr id="63501" name="AutoShape 50"/>
          <p:cNvSpPr>
            <a:spLocks/>
          </p:cNvSpPr>
          <p:nvPr/>
        </p:nvSpPr>
        <p:spPr bwMode="auto">
          <a:xfrm rot="-5400000">
            <a:off x="12911138" y="2398712"/>
            <a:ext cx="215900" cy="295275"/>
          </a:xfrm>
          <a:prstGeom prst="leftBrace">
            <a:avLst>
              <a:gd name="adj1" fmla="val 11397"/>
              <a:gd name="adj2" fmla="val 50000"/>
            </a:avLst>
          </a:prstGeom>
          <a:noFill/>
          <a:ln w="9525">
            <a:solidFill>
              <a:schemeClr val="tx1"/>
            </a:solidFill>
            <a:round/>
            <a:headEnd/>
            <a:tailEnd/>
          </a:ln>
          <a:extLst>
            <a:ext uri="{909E8E84-426E-40DD-AFC4-6F175D3DCCD1}">
              <a14:hiddenFill xmlns:a14="http://schemas.microsoft.com/office/drawing/2010/main">
                <a:solidFill>
                  <a:srgbClr val="FFFFFF"/>
                </a:solidFill>
              </a14:hiddenFill>
            </a:ext>
          </a:extLst>
        </p:spPr>
        <p:txBody>
          <a:bodyPr rot="10800000" anchor="ctr"/>
          <a:lstStyle/>
          <a:p>
            <a:endParaRPr lang="en-US"/>
          </a:p>
        </p:txBody>
      </p:sp>
      <p:grpSp>
        <p:nvGrpSpPr>
          <p:cNvPr id="63502" name="Group 52"/>
          <p:cNvGrpSpPr>
            <a:grpSpLocks/>
          </p:cNvGrpSpPr>
          <p:nvPr/>
        </p:nvGrpSpPr>
        <p:grpSpPr bwMode="auto">
          <a:xfrm>
            <a:off x="4251325" y="3387725"/>
            <a:ext cx="10728325" cy="304800"/>
            <a:chOff x="2842" y="1488"/>
            <a:chExt cx="3573" cy="160"/>
          </a:xfrm>
        </p:grpSpPr>
        <p:sp>
          <p:nvSpPr>
            <p:cNvPr id="63711" name="Rectangle 53"/>
            <p:cNvSpPr>
              <a:spLocks noChangeArrowheads="1"/>
            </p:cNvSpPr>
            <p:nvPr/>
          </p:nvSpPr>
          <p:spPr bwMode="auto">
            <a:xfrm>
              <a:off x="2842" y="1488"/>
              <a:ext cx="224" cy="160"/>
            </a:xfrm>
            <a:prstGeom prst="rect">
              <a:avLst/>
            </a:prstGeom>
            <a:solidFill>
              <a:srgbClr val="FFFFFF"/>
            </a:solidFill>
            <a:ln w="9525">
              <a:solidFill>
                <a:srgbClr val="000000"/>
              </a:solidFill>
              <a:miter lim="800000"/>
              <a:headEnd/>
              <a:tailEnd/>
            </a:ln>
          </p:spPr>
          <p:txBody>
            <a:bodyPr/>
            <a:lstStyle/>
            <a:p>
              <a:endParaRPr lang="en-US"/>
            </a:p>
          </p:txBody>
        </p:sp>
        <p:sp>
          <p:nvSpPr>
            <p:cNvPr id="63712" name="Rectangle 54"/>
            <p:cNvSpPr>
              <a:spLocks noChangeArrowheads="1"/>
            </p:cNvSpPr>
            <p:nvPr/>
          </p:nvSpPr>
          <p:spPr bwMode="auto">
            <a:xfrm>
              <a:off x="3066" y="1488"/>
              <a:ext cx="223" cy="160"/>
            </a:xfrm>
            <a:prstGeom prst="rect">
              <a:avLst/>
            </a:prstGeom>
            <a:solidFill>
              <a:srgbClr val="FFFFFF"/>
            </a:solidFill>
            <a:ln w="9525">
              <a:solidFill>
                <a:srgbClr val="000000"/>
              </a:solidFill>
              <a:miter lim="800000"/>
              <a:headEnd/>
              <a:tailEnd/>
            </a:ln>
          </p:spPr>
          <p:txBody>
            <a:bodyPr/>
            <a:lstStyle/>
            <a:p>
              <a:endParaRPr lang="en-US"/>
            </a:p>
          </p:txBody>
        </p:sp>
        <p:sp>
          <p:nvSpPr>
            <p:cNvPr id="63713" name="Rectangle 55"/>
            <p:cNvSpPr>
              <a:spLocks noChangeArrowheads="1"/>
            </p:cNvSpPr>
            <p:nvPr/>
          </p:nvSpPr>
          <p:spPr bwMode="auto">
            <a:xfrm>
              <a:off x="3289" y="1488"/>
              <a:ext cx="224" cy="160"/>
            </a:xfrm>
            <a:prstGeom prst="rect">
              <a:avLst/>
            </a:prstGeom>
            <a:solidFill>
              <a:srgbClr val="FFFFFF"/>
            </a:solidFill>
            <a:ln w="9525">
              <a:solidFill>
                <a:srgbClr val="000000"/>
              </a:solidFill>
              <a:miter lim="800000"/>
              <a:headEnd/>
              <a:tailEnd/>
            </a:ln>
          </p:spPr>
          <p:txBody>
            <a:bodyPr/>
            <a:lstStyle/>
            <a:p>
              <a:endParaRPr lang="en-US"/>
            </a:p>
          </p:txBody>
        </p:sp>
        <p:sp>
          <p:nvSpPr>
            <p:cNvPr id="63714" name="Rectangle 56"/>
            <p:cNvSpPr>
              <a:spLocks noChangeArrowheads="1"/>
            </p:cNvSpPr>
            <p:nvPr/>
          </p:nvSpPr>
          <p:spPr bwMode="auto">
            <a:xfrm>
              <a:off x="3513" y="1488"/>
              <a:ext cx="224" cy="160"/>
            </a:xfrm>
            <a:prstGeom prst="rect">
              <a:avLst/>
            </a:prstGeom>
            <a:solidFill>
              <a:srgbClr val="FFFFFF"/>
            </a:solidFill>
            <a:ln w="9525">
              <a:solidFill>
                <a:srgbClr val="000000"/>
              </a:solidFill>
              <a:miter lim="800000"/>
              <a:headEnd/>
              <a:tailEnd/>
            </a:ln>
          </p:spPr>
          <p:txBody>
            <a:bodyPr/>
            <a:lstStyle/>
            <a:p>
              <a:endParaRPr lang="en-US"/>
            </a:p>
          </p:txBody>
        </p:sp>
        <p:sp>
          <p:nvSpPr>
            <p:cNvPr id="63715" name="Rectangle 57"/>
            <p:cNvSpPr>
              <a:spLocks noChangeArrowheads="1"/>
            </p:cNvSpPr>
            <p:nvPr/>
          </p:nvSpPr>
          <p:spPr bwMode="auto">
            <a:xfrm>
              <a:off x="3736" y="1488"/>
              <a:ext cx="224" cy="160"/>
            </a:xfrm>
            <a:prstGeom prst="rect">
              <a:avLst/>
            </a:prstGeom>
            <a:solidFill>
              <a:srgbClr val="FFFFFF"/>
            </a:solidFill>
            <a:ln w="9525">
              <a:solidFill>
                <a:srgbClr val="000000"/>
              </a:solidFill>
              <a:miter lim="800000"/>
              <a:headEnd/>
              <a:tailEnd/>
            </a:ln>
          </p:spPr>
          <p:txBody>
            <a:bodyPr/>
            <a:lstStyle/>
            <a:p>
              <a:endParaRPr lang="en-US"/>
            </a:p>
          </p:txBody>
        </p:sp>
        <p:sp>
          <p:nvSpPr>
            <p:cNvPr id="63716" name="Rectangle 58"/>
            <p:cNvSpPr>
              <a:spLocks noChangeArrowheads="1"/>
            </p:cNvSpPr>
            <p:nvPr/>
          </p:nvSpPr>
          <p:spPr bwMode="auto">
            <a:xfrm>
              <a:off x="3960" y="1488"/>
              <a:ext cx="224" cy="160"/>
            </a:xfrm>
            <a:prstGeom prst="rect">
              <a:avLst/>
            </a:prstGeom>
            <a:solidFill>
              <a:srgbClr val="FFFFFF"/>
            </a:solidFill>
            <a:ln w="9525">
              <a:solidFill>
                <a:srgbClr val="000000"/>
              </a:solidFill>
              <a:miter lim="800000"/>
              <a:headEnd/>
              <a:tailEnd/>
            </a:ln>
          </p:spPr>
          <p:txBody>
            <a:bodyPr/>
            <a:lstStyle/>
            <a:p>
              <a:endParaRPr lang="en-US"/>
            </a:p>
          </p:txBody>
        </p:sp>
        <p:sp>
          <p:nvSpPr>
            <p:cNvPr id="63717" name="Rectangle 59"/>
            <p:cNvSpPr>
              <a:spLocks noChangeArrowheads="1"/>
            </p:cNvSpPr>
            <p:nvPr/>
          </p:nvSpPr>
          <p:spPr bwMode="auto">
            <a:xfrm>
              <a:off x="4184" y="1488"/>
              <a:ext cx="223" cy="160"/>
            </a:xfrm>
            <a:prstGeom prst="rect">
              <a:avLst/>
            </a:prstGeom>
            <a:solidFill>
              <a:srgbClr val="FFFFFF"/>
            </a:solidFill>
            <a:ln w="9525">
              <a:solidFill>
                <a:srgbClr val="000000"/>
              </a:solidFill>
              <a:miter lim="800000"/>
              <a:headEnd/>
              <a:tailEnd/>
            </a:ln>
          </p:spPr>
          <p:txBody>
            <a:bodyPr/>
            <a:lstStyle/>
            <a:p>
              <a:endParaRPr lang="en-US"/>
            </a:p>
          </p:txBody>
        </p:sp>
        <p:sp>
          <p:nvSpPr>
            <p:cNvPr id="63718" name="Rectangle 60"/>
            <p:cNvSpPr>
              <a:spLocks noChangeArrowheads="1"/>
            </p:cNvSpPr>
            <p:nvPr/>
          </p:nvSpPr>
          <p:spPr bwMode="auto">
            <a:xfrm>
              <a:off x="4407" y="1488"/>
              <a:ext cx="224" cy="160"/>
            </a:xfrm>
            <a:prstGeom prst="rect">
              <a:avLst/>
            </a:prstGeom>
            <a:solidFill>
              <a:srgbClr val="FFFFFF"/>
            </a:solidFill>
            <a:ln w="9525">
              <a:solidFill>
                <a:srgbClr val="000000"/>
              </a:solidFill>
              <a:miter lim="800000"/>
              <a:headEnd/>
              <a:tailEnd/>
            </a:ln>
          </p:spPr>
          <p:txBody>
            <a:bodyPr/>
            <a:lstStyle/>
            <a:p>
              <a:endParaRPr lang="en-US"/>
            </a:p>
          </p:txBody>
        </p:sp>
        <p:sp>
          <p:nvSpPr>
            <p:cNvPr id="63719" name="Rectangle 61"/>
            <p:cNvSpPr>
              <a:spLocks noChangeArrowheads="1"/>
            </p:cNvSpPr>
            <p:nvPr/>
          </p:nvSpPr>
          <p:spPr bwMode="auto">
            <a:xfrm>
              <a:off x="4626" y="1488"/>
              <a:ext cx="224" cy="160"/>
            </a:xfrm>
            <a:prstGeom prst="rect">
              <a:avLst/>
            </a:prstGeom>
            <a:solidFill>
              <a:srgbClr val="FFFFFF"/>
            </a:solidFill>
            <a:ln w="9525">
              <a:solidFill>
                <a:srgbClr val="000000"/>
              </a:solidFill>
              <a:miter lim="800000"/>
              <a:headEnd/>
              <a:tailEnd/>
            </a:ln>
          </p:spPr>
          <p:txBody>
            <a:bodyPr/>
            <a:lstStyle/>
            <a:p>
              <a:endParaRPr lang="en-US"/>
            </a:p>
          </p:txBody>
        </p:sp>
        <p:sp>
          <p:nvSpPr>
            <p:cNvPr id="63720" name="Rectangle 62"/>
            <p:cNvSpPr>
              <a:spLocks noChangeArrowheads="1"/>
            </p:cNvSpPr>
            <p:nvPr/>
          </p:nvSpPr>
          <p:spPr bwMode="auto">
            <a:xfrm>
              <a:off x="4850" y="1488"/>
              <a:ext cx="223" cy="160"/>
            </a:xfrm>
            <a:prstGeom prst="rect">
              <a:avLst/>
            </a:prstGeom>
            <a:solidFill>
              <a:srgbClr val="FFFFFF"/>
            </a:solidFill>
            <a:ln w="9525">
              <a:solidFill>
                <a:srgbClr val="000000"/>
              </a:solidFill>
              <a:miter lim="800000"/>
              <a:headEnd/>
              <a:tailEnd/>
            </a:ln>
          </p:spPr>
          <p:txBody>
            <a:bodyPr/>
            <a:lstStyle/>
            <a:p>
              <a:endParaRPr lang="en-US"/>
            </a:p>
          </p:txBody>
        </p:sp>
        <p:sp>
          <p:nvSpPr>
            <p:cNvPr id="63721" name="Rectangle 63"/>
            <p:cNvSpPr>
              <a:spLocks noChangeArrowheads="1"/>
            </p:cNvSpPr>
            <p:nvPr/>
          </p:nvSpPr>
          <p:spPr bwMode="auto">
            <a:xfrm>
              <a:off x="5073" y="1488"/>
              <a:ext cx="224" cy="160"/>
            </a:xfrm>
            <a:prstGeom prst="rect">
              <a:avLst/>
            </a:prstGeom>
            <a:solidFill>
              <a:srgbClr val="FFFFFF"/>
            </a:solidFill>
            <a:ln w="9525">
              <a:solidFill>
                <a:srgbClr val="000000"/>
              </a:solidFill>
              <a:miter lim="800000"/>
              <a:headEnd/>
              <a:tailEnd/>
            </a:ln>
          </p:spPr>
          <p:txBody>
            <a:bodyPr/>
            <a:lstStyle/>
            <a:p>
              <a:endParaRPr lang="en-US"/>
            </a:p>
          </p:txBody>
        </p:sp>
        <p:sp>
          <p:nvSpPr>
            <p:cNvPr id="63722" name="Rectangle 64"/>
            <p:cNvSpPr>
              <a:spLocks noChangeArrowheads="1"/>
            </p:cNvSpPr>
            <p:nvPr/>
          </p:nvSpPr>
          <p:spPr bwMode="auto">
            <a:xfrm>
              <a:off x="5297" y="1488"/>
              <a:ext cx="224" cy="160"/>
            </a:xfrm>
            <a:prstGeom prst="rect">
              <a:avLst/>
            </a:prstGeom>
            <a:solidFill>
              <a:srgbClr val="FFFFFF"/>
            </a:solidFill>
            <a:ln w="9525">
              <a:solidFill>
                <a:srgbClr val="000000"/>
              </a:solidFill>
              <a:miter lim="800000"/>
              <a:headEnd/>
              <a:tailEnd/>
            </a:ln>
          </p:spPr>
          <p:txBody>
            <a:bodyPr/>
            <a:lstStyle/>
            <a:p>
              <a:endParaRPr lang="en-US"/>
            </a:p>
          </p:txBody>
        </p:sp>
        <p:sp>
          <p:nvSpPr>
            <p:cNvPr id="63723" name="Rectangle 65"/>
            <p:cNvSpPr>
              <a:spLocks noChangeArrowheads="1"/>
            </p:cNvSpPr>
            <p:nvPr/>
          </p:nvSpPr>
          <p:spPr bwMode="auto">
            <a:xfrm>
              <a:off x="5520" y="1488"/>
              <a:ext cx="224" cy="160"/>
            </a:xfrm>
            <a:prstGeom prst="rect">
              <a:avLst/>
            </a:prstGeom>
            <a:solidFill>
              <a:srgbClr val="FFFFFF"/>
            </a:solidFill>
            <a:ln w="9525">
              <a:solidFill>
                <a:srgbClr val="000000"/>
              </a:solidFill>
              <a:miter lim="800000"/>
              <a:headEnd/>
              <a:tailEnd/>
            </a:ln>
          </p:spPr>
          <p:txBody>
            <a:bodyPr/>
            <a:lstStyle/>
            <a:p>
              <a:endParaRPr lang="en-US"/>
            </a:p>
          </p:txBody>
        </p:sp>
        <p:sp>
          <p:nvSpPr>
            <p:cNvPr id="63724" name="Rectangle 66"/>
            <p:cNvSpPr>
              <a:spLocks noChangeArrowheads="1"/>
            </p:cNvSpPr>
            <p:nvPr/>
          </p:nvSpPr>
          <p:spPr bwMode="auto">
            <a:xfrm>
              <a:off x="5744" y="1488"/>
              <a:ext cx="224" cy="160"/>
            </a:xfrm>
            <a:prstGeom prst="rect">
              <a:avLst/>
            </a:prstGeom>
            <a:solidFill>
              <a:srgbClr val="FFFFFF"/>
            </a:solidFill>
            <a:ln w="9525">
              <a:solidFill>
                <a:srgbClr val="000000"/>
              </a:solidFill>
              <a:miter lim="800000"/>
              <a:headEnd/>
              <a:tailEnd/>
            </a:ln>
          </p:spPr>
          <p:txBody>
            <a:bodyPr/>
            <a:lstStyle/>
            <a:p>
              <a:endParaRPr lang="en-US"/>
            </a:p>
          </p:txBody>
        </p:sp>
        <p:sp>
          <p:nvSpPr>
            <p:cNvPr id="63725" name="Rectangle 67"/>
            <p:cNvSpPr>
              <a:spLocks noChangeArrowheads="1"/>
            </p:cNvSpPr>
            <p:nvPr/>
          </p:nvSpPr>
          <p:spPr bwMode="auto">
            <a:xfrm>
              <a:off x="5968" y="1488"/>
              <a:ext cx="223" cy="160"/>
            </a:xfrm>
            <a:prstGeom prst="rect">
              <a:avLst/>
            </a:prstGeom>
            <a:solidFill>
              <a:srgbClr val="FFFFFF"/>
            </a:solidFill>
            <a:ln w="9525">
              <a:solidFill>
                <a:srgbClr val="000000"/>
              </a:solidFill>
              <a:miter lim="800000"/>
              <a:headEnd/>
              <a:tailEnd/>
            </a:ln>
          </p:spPr>
          <p:txBody>
            <a:bodyPr/>
            <a:lstStyle/>
            <a:p>
              <a:endParaRPr lang="en-US"/>
            </a:p>
          </p:txBody>
        </p:sp>
        <p:sp>
          <p:nvSpPr>
            <p:cNvPr id="63726" name="Rectangle 68"/>
            <p:cNvSpPr>
              <a:spLocks noChangeArrowheads="1"/>
            </p:cNvSpPr>
            <p:nvPr/>
          </p:nvSpPr>
          <p:spPr bwMode="auto">
            <a:xfrm>
              <a:off x="6191" y="1488"/>
              <a:ext cx="224" cy="160"/>
            </a:xfrm>
            <a:prstGeom prst="rect">
              <a:avLst/>
            </a:prstGeom>
            <a:solidFill>
              <a:srgbClr val="FFFFFF"/>
            </a:solidFill>
            <a:ln w="9525">
              <a:solidFill>
                <a:srgbClr val="000000"/>
              </a:solidFill>
              <a:miter lim="800000"/>
              <a:headEnd/>
              <a:tailEnd/>
            </a:ln>
          </p:spPr>
          <p:txBody>
            <a:bodyPr/>
            <a:lstStyle/>
            <a:p>
              <a:endParaRPr lang="en-US"/>
            </a:p>
          </p:txBody>
        </p:sp>
      </p:grpSp>
      <p:sp>
        <p:nvSpPr>
          <p:cNvPr id="63503" name="Line 69"/>
          <p:cNvSpPr>
            <a:spLocks noChangeShapeType="1"/>
          </p:cNvSpPr>
          <p:nvPr/>
        </p:nvSpPr>
        <p:spPr bwMode="auto">
          <a:xfrm>
            <a:off x="6927850" y="3359150"/>
            <a:ext cx="0" cy="381000"/>
          </a:xfrm>
          <a:prstGeom prst="line">
            <a:avLst/>
          </a:prstGeom>
          <a:noFill/>
          <a:ln w="28575">
            <a:solidFill>
              <a:srgbClr val="0066FF"/>
            </a:solidFill>
            <a:round/>
            <a:headEnd/>
            <a:tailEnd/>
          </a:ln>
          <a:extLst>
            <a:ext uri="{909E8E84-426E-40DD-AFC4-6F175D3DCCD1}">
              <a14:hiddenFill xmlns:a14="http://schemas.microsoft.com/office/drawing/2010/main">
                <a:noFill/>
              </a14:hiddenFill>
            </a:ext>
          </a:extLst>
        </p:spPr>
        <p:txBody>
          <a:bodyPr wrap="none" anchor="ctr">
            <a:spAutoFit/>
          </a:bodyPr>
          <a:lstStyle/>
          <a:p>
            <a:endParaRPr lang="en-US"/>
          </a:p>
        </p:txBody>
      </p:sp>
      <p:sp>
        <p:nvSpPr>
          <p:cNvPr id="63504" name="Line 70"/>
          <p:cNvSpPr>
            <a:spLocks noChangeShapeType="1"/>
          </p:cNvSpPr>
          <p:nvPr/>
        </p:nvSpPr>
        <p:spPr bwMode="auto">
          <a:xfrm>
            <a:off x="9604375" y="3368675"/>
            <a:ext cx="0" cy="381000"/>
          </a:xfrm>
          <a:prstGeom prst="line">
            <a:avLst/>
          </a:prstGeom>
          <a:noFill/>
          <a:ln w="28575">
            <a:solidFill>
              <a:srgbClr val="0066FF"/>
            </a:solidFill>
            <a:round/>
            <a:headEnd/>
            <a:tailEnd/>
          </a:ln>
          <a:extLst>
            <a:ext uri="{909E8E84-426E-40DD-AFC4-6F175D3DCCD1}">
              <a14:hiddenFill xmlns:a14="http://schemas.microsoft.com/office/drawing/2010/main">
                <a:noFill/>
              </a14:hiddenFill>
            </a:ext>
          </a:extLst>
        </p:spPr>
        <p:txBody>
          <a:bodyPr wrap="none" anchor="ctr">
            <a:spAutoFit/>
          </a:bodyPr>
          <a:lstStyle/>
          <a:p>
            <a:endParaRPr lang="en-US"/>
          </a:p>
        </p:txBody>
      </p:sp>
      <p:sp>
        <p:nvSpPr>
          <p:cNvPr id="63505" name="Line 71"/>
          <p:cNvSpPr>
            <a:spLocks noChangeShapeType="1"/>
          </p:cNvSpPr>
          <p:nvPr/>
        </p:nvSpPr>
        <p:spPr bwMode="auto">
          <a:xfrm>
            <a:off x="12290425" y="3359150"/>
            <a:ext cx="0" cy="381000"/>
          </a:xfrm>
          <a:prstGeom prst="line">
            <a:avLst/>
          </a:prstGeom>
          <a:noFill/>
          <a:ln w="28575">
            <a:solidFill>
              <a:srgbClr val="0066FF"/>
            </a:solidFill>
            <a:round/>
            <a:headEnd/>
            <a:tailEnd/>
          </a:ln>
          <a:extLst>
            <a:ext uri="{909E8E84-426E-40DD-AFC4-6F175D3DCCD1}">
              <a14:hiddenFill xmlns:a14="http://schemas.microsoft.com/office/drawing/2010/main">
                <a:noFill/>
              </a14:hiddenFill>
            </a:ext>
          </a:extLst>
        </p:spPr>
        <p:txBody>
          <a:bodyPr wrap="none" anchor="ctr">
            <a:spAutoFit/>
          </a:bodyPr>
          <a:lstStyle/>
          <a:p>
            <a:endParaRPr lang="en-US"/>
          </a:p>
        </p:txBody>
      </p:sp>
      <p:sp>
        <p:nvSpPr>
          <p:cNvPr id="63506" name="Line 72"/>
          <p:cNvSpPr>
            <a:spLocks noChangeShapeType="1"/>
          </p:cNvSpPr>
          <p:nvPr/>
        </p:nvSpPr>
        <p:spPr bwMode="auto">
          <a:xfrm>
            <a:off x="14976475" y="3349625"/>
            <a:ext cx="0" cy="381000"/>
          </a:xfrm>
          <a:prstGeom prst="line">
            <a:avLst/>
          </a:prstGeom>
          <a:noFill/>
          <a:ln w="28575">
            <a:solidFill>
              <a:srgbClr val="0066FF"/>
            </a:solidFill>
            <a:round/>
            <a:headEnd/>
            <a:tailEnd/>
          </a:ln>
          <a:extLst>
            <a:ext uri="{909E8E84-426E-40DD-AFC4-6F175D3DCCD1}">
              <a14:hiddenFill xmlns:a14="http://schemas.microsoft.com/office/drawing/2010/main">
                <a:noFill/>
              </a14:hiddenFill>
            </a:ext>
          </a:extLst>
        </p:spPr>
        <p:txBody>
          <a:bodyPr wrap="none" anchor="ctr">
            <a:spAutoFit/>
          </a:bodyPr>
          <a:lstStyle/>
          <a:p>
            <a:endParaRPr lang="en-US"/>
          </a:p>
        </p:txBody>
      </p:sp>
      <p:sp>
        <p:nvSpPr>
          <p:cNvPr id="63507" name="Rectangle 74"/>
          <p:cNvSpPr>
            <a:spLocks noChangeArrowheads="1"/>
          </p:cNvSpPr>
          <p:nvPr/>
        </p:nvSpPr>
        <p:spPr bwMode="auto">
          <a:xfrm>
            <a:off x="381000" y="3124200"/>
            <a:ext cx="1968500"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p>
            <a:r>
              <a:rPr lang="en-US" sz="800" noProof="1"/>
              <a:t>__int64</a:t>
            </a:r>
            <a:r>
              <a:rPr lang="en-US"/>
              <a:t> M_timeStampMicS[ ]</a:t>
            </a:r>
          </a:p>
        </p:txBody>
      </p:sp>
      <p:sp>
        <p:nvSpPr>
          <p:cNvPr id="63508" name="Rectangle 79"/>
          <p:cNvSpPr>
            <a:spLocks noChangeArrowheads="1"/>
          </p:cNvSpPr>
          <p:nvPr/>
        </p:nvSpPr>
        <p:spPr bwMode="auto">
          <a:xfrm>
            <a:off x="4441825" y="3425825"/>
            <a:ext cx="266700" cy="273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p>
            <a:r>
              <a:rPr lang="en-US" b="1">
                <a:solidFill>
                  <a:srgbClr val="0066FF"/>
                </a:solidFill>
              </a:rPr>
              <a:t>4</a:t>
            </a:r>
          </a:p>
        </p:txBody>
      </p:sp>
      <p:sp>
        <p:nvSpPr>
          <p:cNvPr id="63509" name="Rectangle 80"/>
          <p:cNvSpPr>
            <a:spLocks noChangeArrowheads="1"/>
          </p:cNvSpPr>
          <p:nvPr/>
        </p:nvSpPr>
        <p:spPr bwMode="auto">
          <a:xfrm>
            <a:off x="4943475" y="3425825"/>
            <a:ext cx="568325" cy="273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p>
            <a:r>
              <a:rPr lang="en-US"/>
              <a:t>4+1/4</a:t>
            </a:r>
          </a:p>
        </p:txBody>
      </p:sp>
      <p:sp>
        <p:nvSpPr>
          <p:cNvPr id="63510" name="Rectangle 81"/>
          <p:cNvSpPr>
            <a:spLocks noChangeArrowheads="1"/>
          </p:cNvSpPr>
          <p:nvPr/>
        </p:nvSpPr>
        <p:spPr bwMode="auto">
          <a:xfrm>
            <a:off x="5651500" y="3425825"/>
            <a:ext cx="568325" cy="273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p>
            <a:r>
              <a:rPr lang="en-US"/>
              <a:t>4+2/4</a:t>
            </a:r>
          </a:p>
        </p:txBody>
      </p:sp>
      <p:sp>
        <p:nvSpPr>
          <p:cNvPr id="63511" name="Rectangle 82"/>
          <p:cNvSpPr>
            <a:spLocks noChangeArrowheads="1"/>
          </p:cNvSpPr>
          <p:nvPr/>
        </p:nvSpPr>
        <p:spPr bwMode="auto">
          <a:xfrm>
            <a:off x="6308725" y="3425825"/>
            <a:ext cx="568325" cy="273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p>
            <a:r>
              <a:rPr lang="en-US"/>
              <a:t>4+3/4</a:t>
            </a:r>
          </a:p>
        </p:txBody>
      </p:sp>
      <p:sp>
        <p:nvSpPr>
          <p:cNvPr id="63512" name="Rectangle 83"/>
          <p:cNvSpPr>
            <a:spLocks noChangeArrowheads="1"/>
          </p:cNvSpPr>
          <p:nvPr/>
        </p:nvSpPr>
        <p:spPr bwMode="auto">
          <a:xfrm>
            <a:off x="12436475" y="3425825"/>
            <a:ext cx="269875" cy="273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p>
            <a:r>
              <a:rPr lang="en-US" b="1">
                <a:solidFill>
                  <a:srgbClr val="0066FF"/>
                </a:solidFill>
              </a:rPr>
              <a:t>7</a:t>
            </a:r>
          </a:p>
        </p:txBody>
      </p:sp>
      <p:sp>
        <p:nvSpPr>
          <p:cNvPr id="63513" name="Rectangle 84"/>
          <p:cNvSpPr>
            <a:spLocks noChangeArrowheads="1"/>
          </p:cNvSpPr>
          <p:nvPr/>
        </p:nvSpPr>
        <p:spPr bwMode="auto">
          <a:xfrm>
            <a:off x="12938125" y="3425825"/>
            <a:ext cx="568325" cy="273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p>
            <a:r>
              <a:rPr lang="en-US"/>
              <a:t>7+1/4</a:t>
            </a:r>
          </a:p>
        </p:txBody>
      </p:sp>
      <p:sp>
        <p:nvSpPr>
          <p:cNvPr id="63514" name="Rectangle 85"/>
          <p:cNvSpPr>
            <a:spLocks noChangeArrowheads="1"/>
          </p:cNvSpPr>
          <p:nvPr/>
        </p:nvSpPr>
        <p:spPr bwMode="auto">
          <a:xfrm>
            <a:off x="13649325" y="3425825"/>
            <a:ext cx="568325" cy="273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p>
            <a:r>
              <a:rPr lang="en-US"/>
              <a:t>7+2/4</a:t>
            </a:r>
          </a:p>
        </p:txBody>
      </p:sp>
      <p:sp>
        <p:nvSpPr>
          <p:cNvPr id="63515" name="Rectangle 86"/>
          <p:cNvSpPr>
            <a:spLocks noChangeArrowheads="1"/>
          </p:cNvSpPr>
          <p:nvPr/>
        </p:nvSpPr>
        <p:spPr bwMode="auto">
          <a:xfrm>
            <a:off x="14306550" y="3425825"/>
            <a:ext cx="568325" cy="273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p>
            <a:r>
              <a:rPr lang="en-US"/>
              <a:t>7+3/4</a:t>
            </a:r>
          </a:p>
        </p:txBody>
      </p:sp>
      <p:sp>
        <p:nvSpPr>
          <p:cNvPr id="63516" name="Rectangle 87"/>
          <p:cNvSpPr>
            <a:spLocks noChangeArrowheads="1"/>
          </p:cNvSpPr>
          <p:nvPr/>
        </p:nvSpPr>
        <p:spPr bwMode="auto">
          <a:xfrm>
            <a:off x="7102475" y="3425825"/>
            <a:ext cx="269875" cy="273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p>
            <a:r>
              <a:rPr lang="en-US" b="1">
                <a:solidFill>
                  <a:srgbClr val="0066FF"/>
                </a:solidFill>
              </a:rPr>
              <a:t>5</a:t>
            </a:r>
          </a:p>
        </p:txBody>
      </p:sp>
      <p:sp>
        <p:nvSpPr>
          <p:cNvPr id="63517" name="Rectangle 88"/>
          <p:cNvSpPr>
            <a:spLocks noChangeArrowheads="1"/>
          </p:cNvSpPr>
          <p:nvPr/>
        </p:nvSpPr>
        <p:spPr bwMode="auto">
          <a:xfrm>
            <a:off x="7604125" y="3425825"/>
            <a:ext cx="568325" cy="273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p>
            <a:r>
              <a:rPr lang="en-US"/>
              <a:t>5+1/4</a:t>
            </a:r>
          </a:p>
        </p:txBody>
      </p:sp>
      <p:sp>
        <p:nvSpPr>
          <p:cNvPr id="63518" name="Rectangle 89"/>
          <p:cNvSpPr>
            <a:spLocks noChangeArrowheads="1"/>
          </p:cNvSpPr>
          <p:nvPr/>
        </p:nvSpPr>
        <p:spPr bwMode="auto">
          <a:xfrm>
            <a:off x="8315325" y="3425825"/>
            <a:ext cx="568325" cy="273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p>
            <a:r>
              <a:rPr lang="en-US"/>
              <a:t>5+2/4</a:t>
            </a:r>
          </a:p>
        </p:txBody>
      </p:sp>
      <p:sp>
        <p:nvSpPr>
          <p:cNvPr id="63519" name="Rectangle 90"/>
          <p:cNvSpPr>
            <a:spLocks noChangeArrowheads="1"/>
          </p:cNvSpPr>
          <p:nvPr/>
        </p:nvSpPr>
        <p:spPr bwMode="auto">
          <a:xfrm>
            <a:off x="8972550" y="3425825"/>
            <a:ext cx="568325" cy="273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p>
            <a:r>
              <a:rPr lang="en-US"/>
              <a:t>5+3/4</a:t>
            </a:r>
          </a:p>
        </p:txBody>
      </p:sp>
      <p:sp>
        <p:nvSpPr>
          <p:cNvPr id="63520" name="Rectangle 91"/>
          <p:cNvSpPr>
            <a:spLocks noChangeArrowheads="1"/>
          </p:cNvSpPr>
          <p:nvPr/>
        </p:nvSpPr>
        <p:spPr bwMode="auto">
          <a:xfrm>
            <a:off x="9823450" y="3425825"/>
            <a:ext cx="266700" cy="273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p>
            <a:r>
              <a:rPr lang="en-US" b="1">
                <a:solidFill>
                  <a:srgbClr val="0066FF"/>
                </a:solidFill>
              </a:rPr>
              <a:t>6</a:t>
            </a:r>
          </a:p>
        </p:txBody>
      </p:sp>
      <p:sp>
        <p:nvSpPr>
          <p:cNvPr id="63521" name="Rectangle 92"/>
          <p:cNvSpPr>
            <a:spLocks noChangeArrowheads="1"/>
          </p:cNvSpPr>
          <p:nvPr/>
        </p:nvSpPr>
        <p:spPr bwMode="auto">
          <a:xfrm>
            <a:off x="10325100" y="3425825"/>
            <a:ext cx="568325" cy="273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p>
            <a:r>
              <a:rPr lang="en-US"/>
              <a:t>6+1/4</a:t>
            </a:r>
          </a:p>
        </p:txBody>
      </p:sp>
      <p:sp>
        <p:nvSpPr>
          <p:cNvPr id="63522" name="Rectangle 93"/>
          <p:cNvSpPr>
            <a:spLocks noChangeArrowheads="1"/>
          </p:cNvSpPr>
          <p:nvPr/>
        </p:nvSpPr>
        <p:spPr bwMode="auto">
          <a:xfrm>
            <a:off x="11033125" y="3425825"/>
            <a:ext cx="568325" cy="273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p>
            <a:r>
              <a:rPr lang="en-US"/>
              <a:t>6+2/4</a:t>
            </a:r>
          </a:p>
        </p:txBody>
      </p:sp>
      <p:sp>
        <p:nvSpPr>
          <p:cNvPr id="63523" name="Rectangle 94"/>
          <p:cNvSpPr>
            <a:spLocks noChangeArrowheads="1"/>
          </p:cNvSpPr>
          <p:nvPr/>
        </p:nvSpPr>
        <p:spPr bwMode="auto">
          <a:xfrm>
            <a:off x="11690350" y="3425825"/>
            <a:ext cx="568325" cy="273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p>
            <a:r>
              <a:rPr lang="en-US"/>
              <a:t>6+3/4</a:t>
            </a:r>
          </a:p>
        </p:txBody>
      </p:sp>
      <p:sp>
        <p:nvSpPr>
          <p:cNvPr id="63524" name="Rectangle 95"/>
          <p:cNvSpPr>
            <a:spLocks noChangeArrowheads="1"/>
          </p:cNvSpPr>
          <p:nvPr/>
        </p:nvSpPr>
        <p:spPr bwMode="auto">
          <a:xfrm>
            <a:off x="9197975" y="3048000"/>
            <a:ext cx="3933825" cy="215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p>
            <a:r>
              <a:rPr lang="en-US" sz="800" noProof="1"/>
              <a:t>timeStamp</a:t>
            </a:r>
            <a:r>
              <a:rPr lang="en-US" sz="800"/>
              <a:t>+ (idx-</a:t>
            </a:r>
            <a:r>
              <a:rPr lang="en-US" sz="800" noProof="1"/>
              <a:t>M_CurrentData_idx</a:t>
            </a:r>
            <a:r>
              <a:rPr lang="en-US" sz="800"/>
              <a:t>) *</a:t>
            </a:r>
            <a:r>
              <a:rPr lang="en-US" sz="800" noProof="1"/>
              <a:t>m_SamplingEpoch_</a:t>
            </a:r>
            <a:r>
              <a:rPr lang="en-US" sz="800"/>
              <a:t>u</a:t>
            </a:r>
            <a:r>
              <a:rPr lang="en-US" sz="800" noProof="1"/>
              <a:t>s</a:t>
            </a:r>
            <a:r>
              <a:rPr lang="en-US" sz="800"/>
              <a:t>/</a:t>
            </a:r>
            <a:r>
              <a:rPr lang="en-US" sz="800" noProof="1"/>
              <a:t>m_SamplesPerRead</a:t>
            </a:r>
            <a:endParaRPr lang="en-US" sz="800"/>
          </a:p>
        </p:txBody>
      </p:sp>
      <p:sp>
        <p:nvSpPr>
          <p:cNvPr id="63525" name="Rectangle 96"/>
          <p:cNvSpPr>
            <a:spLocks noChangeArrowheads="1"/>
          </p:cNvSpPr>
          <p:nvPr/>
        </p:nvSpPr>
        <p:spPr bwMode="auto">
          <a:xfrm>
            <a:off x="10525125" y="3171825"/>
            <a:ext cx="273050"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p>
            <a:r>
              <a:rPr lang="en-US"/>
              <a:t>=</a:t>
            </a:r>
          </a:p>
        </p:txBody>
      </p:sp>
      <p:sp>
        <p:nvSpPr>
          <p:cNvPr id="63526" name="AutoShape 97"/>
          <p:cNvSpPr>
            <a:spLocks/>
          </p:cNvSpPr>
          <p:nvPr/>
        </p:nvSpPr>
        <p:spPr bwMode="auto">
          <a:xfrm rot="-5400000">
            <a:off x="5456238" y="2624137"/>
            <a:ext cx="215900" cy="2587625"/>
          </a:xfrm>
          <a:prstGeom prst="leftBrace">
            <a:avLst>
              <a:gd name="adj1" fmla="val 11375"/>
              <a:gd name="adj2" fmla="val 50000"/>
            </a:avLst>
          </a:prstGeom>
          <a:noFill/>
          <a:ln w="9525">
            <a:solidFill>
              <a:schemeClr val="tx1"/>
            </a:solidFill>
            <a:round/>
            <a:headEnd/>
            <a:tailEnd/>
          </a:ln>
          <a:extLst>
            <a:ext uri="{909E8E84-426E-40DD-AFC4-6F175D3DCCD1}">
              <a14:hiddenFill xmlns:a14="http://schemas.microsoft.com/office/drawing/2010/main">
                <a:solidFill>
                  <a:srgbClr val="FFFFFF"/>
                </a:solidFill>
              </a14:hiddenFill>
            </a:ext>
          </a:extLst>
        </p:spPr>
        <p:txBody>
          <a:bodyPr rot="10800000" anchor="ctr"/>
          <a:lstStyle/>
          <a:p>
            <a:endParaRPr lang="en-US"/>
          </a:p>
        </p:txBody>
      </p:sp>
      <p:sp>
        <p:nvSpPr>
          <p:cNvPr id="63527" name="Rectangle 98"/>
          <p:cNvSpPr>
            <a:spLocks noChangeArrowheads="1"/>
          </p:cNvSpPr>
          <p:nvPr/>
        </p:nvSpPr>
        <p:spPr bwMode="auto">
          <a:xfrm>
            <a:off x="4660900" y="3971925"/>
            <a:ext cx="1701800"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p>
            <a:r>
              <a:rPr lang="en-US" noProof="1"/>
              <a:t>m_SamplingEpoch_</a:t>
            </a:r>
            <a:r>
              <a:rPr lang="en-US"/>
              <a:t>u</a:t>
            </a:r>
            <a:r>
              <a:rPr lang="en-US" noProof="1"/>
              <a:t>s</a:t>
            </a:r>
            <a:endParaRPr lang="en-US"/>
          </a:p>
        </p:txBody>
      </p:sp>
      <p:sp>
        <p:nvSpPr>
          <p:cNvPr id="63528" name="Rectangle 99"/>
          <p:cNvSpPr>
            <a:spLocks noChangeArrowheads="1"/>
          </p:cNvSpPr>
          <p:nvPr/>
        </p:nvSpPr>
        <p:spPr bwMode="auto">
          <a:xfrm>
            <a:off x="3276600" y="5915025"/>
            <a:ext cx="1733550"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p>
            <a:pPr algn="l"/>
            <a:r>
              <a:rPr lang="en-US" sz="800"/>
              <a:t>Double*</a:t>
            </a:r>
            <a:r>
              <a:rPr lang="en-US"/>
              <a:t>  </a:t>
            </a:r>
            <a:r>
              <a:rPr lang="en-US" noProof="1"/>
              <a:t>M_pWavesAll </a:t>
            </a:r>
            <a:r>
              <a:rPr lang="en-US"/>
              <a:t>[ ]</a:t>
            </a:r>
          </a:p>
        </p:txBody>
      </p:sp>
      <p:grpSp>
        <p:nvGrpSpPr>
          <p:cNvPr id="63529" name="Group 100"/>
          <p:cNvGrpSpPr>
            <a:grpSpLocks/>
          </p:cNvGrpSpPr>
          <p:nvPr/>
        </p:nvGrpSpPr>
        <p:grpSpPr bwMode="auto">
          <a:xfrm>
            <a:off x="4191000" y="6172200"/>
            <a:ext cx="6934200" cy="304800"/>
            <a:chOff x="2640" y="4416"/>
            <a:chExt cx="3798" cy="192"/>
          </a:xfrm>
        </p:grpSpPr>
        <p:sp>
          <p:nvSpPr>
            <p:cNvPr id="63702" name="Rectangle 101"/>
            <p:cNvSpPr>
              <a:spLocks noChangeArrowheads="1"/>
            </p:cNvSpPr>
            <p:nvPr/>
          </p:nvSpPr>
          <p:spPr bwMode="auto">
            <a:xfrm>
              <a:off x="2640" y="4416"/>
              <a:ext cx="424" cy="192"/>
            </a:xfrm>
            <a:prstGeom prst="rect">
              <a:avLst/>
            </a:prstGeom>
            <a:solidFill>
              <a:srgbClr val="FFFFFF"/>
            </a:solidFill>
            <a:ln w="9525">
              <a:solidFill>
                <a:srgbClr val="000000"/>
              </a:solidFill>
              <a:miter lim="800000"/>
              <a:headEnd/>
              <a:tailEnd/>
            </a:ln>
          </p:spPr>
          <p:txBody>
            <a:bodyPr/>
            <a:lstStyle/>
            <a:p>
              <a:endParaRPr lang="en-US"/>
            </a:p>
          </p:txBody>
        </p:sp>
        <p:sp>
          <p:nvSpPr>
            <p:cNvPr id="63703" name="Rectangle 102"/>
            <p:cNvSpPr>
              <a:spLocks noChangeArrowheads="1"/>
            </p:cNvSpPr>
            <p:nvPr/>
          </p:nvSpPr>
          <p:spPr bwMode="auto">
            <a:xfrm>
              <a:off x="3064" y="4416"/>
              <a:ext cx="421" cy="192"/>
            </a:xfrm>
            <a:prstGeom prst="rect">
              <a:avLst/>
            </a:prstGeom>
            <a:solidFill>
              <a:srgbClr val="FFFFFF"/>
            </a:solidFill>
            <a:ln w="9525">
              <a:solidFill>
                <a:srgbClr val="000000"/>
              </a:solidFill>
              <a:miter lim="800000"/>
              <a:headEnd/>
              <a:tailEnd/>
            </a:ln>
          </p:spPr>
          <p:txBody>
            <a:bodyPr/>
            <a:lstStyle/>
            <a:p>
              <a:endParaRPr lang="en-US"/>
            </a:p>
          </p:txBody>
        </p:sp>
        <p:sp>
          <p:nvSpPr>
            <p:cNvPr id="63704" name="Rectangle 103"/>
            <p:cNvSpPr>
              <a:spLocks noChangeArrowheads="1"/>
            </p:cNvSpPr>
            <p:nvPr/>
          </p:nvSpPr>
          <p:spPr bwMode="auto">
            <a:xfrm>
              <a:off x="3485" y="4416"/>
              <a:ext cx="424" cy="192"/>
            </a:xfrm>
            <a:prstGeom prst="rect">
              <a:avLst/>
            </a:prstGeom>
            <a:solidFill>
              <a:srgbClr val="FFFFFF"/>
            </a:solidFill>
            <a:ln w="9525">
              <a:solidFill>
                <a:srgbClr val="000000"/>
              </a:solidFill>
              <a:miter lim="800000"/>
              <a:headEnd/>
              <a:tailEnd/>
            </a:ln>
          </p:spPr>
          <p:txBody>
            <a:bodyPr/>
            <a:lstStyle/>
            <a:p>
              <a:endParaRPr lang="en-US"/>
            </a:p>
          </p:txBody>
        </p:sp>
        <p:sp>
          <p:nvSpPr>
            <p:cNvPr id="63705" name="Rectangle 104"/>
            <p:cNvSpPr>
              <a:spLocks noChangeArrowheads="1"/>
            </p:cNvSpPr>
            <p:nvPr/>
          </p:nvSpPr>
          <p:spPr bwMode="auto">
            <a:xfrm>
              <a:off x="3909" y="4416"/>
              <a:ext cx="424" cy="192"/>
            </a:xfrm>
            <a:prstGeom prst="rect">
              <a:avLst/>
            </a:prstGeom>
            <a:solidFill>
              <a:srgbClr val="FFFFFF"/>
            </a:solidFill>
            <a:ln w="9525">
              <a:solidFill>
                <a:srgbClr val="000000"/>
              </a:solidFill>
              <a:miter lim="800000"/>
              <a:headEnd/>
              <a:tailEnd/>
            </a:ln>
          </p:spPr>
          <p:txBody>
            <a:bodyPr/>
            <a:lstStyle/>
            <a:p>
              <a:endParaRPr lang="en-US"/>
            </a:p>
          </p:txBody>
        </p:sp>
        <p:sp>
          <p:nvSpPr>
            <p:cNvPr id="63706" name="Rectangle 105"/>
            <p:cNvSpPr>
              <a:spLocks noChangeArrowheads="1"/>
            </p:cNvSpPr>
            <p:nvPr/>
          </p:nvSpPr>
          <p:spPr bwMode="auto">
            <a:xfrm>
              <a:off x="4331" y="4416"/>
              <a:ext cx="424" cy="192"/>
            </a:xfrm>
            <a:prstGeom prst="rect">
              <a:avLst/>
            </a:prstGeom>
            <a:solidFill>
              <a:srgbClr val="FFFFFF"/>
            </a:solidFill>
            <a:ln w="9525">
              <a:solidFill>
                <a:srgbClr val="000000"/>
              </a:solidFill>
              <a:miter lim="800000"/>
              <a:headEnd/>
              <a:tailEnd/>
            </a:ln>
          </p:spPr>
          <p:txBody>
            <a:bodyPr/>
            <a:lstStyle/>
            <a:p>
              <a:endParaRPr lang="en-US"/>
            </a:p>
          </p:txBody>
        </p:sp>
        <p:sp>
          <p:nvSpPr>
            <p:cNvPr id="63707" name="Rectangle 106"/>
            <p:cNvSpPr>
              <a:spLocks noChangeArrowheads="1"/>
            </p:cNvSpPr>
            <p:nvPr/>
          </p:nvSpPr>
          <p:spPr bwMode="auto">
            <a:xfrm>
              <a:off x="4755" y="4416"/>
              <a:ext cx="423" cy="192"/>
            </a:xfrm>
            <a:prstGeom prst="rect">
              <a:avLst/>
            </a:prstGeom>
            <a:solidFill>
              <a:srgbClr val="FFFFFF"/>
            </a:solidFill>
            <a:ln w="9525">
              <a:solidFill>
                <a:srgbClr val="000000"/>
              </a:solidFill>
              <a:miter lim="800000"/>
              <a:headEnd/>
              <a:tailEnd/>
            </a:ln>
          </p:spPr>
          <p:txBody>
            <a:bodyPr/>
            <a:lstStyle/>
            <a:p>
              <a:endParaRPr lang="en-US"/>
            </a:p>
          </p:txBody>
        </p:sp>
        <p:sp>
          <p:nvSpPr>
            <p:cNvPr id="63708" name="Rectangle 107"/>
            <p:cNvSpPr>
              <a:spLocks noChangeArrowheads="1"/>
            </p:cNvSpPr>
            <p:nvPr/>
          </p:nvSpPr>
          <p:spPr bwMode="auto">
            <a:xfrm>
              <a:off x="5178" y="4416"/>
              <a:ext cx="422" cy="192"/>
            </a:xfrm>
            <a:prstGeom prst="rect">
              <a:avLst/>
            </a:prstGeom>
            <a:solidFill>
              <a:srgbClr val="FFFFFF"/>
            </a:solidFill>
            <a:ln w="9525">
              <a:solidFill>
                <a:srgbClr val="000000"/>
              </a:solidFill>
              <a:miter lim="800000"/>
              <a:headEnd/>
              <a:tailEnd/>
            </a:ln>
          </p:spPr>
          <p:txBody>
            <a:bodyPr/>
            <a:lstStyle/>
            <a:p>
              <a:endParaRPr lang="en-US"/>
            </a:p>
          </p:txBody>
        </p:sp>
        <p:sp>
          <p:nvSpPr>
            <p:cNvPr id="63709" name="Rectangle 108"/>
            <p:cNvSpPr>
              <a:spLocks noChangeArrowheads="1"/>
            </p:cNvSpPr>
            <p:nvPr/>
          </p:nvSpPr>
          <p:spPr bwMode="auto">
            <a:xfrm>
              <a:off x="5600" y="4416"/>
              <a:ext cx="424" cy="192"/>
            </a:xfrm>
            <a:prstGeom prst="rect">
              <a:avLst/>
            </a:prstGeom>
            <a:solidFill>
              <a:srgbClr val="FFFFFF"/>
            </a:solidFill>
            <a:ln w="9525">
              <a:solidFill>
                <a:srgbClr val="000000"/>
              </a:solidFill>
              <a:miter lim="800000"/>
              <a:headEnd/>
              <a:tailEnd/>
            </a:ln>
          </p:spPr>
          <p:txBody>
            <a:bodyPr/>
            <a:lstStyle/>
            <a:p>
              <a:endParaRPr lang="en-US"/>
            </a:p>
          </p:txBody>
        </p:sp>
        <p:sp>
          <p:nvSpPr>
            <p:cNvPr id="63710" name="Rectangle 109"/>
            <p:cNvSpPr>
              <a:spLocks noChangeArrowheads="1"/>
            </p:cNvSpPr>
            <p:nvPr/>
          </p:nvSpPr>
          <p:spPr bwMode="auto">
            <a:xfrm>
              <a:off x="6014" y="4416"/>
              <a:ext cx="424" cy="192"/>
            </a:xfrm>
            <a:prstGeom prst="rect">
              <a:avLst/>
            </a:prstGeom>
            <a:solidFill>
              <a:srgbClr val="FFFFFF"/>
            </a:solidFill>
            <a:ln w="9525">
              <a:solidFill>
                <a:srgbClr val="000000"/>
              </a:solidFill>
              <a:miter lim="800000"/>
              <a:headEnd/>
              <a:tailEnd/>
            </a:ln>
          </p:spPr>
          <p:txBody>
            <a:bodyPr/>
            <a:lstStyle/>
            <a:p>
              <a:endParaRPr lang="en-US"/>
            </a:p>
          </p:txBody>
        </p:sp>
      </p:grpSp>
      <p:sp>
        <p:nvSpPr>
          <p:cNvPr id="63530" name="Freeform 110"/>
          <p:cNvSpPr>
            <a:spLocks/>
          </p:cNvSpPr>
          <p:nvPr/>
        </p:nvSpPr>
        <p:spPr bwMode="auto">
          <a:xfrm>
            <a:off x="7302500" y="2133600"/>
            <a:ext cx="2057400" cy="203200"/>
          </a:xfrm>
          <a:custGeom>
            <a:avLst/>
            <a:gdLst>
              <a:gd name="T0" fmla="*/ 0 w 1219"/>
              <a:gd name="T1" fmla="*/ 2147483647 h 128"/>
              <a:gd name="T2" fmla="*/ 2147483647 w 1219"/>
              <a:gd name="T3" fmla="*/ 2147483647 h 128"/>
              <a:gd name="T4" fmla="*/ 2147483647 w 1219"/>
              <a:gd name="T5" fmla="*/ 2147483647 h 128"/>
              <a:gd name="T6" fmla="*/ 2147483647 w 1219"/>
              <a:gd name="T7" fmla="*/ 2147483647 h 128"/>
              <a:gd name="T8" fmla="*/ 2147483647 w 1219"/>
              <a:gd name="T9" fmla="*/ 2147483647 h 128"/>
              <a:gd name="T10" fmla="*/ 2147483647 w 1219"/>
              <a:gd name="T11" fmla="*/ 2147483647 h 128"/>
              <a:gd name="T12" fmla="*/ 0 60000 65536"/>
              <a:gd name="T13" fmla="*/ 0 60000 65536"/>
              <a:gd name="T14" fmla="*/ 0 60000 65536"/>
              <a:gd name="T15" fmla="*/ 0 60000 65536"/>
              <a:gd name="T16" fmla="*/ 0 60000 65536"/>
              <a:gd name="T17" fmla="*/ 0 60000 65536"/>
              <a:gd name="T18" fmla="*/ 0 w 1219"/>
              <a:gd name="T19" fmla="*/ 0 h 128"/>
              <a:gd name="T20" fmla="*/ 1219 w 1219"/>
              <a:gd name="T21" fmla="*/ 128 h 128"/>
            </a:gdLst>
            <a:ahLst/>
            <a:cxnLst>
              <a:cxn ang="T12">
                <a:pos x="T0" y="T1"/>
              </a:cxn>
              <a:cxn ang="T13">
                <a:pos x="T2" y="T3"/>
              </a:cxn>
              <a:cxn ang="T14">
                <a:pos x="T4" y="T5"/>
              </a:cxn>
              <a:cxn ang="T15">
                <a:pos x="T6" y="T7"/>
              </a:cxn>
              <a:cxn ang="T16">
                <a:pos x="T8" y="T9"/>
              </a:cxn>
              <a:cxn ang="T17">
                <a:pos x="T10" y="T11"/>
              </a:cxn>
            </a:cxnLst>
            <a:rect l="T18" t="T19" r="T20" b="T21"/>
            <a:pathLst>
              <a:path w="1219" h="128">
                <a:moveTo>
                  <a:pt x="0" y="93"/>
                </a:moveTo>
                <a:cubicBezTo>
                  <a:pt x="40" y="93"/>
                  <a:pt x="163" y="90"/>
                  <a:pt x="238" y="93"/>
                </a:cubicBezTo>
                <a:cubicBezTo>
                  <a:pt x="313" y="96"/>
                  <a:pt x="377" y="125"/>
                  <a:pt x="450" y="110"/>
                </a:cubicBezTo>
                <a:cubicBezTo>
                  <a:pt x="523" y="95"/>
                  <a:pt x="614" y="4"/>
                  <a:pt x="678" y="2"/>
                </a:cubicBezTo>
                <a:cubicBezTo>
                  <a:pt x="742" y="0"/>
                  <a:pt x="747" y="74"/>
                  <a:pt x="837" y="95"/>
                </a:cubicBezTo>
                <a:cubicBezTo>
                  <a:pt x="927" y="116"/>
                  <a:pt x="1140" y="121"/>
                  <a:pt x="1219" y="128"/>
                </a:cubicBezTo>
              </a:path>
            </a:pathLst>
          </a:custGeom>
          <a:noFill/>
          <a:ln w="28575" cmpd="sng">
            <a:solidFill>
              <a:srgbClr val="C0C0C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63531" name="Freeform 111"/>
          <p:cNvSpPr>
            <a:spLocks/>
          </p:cNvSpPr>
          <p:nvPr/>
        </p:nvSpPr>
        <p:spPr bwMode="auto">
          <a:xfrm>
            <a:off x="11950700" y="1981200"/>
            <a:ext cx="2076450" cy="593725"/>
          </a:xfrm>
          <a:custGeom>
            <a:avLst/>
            <a:gdLst>
              <a:gd name="T0" fmla="*/ 0 w 1308"/>
              <a:gd name="T1" fmla="*/ 2147483647 h 374"/>
              <a:gd name="T2" fmla="*/ 2147483647 w 1308"/>
              <a:gd name="T3" fmla="*/ 2147483647 h 374"/>
              <a:gd name="T4" fmla="*/ 2147483647 w 1308"/>
              <a:gd name="T5" fmla="*/ 2147483647 h 374"/>
              <a:gd name="T6" fmla="*/ 2147483647 w 1308"/>
              <a:gd name="T7" fmla="*/ 2147483647 h 374"/>
              <a:gd name="T8" fmla="*/ 2147483647 w 1308"/>
              <a:gd name="T9" fmla="*/ 2147483647 h 374"/>
              <a:gd name="T10" fmla="*/ 2147483647 w 1308"/>
              <a:gd name="T11" fmla="*/ 2147483647 h 374"/>
              <a:gd name="T12" fmla="*/ 0 60000 65536"/>
              <a:gd name="T13" fmla="*/ 0 60000 65536"/>
              <a:gd name="T14" fmla="*/ 0 60000 65536"/>
              <a:gd name="T15" fmla="*/ 0 60000 65536"/>
              <a:gd name="T16" fmla="*/ 0 60000 65536"/>
              <a:gd name="T17" fmla="*/ 0 60000 65536"/>
              <a:gd name="T18" fmla="*/ 0 w 1308"/>
              <a:gd name="T19" fmla="*/ 0 h 374"/>
              <a:gd name="T20" fmla="*/ 1308 w 1308"/>
              <a:gd name="T21" fmla="*/ 374 h 374"/>
            </a:gdLst>
            <a:ahLst/>
            <a:cxnLst>
              <a:cxn ang="T12">
                <a:pos x="T0" y="T1"/>
              </a:cxn>
              <a:cxn ang="T13">
                <a:pos x="T2" y="T3"/>
              </a:cxn>
              <a:cxn ang="T14">
                <a:pos x="T4" y="T5"/>
              </a:cxn>
              <a:cxn ang="T15">
                <a:pos x="T6" y="T7"/>
              </a:cxn>
              <a:cxn ang="T16">
                <a:pos x="T8" y="T9"/>
              </a:cxn>
              <a:cxn ang="T17">
                <a:pos x="T10" y="T11"/>
              </a:cxn>
            </a:cxnLst>
            <a:rect l="T18" t="T19" r="T20" b="T21"/>
            <a:pathLst>
              <a:path w="1308" h="374">
                <a:moveTo>
                  <a:pt x="0" y="193"/>
                </a:moveTo>
                <a:cubicBezTo>
                  <a:pt x="24" y="196"/>
                  <a:pt x="80" y="196"/>
                  <a:pt x="138" y="212"/>
                </a:cubicBezTo>
                <a:cubicBezTo>
                  <a:pt x="196" y="228"/>
                  <a:pt x="275" y="321"/>
                  <a:pt x="348" y="287"/>
                </a:cubicBezTo>
                <a:cubicBezTo>
                  <a:pt x="422" y="253"/>
                  <a:pt x="494" y="0"/>
                  <a:pt x="575" y="9"/>
                </a:cubicBezTo>
                <a:cubicBezTo>
                  <a:pt x="656" y="18"/>
                  <a:pt x="712" y="312"/>
                  <a:pt x="834" y="343"/>
                </a:cubicBezTo>
                <a:cubicBezTo>
                  <a:pt x="956" y="374"/>
                  <a:pt x="1209" y="224"/>
                  <a:pt x="1308" y="193"/>
                </a:cubicBezTo>
              </a:path>
            </a:pathLst>
          </a:custGeom>
          <a:noFill/>
          <a:ln w="28575" cmpd="sng">
            <a:solidFill>
              <a:srgbClr val="CC00FF"/>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63532" name="Rectangle 112"/>
          <p:cNvSpPr>
            <a:spLocks noChangeArrowheads="1"/>
          </p:cNvSpPr>
          <p:nvPr/>
        </p:nvSpPr>
        <p:spPr bwMode="auto">
          <a:xfrm>
            <a:off x="3276600" y="6524625"/>
            <a:ext cx="1755775"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p>
            <a:pPr algn="l"/>
            <a:r>
              <a:rPr lang="en-US" sz="800"/>
              <a:t>int</a:t>
            </a:r>
            <a:r>
              <a:rPr lang="en-US"/>
              <a:t>  </a:t>
            </a:r>
            <a:r>
              <a:rPr lang="en-US" noProof="1"/>
              <a:t>m_lengthOfSignal </a:t>
            </a:r>
            <a:r>
              <a:rPr lang="en-US"/>
              <a:t>[ ]</a:t>
            </a:r>
          </a:p>
        </p:txBody>
      </p:sp>
      <p:grpSp>
        <p:nvGrpSpPr>
          <p:cNvPr id="63533" name="Group 113"/>
          <p:cNvGrpSpPr>
            <a:grpSpLocks/>
          </p:cNvGrpSpPr>
          <p:nvPr/>
        </p:nvGrpSpPr>
        <p:grpSpPr bwMode="auto">
          <a:xfrm>
            <a:off x="4191000" y="6781800"/>
            <a:ext cx="6934200" cy="304800"/>
            <a:chOff x="2640" y="4416"/>
            <a:chExt cx="3798" cy="192"/>
          </a:xfrm>
        </p:grpSpPr>
        <p:sp>
          <p:nvSpPr>
            <p:cNvPr id="63693" name="Rectangle 114"/>
            <p:cNvSpPr>
              <a:spLocks noChangeArrowheads="1"/>
            </p:cNvSpPr>
            <p:nvPr/>
          </p:nvSpPr>
          <p:spPr bwMode="auto">
            <a:xfrm>
              <a:off x="2640" y="4416"/>
              <a:ext cx="424" cy="192"/>
            </a:xfrm>
            <a:prstGeom prst="rect">
              <a:avLst/>
            </a:prstGeom>
            <a:solidFill>
              <a:srgbClr val="FFFFFF"/>
            </a:solidFill>
            <a:ln w="9525">
              <a:solidFill>
                <a:srgbClr val="000000"/>
              </a:solidFill>
              <a:miter lim="800000"/>
              <a:headEnd/>
              <a:tailEnd/>
            </a:ln>
          </p:spPr>
          <p:txBody>
            <a:bodyPr/>
            <a:lstStyle/>
            <a:p>
              <a:endParaRPr lang="en-US"/>
            </a:p>
          </p:txBody>
        </p:sp>
        <p:sp>
          <p:nvSpPr>
            <p:cNvPr id="63694" name="Rectangle 115"/>
            <p:cNvSpPr>
              <a:spLocks noChangeArrowheads="1"/>
            </p:cNvSpPr>
            <p:nvPr/>
          </p:nvSpPr>
          <p:spPr bwMode="auto">
            <a:xfrm>
              <a:off x="3064" y="4416"/>
              <a:ext cx="421" cy="192"/>
            </a:xfrm>
            <a:prstGeom prst="rect">
              <a:avLst/>
            </a:prstGeom>
            <a:solidFill>
              <a:srgbClr val="FFFFFF"/>
            </a:solidFill>
            <a:ln w="9525">
              <a:solidFill>
                <a:srgbClr val="000000"/>
              </a:solidFill>
              <a:miter lim="800000"/>
              <a:headEnd/>
              <a:tailEnd/>
            </a:ln>
          </p:spPr>
          <p:txBody>
            <a:bodyPr/>
            <a:lstStyle/>
            <a:p>
              <a:endParaRPr lang="en-US"/>
            </a:p>
          </p:txBody>
        </p:sp>
        <p:sp>
          <p:nvSpPr>
            <p:cNvPr id="63695" name="Rectangle 116"/>
            <p:cNvSpPr>
              <a:spLocks noChangeArrowheads="1"/>
            </p:cNvSpPr>
            <p:nvPr/>
          </p:nvSpPr>
          <p:spPr bwMode="auto">
            <a:xfrm>
              <a:off x="3485" y="4416"/>
              <a:ext cx="424" cy="192"/>
            </a:xfrm>
            <a:prstGeom prst="rect">
              <a:avLst/>
            </a:prstGeom>
            <a:solidFill>
              <a:srgbClr val="FFFFFF"/>
            </a:solidFill>
            <a:ln w="9525">
              <a:solidFill>
                <a:srgbClr val="000000"/>
              </a:solidFill>
              <a:miter lim="800000"/>
              <a:headEnd/>
              <a:tailEnd/>
            </a:ln>
          </p:spPr>
          <p:txBody>
            <a:bodyPr/>
            <a:lstStyle/>
            <a:p>
              <a:endParaRPr lang="en-US"/>
            </a:p>
          </p:txBody>
        </p:sp>
        <p:sp>
          <p:nvSpPr>
            <p:cNvPr id="63696" name="Rectangle 117"/>
            <p:cNvSpPr>
              <a:spLocks noChangeArrowheads="1"/>
            </p:cNvSpPr>
            <p:nvPr/>
          </p:nvSpPr>
          <p:spPr bwMode="auto">
            <a:xfrm>
              <a:off x="3909" y="4416"/>
              <a:ext cx="424" cy="192"/>
            </a:xfrm>
            <a:prstGeom prst="rect">
              <a:avLst/>
            </a:prstGeom>
            <a:solidFill>
              <a:srgbClr val="FFFFFF"/>
            </a:solidFill>
            <a:ln w="9525">
              <a:solidFill>
                <a:srgbClr val="000000"/>
              </a:solidFill>
              <a:miter lim="800000"/>
              <a:headEnd/>
              <a:tailEnd/>
            </a:ln>
          </p:spPr>
          <p:txBody>
            <a:bodyPr/>
            <a:lstStyle/>
            <a:p>
              <a:endParaRPr lang="en-US"/>
            </a:p>
          </p:txBody>
        </p:sp>
        <p:sp>
          <p:nvSpPr>
            <p:cNvPr id="63697" name="Rectangle 118"/>
            <p:cNvSpPr>
              <a:spLocks noChangeArrowheads="1"/>
            </p:cNvSpPr>
            <p:nvPr/>
          </p:nvSpPr>
          <p:spPr bwMode="auto">
            <a:xfrm>
              <a:off x="4331" y="4416"/>
              <a:ext cx="424" cy="192"/>
            </a:xfrm>
            <a:prstGeom prst="rect">
              <a:avLst/>
            </a:prstGeom>
            <a:solidFill>
              <a:srgbClr val="FFFFFF"/>
            </a:solidFill>
            <a:ln w="9525">
              <a:solidFill>
                <a:srgbClr val="000000"/>
              </a:solidFill>
              <a:miter lim="800000"/>
              <a:headEnd/>
              <a:tailEnd/>
            </a:ln>
          </p:spPr>
          <p:txBody>
            <a:bodyPr/>
            <a:lstStyle/>
            <a:p>
              <a:endParaRPr lang="en-US"/>
            </a:p>
          </p:txBody>
        </p:sp>
        <p:sp>
          <p:nvSpPr>
            <p:cNvPr id="63698" name="Rectangle 119"/>
            <p:cNvSpPr>
              <a:spLocks noChangeArrowheads="1"/>
            </p:cNvSpPr>
            <p:nvPr/>
          </p:nvSpPr>
          <p:spPr bwMode="auto">
            <a:xfrm>
              <a:off x="4755" y="4416"/>
              <a:ext cx="423" cy="192"/>
            </a:xfrm>
            <a:prstGeom prst="rect">
              <a:avLst/>
            </a:prstGeom>
            <a:solidFill>
              <a:srgbClr val="FFFFFF"/>
            </a:solidFill>
            <a:ln w="9525">
              <a:solidFill>
                <a:srgbClr val="000000"/>
              </a:solidFill>
              <a:miter lim="800000"/>
              <a:headEnd/>
              <a:tailEnd/>
            </a:ln>
          </p:spPr>
          <p:txBody>
            <a:bodyPr/>
            <a:lstStyle/>
            <a:p>
              <a:endParaRPr lang="en-US"/>
            </a:p>
          </p:txBody>
        </p:sp>
        <p:sp>
          <p:nvSpPr>
            <p:cNvPr id="63699" name="Rectangle 120"/>
            <p:cNvSpPr>
              <a:spLocks noChangeArrowheads="1"/>
            </p:cNvSpPr>
            <p:nvPr/>
          </p:nvSpPr>
          <p:spPr bwMode="auto">
            <a:xfrm>
              <a:off x="5178" y="4416"/>
              <a:ext cx="422" cy="192"/>
            </a:xfrm>
            <a:prstGeom prst="rect">
              <a:avLst/>
            </a:prstGeom>
            <a:solidFill>
              <a:srgbClr val="FFFFFF"/>
            </a:solidFill>
            <a:ln w="9525">
              <a:solidFill>
                <a:srgbClr val="000000"/>
              </a:solidFill>
              <a:miter lim="800000"/>
              <a:headEnd/>
              <a:tailEnd/>
            </a:ln>
          </p:spPr>
          <p:txBody>
            <a:bodyPr/>
            <a:lstStyle/>
            <a:p>
              <a:endParaRPr lang="en-US"/>
            </a:p>
          </p:txBody>
        </p:sp>
        <p:sp>
          <p:nvSpPr>
            <p:cNvPr id="63700" name="Rectangle 121"/>
            <p:cNvSpPr>
              <a:spLocks noChangeArrowheads="1"/>
            </p:cNvSpPr>
            <p:nvPr/>
          </p:nvSpPr>
          <p:spPr bwMode="auto">
            <a:xfrm>
              <a:off x="5600" y="4416"/>
              <a:ext cx="424" cy="192"/>
            </a:xfrm>
            <a:prstGeom prst="rect">
              <a:avLst/>
            </a:prstGeom>
            <a:solidFill>
              <a:srgbClr val="FFFFFF"/>
            </a:solidFill>
            <a:ln w="9525">
              <a:solidFill>
                <a:srgbClr val="000000"/>
              </a:solidFill>
              <a:miter lim="800000"/>
              <a:headEnd/>
              <a:tailEnd/>
            </a:ln>
          </p:spPr>
          <p:txBody>
            <a:bodyPr/>
            <a:lstStyle/>
            <a:p>
              <a:endParaRPr lang="en-US"/>
            </a:p>
          </p:txBody>
        </p:sp>
        <p:sp>
          <p:nvSpPr>
            <p:cNvPr id="63701" name="Rectangle 122"/>
            <p:cNvSpPr>
              <a:spLocks noChangeArrowheads="1"/>
            </p:cNvSpPr>
            <p:nvPr/>
          </p:nvSpPr>
          <p:spPr bwMode="auto">
            <a:xfrm>
              <a:off x="6014" y="4416"/>
              <a:ext cx="424" cy="192"/>
            </a:xfrm>
            <a:prstGeom prst="rect">
              <a:avLst/>
            </a:prstGeom>
            <a:solidFill>
              <a:srgbClr val="FFFFFF"/>
            </a:solidFill>
            <a:ln w="9525">
              <a:solidFill>
                <a:srgbClr val="000000"/>
              </a:solidFill>
              <a:miter lim="800000"/>
              <a:headEnd/>
              <a:tailEnd/>
            </a:ln>
          </p:spPr>
          <p:txBody>
            <a:bodyPr/>
            <a:lstStyle/>
            <a:p>
              <a:endParaRPr lang="en-US"/>
            </a:p>
          </p:txBody>
        </p:sp>
      </p:grpSp>
      <p:sp>
        <p:nvSpPr>
          <p:cNvPr id="63534" name="Rectangle 123"/>
          <p:cNvSpPr>
            <a:spLocks noChangeArrowheads="1"/>
          </p:cNvSpPr>
          <p:nvPr/>
        </p:nvSpPr>
        <p:spPr bwMode="auto">
          <a:xfrm>
            <a:off x="3276600" y="7286625"/>
            <a:ext cx="1739900"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p>
            <a:pPr algn="l"/>
            <a:r>
              <a:rPr lang="en-US" sz="800"/>
              <a:t>int</a:t>
            </a:r>
            <a:r>
              <a:rPr lang="en-US"/>
              <a:t>  </a:t>
            </a:r>
            <a:r>
              <a:rPr lang="en-US" noProof="1"/>
              <a:t>m_isVT_Selected </a:t>
            </a:r>
            <a:r>
              <a:rPr lang="en-US"/>
              <a:t>[ ]</a:t>
            </a:r>
          </a:p>
        </p:txBody>
      </p:sp>
      <p:grpSp>
        <p:nvGrpSpPr>
          <p:cNvPr id="63535" name="Group 124"/>
          <p:cNvGrpSpPr>
            <a:grpSpLocks/>
          </p:cNvGrpSpPr>
          <p:nvPr/>
        </p:nvGrpSpPr>
        <p:grpSpPr bwMode="auto">
          <a:xfrm>
            <a:off x="4191000" y="7543800"/>
            <a:ext cx="6934200" cy="304800"/>
            <a:chOff x="2640" y="4416"/>
            <a:chExt cx="3798" cy="192"/>
          </a:xfrm>
        </p:grpSpPr>
        <p:sp>
          <p:nvSpPr>
            <p:cNvPr id="63684" name="Rectangle 125"/>
            <p:cNvSpPr>
              <a:spLocks noChangeArrowheads="1"/>
            </p:cNvSpPr>
            <p:nvPr/>
          </p:nvSpPr>
          <p:spPr bwMode="auto">
            <a:xfrm>
              <a:off x="2640" y="4416"/>
              <a:ext cx="424" cy="192"/>
            </a:xfrm>
            <a:prstGeom prst="rect">
              <a:avLst/>
            </a:prstGeom>
            <a:solidFill>
              <a:srgbClr val="FFFFFF"/>
            </a:solidFill>
            <a:ln w="9525">
              <a:solidFill>
                <a:srgbClr val="000000"/>
              </a:solidFill>
              <a:miter lim="800000"/>
              <a:headEnd/>
              <a:tailEnd/>
            </a:ln>
          </p:spPr>
          <p:txBody>
            <a:bodyPr/>
            <a:lstStyle/>
            <a:p>
              <a:endParaRPr lang="en-US"/>
            </a:p>
          </p:txBody>
        </p:sp>
        <p:sp>
          <p:nvSpPr>
            <p:cNvPr id="63685" name="Rectangle 126"/>
            <p:cNvSpPr>
              <a:spLocks noChangeArrowheads="1"/>
            </p:cNvSpPr>
            <p:nvPr/>
          </p:nvSpPr>
          <p:spPr bwMode="auto">
            <a:xfrm>
              <a:off x="3064" y="4416"/>
              <a:ext cx="421" cy="192"/>
            </a:xfrm>
            <a:prstGeom prst="rect">
              <a:avLst/>
            </a:prstGeom>
            <a:solidFill>
              <a:srgbClr val="FFFFFF"/>
            </a:solidFill>
            <a:ln w="9525">
              <a:solidFill>
                <a:srgbClr val="000000"/>
              </a:solidFill>
              <a:miter lim="800000"/>
              <a:headEnd/>
              <a:tailEnd/>
            </a:ln>
          </p:spPr>
          <p:txBody>
            <a:bodyPr/>
            <a:lstStyle/>
            <a:p>
              <a:endParaRPr lang="en-US"/>
            </a:p>
          </p:txBody>
        </p:sp>
        <p:sp>
          <p:nvSpPr>
            <p:cNvPr id="63686" name="Rectangle 127"/>
            <p:cNvSpPr>
              <a:spLocks noChangeArrowheads="1"/>
            </p:cNvSpPr>
            <p:nvPr/>
          </p:nvSpPr>
          <p:spPr bwMode="auto">
            <a:xfrm>
              <a:off x="3485" y="4416"/>
              <a:ext cx="424" cy="192"/>
            </a:xfrm>
            <a:prstGeom prst="rect">
              <a:avLst/>
            </a:prstGeom>
            <a:solidFill>
              <a:srgbClr val="FFFFFF"/>
            </a:solidFill>
            <a:ln w="9525">
              <a:solidFill>
                <a:srgbClr val="000000"/>
              </a:solidFill>
              <a:miter lim="800000"/>
              <a:headEnd/>
              <a:tailEnd/>
            </a:ln>
          </p:spPr>
          <p:txBody>
            <a:bodyPr/>
            <a:lstStyle/>
            <a:p>
              <a:endParaRPr lang="en-US"/>
            </a:p>
          </p:txBody>
        </p:sp>
        <p:sp>
          <p:nvSpPr>
            <p:cNvPr id="63687" name="Rectangle 128"/>
            <p:cNvSpPr>
              <a:spLocks noChangeArrowheads="1"/>
            </p:cNvSpPr>
            <p:nvPr/>
          </p:nvSpPr>
          <p:spPr bwMode="auto">
            <a:xfrm>
              <a:off x="3909" y="4416"/>
              <a:ext cx="424" cy="192"/>
            </a:xfrm>
            <a:prstGeom prst="rect">
              <a:avLst/>
            </a:prstGeom>
            <a:solidFill>
              <a:srgbClr val="FFFFFF"/>
            </a:solidFill>
            <a:ln w="9525">
              <a:solidFill>
                <a:srgbClr val="000000"/>
              </a:solidFill>
              <a:miter lim="800000"/>
              <a:headEnd/>
              <a:tailEnd/>
            </a:ln>
          </p:spPr>
          <p:txBody>
            <a:bodyPr/>
            <a:lstStyle/>
            <a:p>
              <a:endParaRPr lang="en-US"/>
            </a:p>
          </p:txBody>
        </p:sp>
        <p:sp>
          <p:nvSpPr>
            <p:cNvPr id="63688" name="Rectangle 129"/>
            <p:cNvSpPr>
              <a:spLocks noChangeArrowheads="1"/>
            </p:cNvSpPr>
            <p:nvPr/>
          </p:nvSpPr>
          <p:spPr bwMode="auto">
            <a:xfrm>
              <a:off x="4331" y="4416"/>
              <a:ext cx="424" cy="192"/>
            </a:xfrm>
            <a:prstGeom prst="rect">
              <a:avLst/>
            </a:prstGeom>
            <a:solidFill>
              <a:srgbClr val="FFFFFF"/>
            </a:solidFill>
            <a:ln w="9525">
              <a:solidFill>
                <a:srgbClr val="000000"/>
              </a:solidFill>
              <a:miter lim="800000"/>
              <a:headEnd/>
              <a:tailEnd/>
            </a:ln>
          </p:spPr>
          <p:txBody>
            <a:bodyPr/>
            <a:lstStyle/>
            <a:p>
              <a:endParaRPr lang="en-US"/>
            </a:p>
          </p:txBody>
        </p:sp>
        <p:sp>
          <p:nvSpPr>
            <p:cNvPr id="63689" name="Rectangle 130"/>
            <p:cNvSpPr>
              <a:spLocks noChangeArrowheads="1"/>
            </p:cNvSpPr>
            <p:nvPr/>
          </p:nvSpPr>
          <p:spPr bwMode="auto">
            <a:xfrm>
              <a:off x="4755" y="4416"/>
              <a:ext cx="423" cy="192"/>
            </a:xfrm>
            <a:prstGeom prst="rect">
              <a:avLst/>
            </a:prstGeom>
            <a:solidFill>
              <a:srgbClr val="FFFFFF"/>
            </a:solidFill>
            <a:ln w="9525">
              <a:solidFill>
                <a:srgbClr val="000000"/>
              </a:solidFill>
              <a:miter lim="800000"/>
              <a:headEnd/>
              <a:tailEnd/>
            </a:ln>
          </p:spPr>
          <p:txBody>
            <a:bodyPr/>
            <a:lstStyle/>
            <a:p>
              <a:endParaRPr lang="en-US"/>
            </a:p>
          </p:txBody>
        </p:sp>
        <p:sp>
          <p:nvSpPr>
            <p:cNvPr id="63690" name="Rectangle 131"/>
            <p:cNvSpPr>
              <a:spLocks noChangeArrowheads="1"/>
            </p:cNvSpPr>
            <p:nvPr/>
          </p:nvSpPr>
          <p:spPr bwMode="auto">
            <a:xfrm>
              <a:off x="5178" y="4416"/>
              <a:ext cx="422" cy="192"/>
            </a:xfrm>
            <a:prstGeom prst="rect">
              <a:avLst/>
            </a:prstGeom>
            <a:solidFill>
              <a:srgbClr val="FFFFFF"/>
            </a:solidFill>
            <a:ln w="9525">
              <a:solidFill>
                <a:srgbClr val="000000"/>
              </a:solidFill>
              <a:miter lim="800000"/>
              <a:headEnd/>
              <a:tailEnd/>
            </a:ln>
          </p:spPr>
          <p:txBody>
            <a:bodyPr/>
            <a:lstStyle/>
            <a:p>
              <a:endParaRPr lang="en-US"/>
            </a:p>
          </p:txBody>
        </p:sp>
        <p:sp>
          <p:nvSpPr>
            <p:cNvPr id="63691" name="Rectangle 132"/>
            <p:cNvSpPr>
              <a:spLocks noChangeArrowheads="1"/>
            </p:cNvSpPr>
            <p:nvPr/>
          </p:nvSpPr>
          <p:spPr bwMode="auto">
            <a:xfrm>
              <a:off x="5600" y="4416"/>
              <a:ext cx="424" cy="192"/>
            </a:xfrm>
            <a:prstGeom prst="rect">
              <a:avLst/>
            </a:prstGeom>
            <a:solidFill>
              <a:srgbClr val="FFFFFF"/>
            </a:solidFill>
            <a:ln w="9525">
              <a:solidFill>
                <a:srgbClr val="000000"/>
              </a:solidFill>
              <a:miter lim="800000"/>
              <a:headEnd/>
              <a:tailEnd/>
            </a:ln>
          </p:spPr>
          <p:txBody>
            <a:bodyPr/>
            <a:lstStyle/>
            <a:p>
              <a:endParaRPr lang="en-US"/>
            </a:p>
          </p:txBody>
        </p:sp>
        <p:sp>
          <p:nvSpPr>
            <p:cNvPr id="63692" name="Rectangle 133"/>
            <p:cNvSpPr>
              <a:spLocks noChangeArrowheads="1"/>
            </p:cNvSpPr>
            <p:nvPr/>
          </p:nvSpPr>
          <p:spPr bwMode="auto">
            <a:xfrm>
              <a:off x="6014" y="4416"/>
              <a:ext cx="424" cy="192"/>
            </a:xfrm>
            <a:prstGeom prst="rect">
              <a:avLst/>
            </a:prstGeom>
            <a:solidFill>
              <a:srgbClr val="FFFFFF"/>
            </a:solidFill>
            <a:ln w="9525">
              <a:solidFill>
                <a:srgbClr val="000000"/>
              </a:solidFill>
              <a:miter lim="800000"/>
              <a:headEnd/>
              <a:tailEnd/>
            </a:ln>
          </p:spPr>
          <p:txBody>
            <a:bodyPr/>
            <a:lstStyle/>
            <a:p>
              <a:endParaRPr lang="en-US"/>
            </a:p>
          </p:txBody>
        </p:sp>
      </p:grpSp>
      <p:sp>
        <p:nvSpPr>
          <p:cNvPr id="63536" name="Rectangle 134"/>
          <p:cNvSpPr>
            <a:spLocks noChangeArrowheads="1"/>
          </p:cNvSpPr>
          <p:nvPr/>
        </p:nvSpPr>
        <p:spPr bwMode="auto">
          <a:xfrm>
            <a:off x="3276600" y="8048625"/>
            <a:ext cx="1190625"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p>
            <a:pPr algn="l"/>
            <a:r>
              <a:rPr lang="en-US" sz="800"/>
              <a:t>int</a:t>
            </a:r>
            <a:r>
              <a:rPr lang="en-US"/>
              <a:t>  </a:t>
            </a:r>
            <a:r>
              <a:rPr lang="en-US" noProof="1"/>
              <a:t>m_Ecode </a:t>
            </a:r>
            <a:r>
              <a:rPr lang="en-US"/>
              <a:t>[ ]</a:t>
            </a:r>
          </a:p>
        </p:txBody>
      </p:sp>
      <p:grpSp>
        <p:nvGrpSpPr>
          <p:cNvPr id="63537" name="Group 135"/>
          <p:cNvGrpSpPr>
            <a:grpSpLocks/>
          </p:cNvGrpSpPr>
          <p:nvPr/>
        </p:nvGrpSpPr>
        <p:grpSpPr bwMode="auto">
          <a:xfrm>
            <a:off x="4191000" y="8305800"/>
            <a:ext cx="6934200" cy="304800"/>
            <a:chOff x="2640" y="4416"/>
            <a:chExt cx="3798" cy="192"/>
          </a:xfrm>
        </p:grpSpPr>
        <p:sp>
          <p:nvSpPr>
            <p:cNvPr id="63675" name="Rectangle 136"/>
            <p:cNvSpPr>
              <a:spLocks noChangeArrowheads="1"/>
            </p:cNvSpPr>
            <p:nvPr/>
          </p:nvSpPr>
          <p:spPr bwMode="auto">
            <a:xfrm>
              <a:off x="2640" y="4416"/>
              <a:ext cx="424" cy="192"/>
            </a:xfrm>
            <a:prstGeom prst="rect">
              <a:avLst/>
            </a:prstGeom>
            <a:solidFill>
              <a:srgbClr val="FFFFFF"/>
            </a:solidFill>
            <a:ln w="9525">
              <a:solidFill>
                <a:srgbClr val="000000"/>
              </a:solidFill>
              <a:miter lim="800000"/>
              <a:headEnd/>
              <a:tailEnd/>
            </a:ln>
          </p:spPr>
          <p:txBody>
            <a:bodyPr/>
            <a:lstStyle/>
            <a:p>
              <a:endParaRPr lang="en-US"/>
            </a:p>
          </p:txBody>
        </p:sp>
        <p:sp>
          <p:nvSpPr>
            <p:cNvPr id="63676" name="Rectangle 137"/>
            <p:cNvSpPr>
              <a:spLocks noChangeArrowheads="1"/>
            </p:cNvSpPr>
            <p:nvPr/>
          </p:nvSpPr>
          <p:spPr bwMode="auto">
            <a:xfrm>
              <a:off x="3064" y="4416"/>
              <a:ext cx="421" cy="192"/>
            </a:xfrm>
            <a:prstGeom prst="rect">
              <a:avLst/>
            </a:prstGeom>
            <a:solidFill>
              <a:srgbClr val="FFFFFF"/>
            </a:solidFill>
            <a:ln w="9525">
              <a:solidFill>
                <a:srgbClr val="000000"/>
              </a:solidFill>
              <a:miter lim="800000"/>
              <a:headEnd/>
              <a:tailEnd/>
            </a:ln>
          </p:spPr>
          <p:txBody>
            <a:bodyPr/>
            <a:lstStyle/>
            <a:p>
              <a:endParaRPr lang="en-US"/>
            </a:p>
          </p:txBody>
        </p:sp>
        <p:sp>
          <p:nvSpPr>
            <p:cNvPr id="63677" name="Rectangle 138"/>
            <p:cNvSpPr>
              <a:spLocks noChangeArrowheads="1"/>
            </p:cNvSpPr>
            <p:nvPr/>
          </p:nvSpPr>
          <p:spPr bwMode="auto">
            <a:xfrm>
              <a:off x="3485" y="4416"/>
              <a:ext cx="424" cy="192"/>
            </a:xfrm>
            <a:prstGeom prst="rect">
              <a:avLst/>
            </a:prstGeom>
            <a:solidFill>
              <a:srgbClr val="FFFFFF"/>
            </a:solidFill>
            <a:ln w="9525">
              <a:solidFill>
                <a:srgbClr val="000000"/>
              </a:solidFill>
              <a:miter lim="800000"/>
              <a:headEnd/>
              <a:tailEnd/>
            </a:ln>
          </p:spPr>
          <p:txBody>
            <a:bodyPr/>
            <a:lstStyle/>
            <a:p>
              <a:endParaRPr lang="en-US"/>
            </a:p>
          </p:txBody>
        </p:sp>
        <p:sp>
          <p:nvSpPr>
            <p:cNvPr id="63678" name="Rectangle 139"/>
            <p:cNvSpPr>
              <a:spLocks noChangeArrowheads="1"/>
            </p:cNvSpPr>
            <p:nvPr/>
          </p:nvSpPr>
          <p:spPr bwMode="auto">
            <a:xfrm>
              <a:off x="3909" y="4416"/>
              <a:ext cx="424" cy="192"/>
            </a:xfrm>
            <a:prstGeom prst="rect">
              <a:avLst/>
            </a:prstGeom>
            <a:solidFill>
              <a:srgbClr val="FFFFFF"/>
            </a:solidFill>
            <a:ln w="9525">
              <a:solidFill>
                <a:srgbClr val="000000"/>
              </a:solidFill>
              <a:miter lim="800000"/>
              <a:headEnd/>
              <a:tailEnd/>
            </a:ln>
          </p:spPr>
          <p:txBody>
            <a:bodyPr/>
            <a:lstStyle/>
            <a:p>
              <a:endParaRPr lang="en-US"/>
            </a:p>
          </p:txBody>
        </p:sp>
        <p:sp>
          <p:nvSpPr>
            <p:cNvPr id="63679" name="Rectangle 140"/>
            <p:cNvSpPr>
              <a:spLocks noChangeArrowheads="1"/>
            </p:cNvSpPr>
            <p:nvPr/>
          </p:nvSpPr>
          <p:spPr bwMode="auto">
            <a:xfrm>
              <a:off x="4331" y="4416"/>
              <a:ext cx="424" cy="192"/>
            </a:xfrm>
            <a:prstGeom prst="rect">
              <a:avLst/>
            </a:prstGeom>
            <a:solidFill>
              <a:srgbClr val="FFFFFF"/>
            </a:solidFill>
            <a:ln w="9525">
              <a:solidFill>
                <a:srgbClr val="000000"/>
              </a:solidFill>
              <a:miter lim="800000"/>
              <a:headEnd/>
              <a:tailEnd/>
            </a:ln>
          </p:spPr>
          <p:txBody>
            <a:bodyPr/>
            <a:lstStyle/>
            <a:p>
              <a:endParaRPr lang="en-US"/>
            </a:p>
          </p:txBody>
        </p:sp>
        <p:sp>
          <p:nvSpPr>
            <p:cNvPr id="63680" name="Rectangle 141"/>
            <p:cNvSpPr>
              <a:spLocks noChangeArrowheads="1"/>
            </p:cNvSpPr>
            <p:nvPr/>
          </p:nvSpPr>
          <p:spPr bwMode="auto">
            <a:xfrm>
              <a:off x="4755" y="4416"/>
              <a:ext cx="423" cy="192"/>
            </a:xfrm>
            <a:prstGeom prst="rect">
              <a:avLst/>
            </a:prstGeom>
            <a:solidFill>
              <a:srgbClr val="FFFFFF"/>
            </a:solidFill>
            <a:ln w="9525">
              <a:solidFill>
                <a:srgbClr val="000000"/>
              </a:solidFill>
              <a:miter lim="800000"/>
              <a:headEnd/>
              <a:tailEnd/>
            </a:ln>
          </p:spPr>
          <p:txBody>
            <a:bodyPr/>
            <a:lstStyle/>
            <a:p>
              <a:endParaRPr lang="en-US"/>
            </a:p>
          </p:txBody>
        </p:sp>
        <p:sp>
          <p:nvSpPr>
            <p:cNvPr id="63681" name="Rectangle 142"/>
            <p:cNvSpPr>
              <a:spLocks noChangeArrowheads="1"/>
            </p:cNvSpPr>
            <p:nvPr/>
          </p:nvSpPr>
          <p:spPr bwMode="auto">
            <a:xfrm>
              <a:off x="5178" y="4416"/>
              <a:ext cx="422" cy="192"/>
            </a:xfrm>
            <a:prstGeom prst="rect">
              <a:avLst/>
            </a:prstGeom>
            <a:solidFill>
              <a:srgbClr val="FFFFFF"/>
            </a:solidFill>
            <a:ln w="9525">
              <a:solidFill>
                <a:srgbClr val="000000"/>
              </a:solidFill>
              <a:miter lim="800000"/>
              <a:headEnd/>
              <a:tailEnd/>
            </a:ln>
          </p:spPr>
          <p:txBody>
            <a:bodyPr/>
            <a:lstStyle/>
            <a:p>
              <a:endParaRPr lang="en-US"/>
            </a:p>
          </p:txBody>
        </p:sp>
        <p:sp>
          <p:nvSpPr>
            <p:cNvPr id="63682" name="Rectangle 143"/>
            <p:cNvSpPr>
              <a:spLocks noChangeArrowheads="1"/>
            </p:cNvSpPr>
            <p:nvPr/>
          </p:nvSpPr>
          <p:spPr bwMode="auto">
            <a:xfrm>
              <a:off x="5600" y="4416"/>
              <a:ext cx="424" cy="192"/>
            </a:xfrm>
            <a:prstGeom prst="rect">
              <a:avLst/>
            </a:prstGeom>
            <a:solidFill>
              <a:srgbClr val="FFFFFF"/>
            </a:solidFill>
            <a:ln w="9525">
              <a:solidFill>
                <a:srgbClr val="000000"/>
              </a:solidFill>
              <a:miter lim="800000"/>
              <a:headEnd/>
              <a:tailEnd/>
            </a:ln>
          </p:spPr>
          <p:txBody>
            <a:bodyPr/>
            <a:lstStyle/>
            <a:p>
              <a:endParaRPr lang="en-US"/>
            </a:p>
          </p:txBody>
        </p:sp>
        <p:sp>
          <p:nvSpPr>
            <p:cNvPr id="63683" name="Rectangle 144"/>
            <p:cNvSpPr>
              <a:spLocks noChangeArrowheads="1"/>
            </p:cNvSpPr>
            <p:nvPr/>
          </p:nvSpPr>
          <p:spPr bwMode="auto">
            <a:xfrm>
              <a:off x="6014" y="4416"/>
              <a:ext cx="424" cy="192"/>
            </a:xfrm>
            <a:prstGeom prst="rect">
              <a:avLst/>
            </a:prstGeom>
            <a:solidFill>
              <a:srgbClr val="FFFFFF"/>
            </a:solidFill>
            <a:ln w="9525">
              <a:solidFill>
                <a:srgbClr val="000000"/>
              </a:solidFill>
              <a:miter lim="800000"/>
              <a:headEnd/>
              <a:tailEnd/>
            </a:ln>
          </p:spPr>
          <p:txBody>
            <a:bodyPr/>
            <a:lstStyle/>
            <a:p>
              <a:endParaRPr lang="en-US"/>
            </a:p>
          </p:txBody>
        </p:sp>
      </p:grpSp>
      <p:sp>
        <p:nvSpPr>
          <p:cNvPr id="63538" name="Rectangle 145"/>
          <p:cNvSpPr>
            <a:spLocks noChangeArrowheads="1"/>
          </p:cNvSpPr>
          <p:nvPr/>
        </p:nvSpPr>
        <p:spPr bwMode="auto">
          <a:xfrm>
            <a:off x="4140200" y="8382000"/>
            <a:ext cx="904875" cy="184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p>
            <a:r>
              <a:rPr lang="en-US" sz="600" noProof="1"/>
              <a:t>ECODE_UNSELECT</a:t>
            </a:r>
            <a:endParaRPr lang="en-US" sz="600"/>
          </a:p>
        </p:txBody>
      </p:sp>
      <p:sp>
        <p:nvSpPr>
          <p:cNvPr id="63539" name="Rectangle 146"/>
          <p:cNvSpPr>
            <a:spLocks noChangeArrowheads="1"/>
          </p:cNvSpPr>
          <p:nvPr/>
        </p:nvSpPr>
        <p:spPr bwMode="auto">
          <a:xfrm>
            <a:off x="4975225" y="8382000"/>
            <a:ext cx="796925" cy="184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p>
            <a:r>
              <a:rPr lang="en-US" sz="600" noProof="1"/>
              <a:t>ECODE_SELECT</a:t>
            </a:r>
            <a:endParaRPr lang="en-US" sz="600"/>
          </a:p>
        </p:txBody>
      </p:sp>
      <p:sp>
        <p:nvSpPr>
          <p:cNvPr id="63540" name="Rectangle 147"/>
          <p:cNvSpPr>
            <a:spLocks noChangeArrowheads="1"/>
          </p:cNvSpPr>
          <p:nvPr/>
        </p:nvSpPr>
        <p:spPr bwMode="auto">
          <a:xfrm>
            <a:off x="5165725" y="7620000"/>
            <a:ext cx="473075" cy="184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p>
            <a:r>
              <a:rPr lang="en-US" sz="600"/>
              <a:t>n</a:t>
            </a:r>
          </a:p>
        </p:txBody>
      </p:sp>
      <p:sp>
        <p:nvSpPr>
          <p:cNvPr id="63541" name="Rectangle 148"/>
          <p:cNvSpPr>
            <a:spLocks noChangeArrowheads="1"/>
          </p:cNvSpPr>
          <p:nvPr/>
        </p:nvSpPr>
        <p:spPr bwMode="auto">
          <a:xfrm>
            <a:off x="4343400" y="7620000"/>
            <a:ext cx="476250" cy="184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p>
            <a:r>
              <a:rPr lang="en-US" sz="600"/>
              <a:t>-1 or &lt;n</a:t>
            </a:r>
          </a:p>
        </p:txBody>
      </p:sp>
      <p:sp>
        <p:nvSpPr>
          <p:cNvPr id="63542" name="Rectangle 149"/>
          <p:cNvSpPr>
            <a:spLocks noChangeArrowheads="1"/>
          </p:cNvSpPr>
          <p:nvPr/>
        </p:nvSpPr>
        <p:spPr bwMode="auto">
          <a:xfrm>
            <a:off x="5105400" y="6858000"/>
            <a:ext cx="476250" cy="184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p>
            <a:r>
              <a:rPr lang="en-US" sz="600"/>
              <a:t>m_N</a:t>
            </a:r>
          </a:p>
        </p:txBody>
      </p:sp>
      <p:sp>
        <p:nvSpPr>
          <p:cNvPr id="63543" name="Rectangle 150"/>
          <p:cNvSpPr>
            <a:spLocks noChangeArrowheads="1"/>
          </p:cNvSpPr>
          <p:nvPr/>
        </p:nvSpPr>
        <p:spPr bwMode="auto">
          <a:xfrm>
            <a:off x="4343400" y="6858000"/>
            <a:ext cx="476250" cy="184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p>
            <a:r>
              <a:rPr lang="en-US" sz="600"/>
              <a:t>m_N</a:t>
            </a:r>
          </a:p>
        </p:txBody>
      </p:sp>
      <p:sp>
        <p:nvSpPr>
          <p:cNvPr id="63544" name="Rectangle 151"/>
          <p:cNvSpPr>
            <a:spLocks noChangeArrowheads="1"/>
          </p:cNvSpPr>
          <p:nvPr/>
        </p:nvSpPr>
        <p:spPr bwMode="auto">
          <a:xfrm>
            <a:off x="3279775" y="9572625"/>
            <a:ext cx="1708150"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p>
            <a:pPr algn="l"/>
            <a:r>
              <a:rPr lang="en-US" sz="800"/>
              <a:t>int</a:t>
            </a:r>
            <a:r>
              <a:rPr lang="en-US"/>
              <a:t>  M</a:t>
            </a:r>
            <a:r>
              <a:rPr lang="en-US" noProof="1"/>
              <a:t>_</a:t>
            </a:r>
            <a:r>
              <a:rPr lang="en-US"/>
              <a:t>spikeWaveIdx</a:t>
            </a:r>
            <a:r>
              <a:rPr lang="en-US" noProof="1"/>
              <a:t> </a:t>
            </a:r>
            <a:r>
              <a:rPr lang="en-US"/>
              <a:t>[ ]</a:t>
            </a:r>
          </a:p>
        </p:txBody>
      </p:sp>
      <p:grpSp>
        <p:nvGrpSpPr>
          <p:cNvPr id="63545" name="Group 152"/>
          <p:cNvGrpSpPr>
            <a:grpSpLocks/>
          </p:cNvGrpSpPr>
          <p:nvPr/>
        </p:nvGrpSpPr>
        <p:grpSpPr bwMode="auto">
          <a:xfrm>
            <a:off x="4194175" y="9829800"/>
            <a:ext cx="6934200" cy="304800"/>
            <a:chOff x="2640" y="4416"/>
            <a:chExt cx="3798" cy="192"/>
          </a:xfrm>
        </p:grpSpPr>
        <p:sp>
          <p:nvSpPr>
            <p:cNvPr id="63666" name="Rectangle 153"/>
            <p:cNvSpPr>
              <a:spLocks noChangeArrowheads="1"/>
            </p:cNvSpPr>
            <p:nvPr/>
          </p:nvSpPr>
          <p:spPr bwMode="auto">
            <a:xfrm>
              <a:off x="2640" y="4416"/>
              <a:ext cx="424" cy="192"/>
            </a:xfrm>
            <a:prstGeom prst="rect">
              <a:avLst/>
            </a:prstGeom>
            <a:solidFill>
              <a:srgbClr val="FFFFFF"/>
            </a:solidFill>
            <a:ln w="9525">
              <a:solidFill>
                <a:srgbClr val="000000"/>
              </a:solidFill>
              <a:miter lim="800000"/>
              <a:headEnd/>
              <a:tailEnd/>
            </a:ln>
          </p:spPr>
          <p:txBody>
            <a:bodyPr/>
            <a:lstStyle/>
            <a:p>
              <a:endParaRPr lang="en-US"/>
            </a:p>
          </p:txBody>
        </p:sp>
        <p:sp>
          <p:nvSpPr>
            <p:cNvPr id="63667" name="Rectangle 154"/>
            <p:cNvSpPr>
              <a:spLocks noChangeArrowheads="1"/>
            </p:cNvSpPr>
            <p:nvPr/>
          </p:nvSpPr>
          <p:spPr bwMode="auto">
            <a:xfrm>
              <a:off x="3064" y="4416"/>
              <a:ext cx="421" cy="192"/>
            </a:xfrm>
            <a:prstGeom prst="rect">
              <a:avLst/>
            </a:prstGeom>
            <a:solidFill>
              <a:srgbClr val="FFFFFF"/>
            </a:solidFill>
            <a:ln w="9525">
              <a:solidFill>
                <a:srgbClr val="000000"/>
              </a:solidFill>
              <a:miter lim="800000"/>
              <a:headEnd/>
              <a:tailEnd/>
            </a:ln>
          </p:spPr>
          <p:txBody>
            <a:bodyPr/>
            <a:lstStyle/>
            <a:p>
              <a:endParaRPr lang="en-US"/>
            </a:p>
          </p:txBody>
        </p:sp>
        <p:sp>
          <p:nvSpPr>
            <p:cNvPr id="63668" name="Rectangle 155"/>
            <p:cNvSpPr>
              <a:spLocks noChangeArrowheads="1"/>
            </p:cNvSpPr>
            <p:nvPr/>
          </p:nvSpPr>
          <p:spPr bwMode="auto">
            <a:xfrm>
              <a:off x="3485" y="4416"/>
              <a:ext cx="424" cy="192"/>
            </a:xfrm>
            <a:prstGeom prst="rect">
              <a:avLst/>
            </a:prstGeom>
            <a:solidFill>
              <a:srgbClr val="FFFFFF"/>
            </a:solidFill>
            <a:ln w="9525">
              <a:solidFill>
                <a:srgbClr val="000000"/>
              </a:solidFill>
              <a:miter lim="800000"/>
              <a:headEnd/>
              <a:tailEnd/>
            </a:ln>
          </p:spPr>
          <p:txBody>
            <a:bodyPr/>
            <a:lstStyle/>
            <a:p>
              <a:endParaRPr lang="en-US"/>
            </a:p>
          </p:txBody>
        </p:sp>
        <p:sp>
          <p:nvSpPr>
            <p:cNvPr id="63669" name="Rectangle 156"/>
            <p:cNvSpPr>
              <a:spLocks noChangeArrowheads="1"/>
            </p:cNvSpPr>
            <p:nvPr/>
          </p:nvSpPr>
          <p:spPr bwMode="auto">
            <a:xfrm>
              <a:off x="3909" y="4416"/>
              <a:ext cx="424" cy="192"/>
            </a:xfrm>
            <a:prstGeom prst="rect">
              <a:avLst/>
            </a:prstGeom>
            <a:solidFill>
              <a:srgbClr val="FFFFFF"/>
            </a:solidFill>
            <a:ln w="9525">
              <a:solidFill>
                <a:srgbClr val="000000"/>
              </a:solidFill>
              <a:miter lim="800000"/>
              <a:headEnd/>
              <a:tailEnd/>
            </a:ln>
          </p:spPr>
          <p:txBody>
            <a:bodyPr/>
            <a:lstStyle/>
            <a:p>
              <a:endParaRPr lang="en-US"/>
            </a:p>
          </p:txBody>
        </p:sp>
        <p:sp>
          <p:nvSpPr>
            <p:cNvPr id="63670" name="Rectangle 157"/>
            <p:cNvSpPr>
              <a:spLocks noChangeArrowheads="1"/>
            </p:cNvSpPr>
            <p:nvPr/>
          </p:nvSpPr>
          <p:spPr bwMode="auto">
            <a:xfrm>
              <a:off x="4331" y="4416"/>
              <a:ext cx="424" cy="192"/>
            </a:xfrm>
            <a:prstGeom prst="rect">
              <a:avLst/>
            </a:prstGeom>
            <a:solidFill>
              <a:srgbClr val="FFFFFF"/>
            </a:solidFill>
            <a:ln w="9525">
              <a:solidFill>
                <a:srgbClr val="000000"/>
              </a:solidFill>
              <a:miter lim="800000"/>
              <a:headEnd/>
              <a:tailEnd/>
            </a:ln>
          </p:spPr>
          <p:txBody>
            <a:bodyPr/>
            <a:lstStyle/>
            <a:p>
              <a:endParaRPr lang="en-US"/>
            </a:p>
          </p:txBody>
        </p:sp>
        <p:sp>
          <p:nvSpPr>
            <p:cNvPr id="63671" name="Rectangle 158"/>
            <p:cNvSpPr>
              <a:spLocks noChangeArrowheads="1"/>
            </p:cNvSpPr>
            <p:nvPr/>
          </p:nvSpPr>
          <p:spPr bwMode="auto">
            <a:xfrm>
              <a:off x="4755" y="4416"/>
              <a:ext cx="423" cy="192"/>
            </a:xfrm>
            <a:prstGeom prst="rect">
              <a:avLst/>
            </a:prstGeom>
            <a:solidFill>
              <a:srgbClr val="FFFFFF"/>
            </a:solidFill>
            <a:ln w="9525">
              <a:solidFill>
                <a:srgbClr val="000000"/>
              </a:solidFill>
              <a:miter lim="800000"/>
              <a:headEnd/>
              <a:tailEnd/>
            </a:ln>
          </p:spPr>
          <p:txBody>
            <a:bodyPr/>
            <a:lstStyle/>
            <a:p>
              <a:endParaRPr lang="en-US"/>
            </a:p>
          </p:txBody>
        </p:sp>
        <p:sp>
          <p:nvSpPr>
            <p:cNvPr id="63672" name="Rectangle 159"/>
            <p:cNvSpPr>
              <a:spLocks noChangeArrowheads="1"/>
            </p:cNvSpPr>
            <p:nvPr/>
          </p:nvSpPr>
          <p:spPr bwMode="auto">
            <a:xfrm>
              <a:off x="5178" y="4416"/>
              <a:ext cx="422" cy="192"/>
            </a:xfrm>
            <a:prstGeom prst="rect">
              <a:avLst/>
            </a:prstGeom>
            <a:solidFill>
              <a:srgbClr val="FFFFFF"/>
            </a:solidFill>
            <a:ln w="9525">
              <a:solidFill>
                <a:srgbClr val="000000"/>
              </a:solidFill>
              <a:miter lim="800000"/>
              <a:headEnd/>
              <a:tailEnd/>
            </a:ln>
          </p:spPr>
          <p:txBody>
            <a:bodyPr/>
            <a:lstStyle/>
            <a:p>
              <a:endParaRPr lang="en-US"/>
            </a:p>
          </p:txBody>
        </p:sp>
        <p:sp>
          <p:nvSpPr>
            <p:cNvPr id="63673" name="Rectangle 160"/>
            <p:cNvSpPr>
              <a:spLocks noChangeArrowheads="1"/>
            </p:cNvSpPr>
            <p:nvPr/>
          </p:nvSpPr>
          <p:spPr bwMode="auto">
            <a:xfrm>
              <a:off x="5600" y="4416"/>
              <a:ext cx="424" cy="192"/>
            </a:xfrm>
            <a:prstGeom prst="rect">
              <a:avLst/>
            </a:prstGeom>
            <a:solidFill>
              <a:srgbClr val="FFFFFF"/>
            </a:solidFill>
            <a:ln w="9525">
              <a:solidFill>
                <a:srgbClr val="000000"/>
              </a:solidFill>
              <a:miter lim="800000"/>
              <a:headEnd/>
              <a:tailEnd/>
            </a:ln>
          </p:spPr>
          <p:txBody>
            <a:bodyPr/>
            <a:lstStyle/>
            <a:p>
              <a:endParaRPr lang="en-US"/>
            </a:p>
          </p:txBody>
        </p:sp>
        <p:sp>
          <p:nvSpPr>
            <p:cNvPr id="63674" name="Rectangle 161"/>
            <p:cNvSpPr>
              <a:spLocks noChangeArrowheads="1"/>
            </p:cNvSpPr>
            <p:nvPr/>
          </p:nvSpPr>
          <p:spPr bwMode="auto">
            <a:xfrm>
              <a:off x="6014" y="4416"/>
              <a:ext cx="424" cy="192"/>
            </a:xfrm>
            <a:prstGeom prst="rect">
              <a:avLst/>
            </a:prstGeom>
            <a:solidFill>
              <a:srgbClr val="FFFFFF"/>
            </a:solidFill>
            <a:ln w="9525">
              <a:solidFill>
                <a:srgbClr val="000000"/>
              </a:solidFill>
              <a:miter lim="800000"/>
              <a:headEnd/>
              <a:tailEnd/>
            </a:ln>
          </p:spPr>
          <p:txBody>
            <a:bodyPr/>
            <a:lstStyle/>
            <a:p>
              <a:endParaRPr lang="en-US"/>
            </a:p>
          </p:txBody>
        </p:sp>
      </p:grpSp>
      <p:sp>
        <p:nvSpPr>
          <p:cNvPr id="63546" name="Line 162"/>
          <p:cNvSpPr>
            <a:spLocks noChangeShapeType="1"/>
          </p:cNvSpPr>
          <p:nvPr/>
        </p:nvSpPr>
        <p:spPr bwMode="auto">
          <a:xfrm flipH="1">
            <a:off x="4572000" y="8686800"/>
            <a:ext cx="762000" cy="114300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nchor="ctr">
            <a:spAutoFit/>
          </a:bodyPr>
          <a:lstStyle/>
          <a:p>
            <a:endParaRPr lang="en-US"/>
          </a:p>
        </p:txBody>
      </p:sp>
      <p:sp>
        <p:nvSpPr>
          <p:cNvPr id="63547" name="Rectangle 163"/>
          <p:cNvSpPr>
            <a:spLocks noChangeArrowheads="1"/>
          </p:cNvSpPr>
          <p:nvPr/>
        </p:nvSpPr>
        <p:spPr bwMode="auto">
          <a:xfrm>
            <a:off x="3000375" y="10198100"/>
            <a:ext cx="2120900"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p>
            <a:pPr algn="l"/>
            <a:r>
              <a:rPr lang="en-US" sz="800"/>
              <a:t>__int64</a:t>
            </a:r>
            <a:r>
              <a:rPr lang="en-US"/>
              <a:t>  M</a:t>
            </a:r>
            <a:r>
              <a:rPr lang="en-US" noProof="1"/>
              <a:t>_</a:t>
            </a:r>
            <a:r>
              <a:rPr lang="en-US"/>
              <a:t>spikeTimeStamp</a:t>
            </a:r>
            <a:r>
              <a:rPr lang="en-US" noProof="1"/>
              <a:t> </a:t>
            </a:r>
            <a:r>
              <a:rPr lang="en-US"/>
              <a:t>[ ]</a:t>
            </a:r>
          </a:p>
        </p:txBody>
      </p:sp>
      <p:grpSp>
        <p:nvGrpSpPr>
          <p:cNvPr id="63548" name="Group 164"/>
          <p:cNvGrpSpPr>
            <a:grpSpLocks/>
          </p:cNvGrpSpPr>
          <p:nvPr/>
        </p:nvGrpSpPr>
        <p:grpSpPr bwMode="auto">
          <a:xfrm>
            <a:off x="4194175" y="10455275"/>
            <a:ext cx="6934200" cy="304800"/>
            <a:chOff x="2640" y="4416"/>
            <a:chExt cx="3798" cy="192"/>
          </a:xfrm>
        </p:grpSpPr>
        <p:sp>
          <p:nvSpPr>
            <p:cNvPr id="63657" name="Rectangle 165"/>
            <p:cNvSpPr>
              <a:spLocks noChangeArrowheads="1"/>
            </p:cNvSpPr>
            <p:nvPr/>
          </p:nvSpPr>
          <p:spPr bwMode="auto">
            <a:xfrm>
              <a:off x="2640" y="4416"/>
              <a:ext cx="424" cy="192"/>
            </a:xfrm>
            <a:prstGeom prst="rect">
              <a:avLst/>
            </a:prstGeom>
            <a:solidFill>
              <a:srgbClr val="FFFFFF"/>
            </a:solidFill>
            <a:ln w="9525">
              <a:solidFill>
                <a:srgbClr val="000000"/>
              </a:solidFill>
              <a:miter lim="800000"/>
              <a:headEnd/>
              <a:tailEnd/>
            </a:ln>
          </p:spPr>
          <p:txBody>
            <a:bodyPr/>
            <a:lstStyle/>
            <a:p>
              <a:endParaRPr lang="en-US"/>
            </a:p>
          </p:txBody>
        </p:sp>
        <p:sp>
          <p:nvSpPr>
            <p:cNvPr id="63658" name="Rectangle 166"/>
            <p:cNvSpPr>
              <a:spLocks noChangeArrowheads="1"/>
            </p:cNvSpPr>
            <p:nvPr/>
          </p:nvSpPr>
          <p:spPr bwMode="auto">
            <a:xfrm>
              <a:off x="3064" y="4416"/>
              <a:ext cx="421" cy="192"/>
            </a:xfrm>
            <a:prstGeom prst="rect">
              <a:avLst/>
            </a:prstGeom>
            <a:solidFill>
              <a:srgbClr val="FFFFFF"/>
            </a:solidFill>
            <a:ln w="9525">
              <a:solidFill>
                <a:srgbClr val="000000"/>
              </a:solidFill>
              <a:miter lim="800000"/>
              <a:headEnd/>
              <a:tailEnd/>
            </a:ln>
          </p:spPr>
          <p:txBody>
            <a:bodyPr/>
            <a:lstStyle/>
            <a:p>
              <a:endParaRPr lang="en-US"/>
            </a:p>
          </p:txBody>
        </p:sp>
        <p:sp>
          <p:nvSpPr>
            <p:cNvPr id="63659" name="Rectangle 167"/>
            <p:cNvSpPr>
              <a:spLocks noChangeArrowheads="1"/>
            </p:cNvSpPr>
            <p:nvPr/>
          </p:nvSpPr>
          <p:spPr bwMode="auto">
            <a:xfrm>
              <a:off x="3485" y="4416"/>
              <a:ext cx="424" cy="192"/>
            </a:xfrm>
            <a:prstGeom prst="rect">
              <a:avLst/>
            </a:prstGeom>
            <a:solidFill>
              <a:srgbClr val="FFFFFF"/>
            </a:solidFill>
            <a:ln w="9525">
              <a:solidFill>
                <a:srgbClr val="000000"/>
              </a:solidFill>
              <a:miter lim="800000"/>
              <a:headEnd/>
              <a:tailEnd/>
            </a:ln>
          </p:spPr>
          <p:txBody>
            <a:bodyPr/>
            <a:lstStyle/>
            <a:p>
              <a:endParaRPr lang="en-US"/>
            </a:p>
          </p:txBody>
        </p:sp>
        <p:sp>
          <p:nvSpPr>
            <p:cNvPr id="63660" name="Rectangle 168"/>
            <p:cNvSpPr>
              <a:spLocks noChangeArrowheads="1"/>
            </p:cNvSpPr>
            <p:nvPr/>
          </p:nvSpPr>
          <p:spPr bwMode="auto">
            <a:xfrm>
              <a:off x="3909" y="4416"/>
              <a:ext cx="424" cy="192"/>
            </a:xfrm>
            <a:prstGeom prst="rect">
              <a:avLst/>
            </a:prstGeom>
            <a:solidFill>
              <a:srgbClr val="FFFFFF"/>
            </a:solidFill>
            <a:ln w="9525">
              <a:solidFill>
                <a:srgbClr val="000000"/>
              </a:solidFill>
              <a:miter lim="800000"/>
              <a:headEnd/>
              <a:tailEnd/>
            </a:ln>
          </p:spPr>
          <p:txBody>
            <a:bodyPr/>
            <a:lstStyle/>
            <a:p>
              <a:endParaRPr lang="en-US"/>
            </a:p>
          </p:txBody>
        </p:sp>
        <p:sp>
          <p:nvSpPr>
            <p:cNvPr id="63661" name="Rectangle 169"/>
            <p:cNvSpPr>
              <a:spLocks noChangeArrowheads="1"/>
            </p:cNvSpPr>
            <p:nvPr/>
          </p:nvSpPr>
          <p:spPr bwMode="auto">
            <a:xfrm>
              <a:off x="4331" y="4416"/>
              <a:ext cx="424" cy="192"/>
            </a:xfrm>
            <a:prstGeom prst="rect">
              <a:avLst/>
            </a:prstGeom>
            <a:solidFill>
              <a:srgbClr val="FFFFFF"/>
            </a:solidFill>
            <a:ln w="9525">
              <a:solidFill>
                <a:srgbClr val="000000"/>
              </a:solidFill>
              <a:miter lim="800000"/>
              <a:headEnd/>
              <a:tailEnd/>
            </a:ln>
          </p:spPr>
          <p:txBody>
            <a:bodyPr/>
            <a:lstStyle/>
            <a:p>
              <a:endParaRPr lang="en-US"/>
            </a:p>
          </p:txBody>
        </p:sp>
        <p:sp>
          <p:nvSpPr>
            <p:cNvPr id="63662" name="Rectangle 170"/>
            <p:cNvSpPr>
              <a:spLocks noChangeArrowheads="1"/>
            </p:cNvSpPr>
            <p:nvPr/>
          </p:nvSpPr>
          <p:spPr bwMode="auto">
            <a:xfrm>
              <a:off x="4755" y="4416"/>
              <a:ext cx="423" cy="192"/>
            </a:xfrm>
            <a:prstGeom prst="rect">
              <a:avLst/>
            </a:prstGeom>
            <a:solidFill>
              <a:srgbClr val="FFFFFF"/>
            </a:solidFill>
            <a:ln w="9525">
              <a:solidFill>
                <a:srgbClr val="000000"/>
              </a:solidFill>
              <a:miter lim="800000"/>
              <a:headEnd/>
              <a:tailEnd/>
            </a:ln>
          </p:spPr>
          <p:txBody>
            <a:bodyPr/>
            <a:lstStyle/>
            <a:p>
              <a:endParaRPr lang="en-US"/>
            </a:p>
          </p:txBody>
        </p:sp>
        <p:sp>
          <p:nvSpPr>
            <p:cNvPr id="63663" name="Rectangle 171"/>
            <p:cNvSpPr>
              <a:spLocks noChangeArrowheads="1"/>
            </p:cNvSpPr>
            <p:nvPr/>
          </p:nvSpPr>
          <p:spPr bwMode="auto">
            <a:xfrm>
              <a:off x="5178" y="4416"/>
              <a:ext cx="422" cy="192"/>
            </a:xfrm>
            <a:prstGeom prst="rect">
              <a:avLst/>
            </a:prstGeom>
            <a:solidFill>
              <a:srgbClr val="FFFFFF"/>
            </a:solidFill>
            <a:ln w="9525">
              <a:solidFill>
                <a:srgbClr val="000000"/>
              </a:solidFill>
              <a:miter lim="800000"/>
              <a:headEnd/>
              <a:tailEnd/>
            </a:ln>
          </p:spPr>
          <p:txBody>
            <a:bodyPr/>
            <a:lstStyle/>
            <a:p>
              <a:endParaRPr lang="en-US"/>
            </a:p>
          </p:txBody>
        </p:sp>
        <p:sp>
          <p:nvSpPr>
            <p:cNvPr id="63664" name="Rectangle 172"/>
            <p:cNvSpPr>
              <a:spLocks noChangeArrowheads="1"/>
            </p:cNvSpPr>
            <p:nvPr/>
          </p:nvSpPr>
          <p:spPr bwMode="auto">
            <a:xfrm>
              <a:off x="5600" y="4416"/>
              <a:ext cx="424" cy="192"/>
            </a:xfrm>
            <a:prstGeom prst="rect">
              <a:avLst/>
            </a:prstGeom>
            <a:solidFill>
              <a:srgbClr val="FFFFFF"/>
            </a:solidFill>
            <a:ln w="9525">
              <a:solidFill>
                <a:srgbClr val="000000"/>
              </a:solidFill>
              <a:miter lim="800000"/>
              <a:headEnd/>
              <a:tailEnd/>
            </a:ln>
          </p:spPr>
          <p:txBody>
            <a:bodyPr/>
            <a:lstStyle/>
            <a:p>
              <a:endParaRPr lang="en-US"/>
            </a:p>
          </p:txBody>
        </p:sp>
        <p:sp>
          <p:nvSpPr>
            <p:cNvPr id="63665" name="Rectangle 173"/>
            <p:cNvSpPr>
              <a:spLocks noChangeArrowheads="1"/>
            </p:cNvSpPr>
            <p:nvPr/>
          </p:nvSpPr>
          <p:spPr bwMode="auto">
            <a:xfrm>
              <a:off x="6014" y="4416"/>
              <a:ext cx="424" cy="192"/>
            </a:xfrm>
            <a:prstGeom prst="rect">
              <a:avLst/>
            </a:prstGeom>
            <a:solidFill>
              <a:srgbClr val="FFFFFF"/>
            </a:solidFill>
            <a:ln w="9525">
              <a:solidFill>
                <a:srgbClr val="000000"/>
              </a:solidFill>
              <a:miter lim="800000"/>
              <a:headEnd/>
              <a:tailEnd/>
            </a:ln>
          </p:spPr>
          <p:txBody>
            <a:bodyPr/>
            <a:lstStyle/>
            <a:p>
              <a:endParaRPr lang="en-US"/>
            </a:p>
          </p:txBody>
        </p:sp>
      </p:grpSp>
      <p:sp>
        <p:nvSpPr>
          <p:cNvPr id="63549" name="Rectangle 174"/>
          <p:cNvSpPr>
            <a:spLocks noChangeArrowheads="1"/>
          </p:cNvSpPr>
          <p:nvPr/>
        </p:nvSpPr>
        <p:spPr bwMode="auto">
          <a:xfrm>
            <a:off x="4419600" y="10480675"/>
            <a:ext cx="269875"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p>
            <a:r>
              <a:rPr lang="en-US"/>
              <a:t>7</a:t>
            </a:r>
          </a:p>
        </p:txBody>
      </p:sp>
      <p:sp>
        <p:nvSpPr>
          <p:cNvPr id="63550" name="Rectangle 175"/>
          <p:cNvSpPr>
            <a:spLocks noChangeArrowheads="1"/>
          </p:cNvSpPr>
          <p:nvPr/>
        </p:nvSpPr>
        <p:spPr bwMode="auto">
          <a:xfrm rot="-3239344">
            <a:off x="4524375" y="9191625"/>
            <a:ext cx="523875"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p>
            <a:r>
              <a:rPr lang="en-US">
                <a:latin typeface="Times New Roman" pitchFamily="18" charset="0"/>
              </a:rPr>
              <a:t>index</a:t>
            </a:r>
          </a:p>
        </p:txBody>
      </p:sp>
      <p:sp>
        <p:nvSpPr>
          <p:cNvPr id="63551" name="AutoShape 176"/>
          <p:cNvSpPr>
            <a:spLocks/>
          </p:cNvSpPr>
          <p:nvPr/>
        </p:nvSpPr>
        <p:spPr bwMode="auto">
          <a:xfrm rot="5400000">
            <a:off x="7556500" y="1733550"/>
            <a:ext cx="215900" cy="6858000"/>
          </a:xfrm>
          <a:prstGeom prst="leftBrace">
            <a:avLst>
              <a:gd name="adj1" fmla="val 11324"/>
              <a:gd name="adj2" fmla="val 50000"/>
            </a:avLst>
          </a:prstGeom>
          <a:noFill/>
          <a:ln w="9525">
            <a:solidFill>
              <a:schemeClr val="tx1"/>
            </a:solidFill>
            <a:round/>
            <a:headEnd/>
            <a:tailEnd/>
          </a:ln>
          <a:extLst>
            <a:ext uri="{909E8E84-426E-40DD-AFC4-6F175D3DCCD1}">
              <a14:hiddenFill xmlns:a14="http://schemas.microsoft.com/office/drawing/2010/main">
                <a:solidFill>
                  <a:srgbClr val="FFFFFF"/>
                </a:solidFill>
              </a14:hiddenFill>
            </a:ext>
          </a:extLst>
        </p:spPr>
        <p:txBody>
          <a:bodyPr anchor="ctr"/>
          <a:lstStyle/>
          <a:p>
            <a:endParaRPr lang="en-US"/>
          </a:p>
        </p:txBody>
      </p:sp>
      <p:sp>
        <p:nvSpPr>
          <p:cNvPr id="63552" name="Rectangle 177"/>
          <p:cNvSpPr>
            <a:spLocks noChangeArrowheads="1"/>
          </p:cNvSpPr>
          <p:nvPr/>
        </p:nvSpPr>
        <p:spPr bwMode="auto">
          <a:xfrm rot="-5400000">
            <a:off x="2120900" y="6902450"/>
            <a:ext cx="1123950" cy="273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p>
            <a:r>
              <a:rPr lang="en-US"/>
              <a:t>ALL Wavelets</a:t>
            </a:r>
          </a:p>
        </p:txBody>
      </p:sp>
      <p:sp>
        <p:nvSpPr>
          <p:cNvPr id="63553" name="AutoShape 178"/>
          <p:cNvSpPr>
            <a:spLocks/>
          </p:cNvSpPr>
          <p:nvPr/>
        </p:nvSpPr>
        <p:spPr bwMode="auto">
          <a:xfrm>
            <a:off x="2867025" y="9794875"/>
            <a:ext cx="193675" cy="1558925"/>
          </a:xfrm>
          <a:prstGeom prst="leftBrace">
            <a:avLst>
              <a:gd name="adj1" fmla="val 7378"/>
              <a:gd name="adj2" fmla="val 50000"/>
            </a:avLst>
          </a:prstGeom>
          <a:noFill/>
          <a:ln w="9525">
            <a:solidFill>
              <a:schemeClr val="tx1"/>
            </a:solidFill>
            <a:round/>
            <a:headEnd/>
            <a:tailEnd/>
          </a:ln>
          <a:extLst>
            <a:ext uri="{909E8E84-426E-40DD-AFC4-6F175D3DCCD1}">
              <a14:hiddenFill xmlns:a14="http://schemas.microsoft.com/office/drawing/2010/main">
                <a:solidFill>
                  <a:srgbClr val="FFFFFF"/>
                </a:solidFill>
              </a14:hiddenFill>
            </a:ext>
          </a:extLst>
        </p:spPr>
        <p:txBody>
          <a:bodyPr anchor="ctr"/>
          <a:lstStyle/>
          <a:p>
            <a:endParaRPr lang="en-US"/>
          </a:p>
        </p:txBody>
      </p:sp>
      <p:sp>
        <p:nvSpPr>
          <p:cNvPr id="63554" name="Rectangle 179"/>
          <p:cNvSpPr>
            <a:spLocks noChangeArrowheads="1"/>
          </p:cNvSpPr>
          <p:nvPr/>
        </p:nvSpPr>
        <p:spPr bwMode="auto">
          <a:xfrm rot="-5400000">
            <a:off x="2413000" y="10429875"/>
            <a:ext cx="638175"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p>
            <a:r>
              <a:rPr lang="en-US">
                <a:solidFill>
                  <a:srgbClr val="CC0000"/>
                </a:solidFill>
              </a:rPr>
              <a:t>Spikes</a:t>
            </a:r>
          </a:p>
        </p:txBody>
      </p:sp>
      <p:sp>
        <p:nvSpPr>
          <p:cNvPr id="63555" name="Rectangle 180"/>
          <p:cNvSpPr>
            <a:spLocks noChangeArrowheads="1"/>
          </p:cNvSpPr>
          <p:nvPr/>
        </p:nvSpPr>
        <p:spPr bwMode="auto">
          <a:xfrm>
            <a:off x="4902200" y="5029200"/>
            <a:ext cx="889000" cy="3733800"/>
          </a:xfrm>
          <a:prstGeom prst="rect">
            <a:avLst/>
          </a:prstGeom>
          <a:noFill/>
          <a:ln w="9525" algn="ctr">
            <a:solidFill>
              <a:srgbClr val="CC00FF"/>
            </a:solidFill>
            <a:prstDash val="dash"/>
            <a:miter lim="800000"/>
            <a:headEnd/>
            <a:tailEnd/>
          </a:ln>
          <a:extLst>
            <a:ext uri="{909E8E84-426E-40DD-AFC4-6F175D3DCCD1}">
              <a14:hiddenFill xmlns:a14="http://schemas.microsoft.com/office/drawing/2010/main">
                <a:solidFill>
                  <a:srgbClr val="FFFFFF"/>
                </a:solidFill>
              </a14:hiddenFill>
            </a:ext>
          </a:extLst>
        </p:spPr>
        <p:txBody>
          <a:bodyPr anchor="ctr"/>
          <a:lstStyle/>
          <a:p>
            <a:endParaRPr lang="en-US"/>
          </a:p>
        </p:txBody>
      </p:sp>
      <p:sp>
        <p:nvSpPr>
          <p:cNvPr id="63556" name="Rectangle 181"/>
          <p:cNvSpPr>
            <a:spLocks noChangeArrowheads="1"/>
          </p:cNvSpPr>
          <p:nvPr/>
        </p:nvSpPr>
        <p:spPr bwMode="auto">
          <a:xfrm>
            <a:off x="7153275" y="4876800"/>
            <a:ext cx="1073150" cy="215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p>
            <a:r>
              <a:rPr lang="en-US" sz="800" noProof="1"/>
              <a:t>MAX_WAVE_PTRs</a:t>
            </a:r>
            <a:endParaRPr lang="en-US" sz="800"/>
          </a:p>
        </p:txBody>
      </p:sp>
      <p:sp>
        <p:nvSpPr>
          <p:cNvPr id="63557" name="AutoShape 182"/>
          <p:cNvSpPr>
            <a:spLocks/>
          </p:cNvSpPr>
          <p:nvPr/>
        </p:nvSpPr>
        <p:spPr bwMode="auto">
          <a:xfrm rot="5400000">
            <a:off x="7521575" y="5889625"/>
            <a:ext cx="215900" cy="6877050"/>
          </a:xfrm>
          <a:prstGeom prst="leftBrace">
            <a:avLst>
              <a:gd name="adj1" fmla="val 11208"/>
              <a:gd name="adj2" fmla="val 50000"/>
            </a:avLst>
          </a:prstGeom>
          <a:noFill/>
          <a:ln w="9525">
            <a:solidFill>
              <a:schemeClr val="tx1"/>
            </a:solidFill>
            <a:round/>
            <a:headEnd/>
            <a:tailEnd/>
          </a:ln>
          <a:extLst>
            <a:ext uri="{909E8E84-426E-40DD-AFC4-6F175D3DCCD1}">
              <a14:hiddenFill xmlns:a14="http://schemas.microsoft.com/office/drawing/2010/main">
                <a:solidFill>
                  <a:srgbClr val="FFFFFF"/>
                </a:solidFill>
              </a14:hiddenFill>
            </a:ext>
          </a:extLst>
        </p:spPr>
        <p:txBody>
          <a:bodyPr anchor="ctr"/>
          <a:lstStyle/>
          <a:p>
            <a:endParaRPr lang="en-US"/>
          </a:p>
        </p:txBody>
      </p:sp>
      <p:sp>
        <p:nvSpPr>
          <p:cNvPr id="63558" name="Rectangle 183"/>
          <p:cNvSpPr>
            <a:spLocks noChangeArrowheads="1"/>
          </p:cNvSpPr>
          <p:nvPr/>
        </p:nvSpPr>
        <p:spPr bwMode="auto">
          <a:xfrm>
            <a:off x="7216775" y="8991600"/>
            <a:ext cx="812800" cy="212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p>
            <a:r>
              <a:rPr lang="en-US" sz="800" noProof="1"/>
              <a:t>MAX_</a:t>
            </a:r>
            <a:r>
              <a:rPr lang="en-US" sz="800"/>
              <a:t>SPIKEs</a:t>
            </a:r>
          </a:p>
        </p:txBody>
      </p:sp>
      <p:sp>
        <p:nvSpPr>
          <p:cNvPr id="63559" name="AutoShape 184"/>
          <p:cNvSpPr>
            <a:spLocks/>
          </p:cNvSpPr>
          <p:nvPr/>
        </p:nvSpPr>
        <p:spPr bwMode="auto">
          <a:xfrm>
            <a:off x="2819400" y="5219700"/>
            <a:ext cx="228600" cy="3505200"/>
          </a:xfrm>
          <a:prstGeom prst="leftBrace">
            <a:avLst>
              <a:gd name="adj1" fmla="val 10648"/>
              <a:gd name="adj2" fmla="val 50000"/>
            </a:avLst>
          </a:prstGeom>
          <a:noFill/>
          <a:ln w="9525">
            <a:solidFill>
              <a:schemeClr val="tx1"/>
            </a:solidFill>
            <a:round/>
            <a:headEnd/>
            <a:tailEnd/>
          </a:ln>
          <a:extLst>
            <a:ext uri="{909E8E84-426E-40DD-AFC4-6F175D3DCCD1}">
              <a14:hiddenFill xmlns:a14="http://schemas.microsoft.com/office/drawing/2010/main">
                <a:solidFill>
                  <a:srgbClr val="FFFFFF"/>
                </a:solidFill>
              </a14:hiddenFill>
            </a:ext>
          </a:extLst>
        </p:spPr>
        <p:txBody>
          <a:bodyPr anchor="ctr"/>
          <a:lstStyle/>
          <a:p>
            <a:endParaRPr lang="en-US"/>
          </a:p>
        </p:txBody>
      </p:sp>
      <p:sp>
        <p:nvSpPr>
          <p:cNvPr id="63560" name="Rectangle 189"/>
          <p:cNvSpPr>
            <a:spLocks noChangeArrowheads="1"/>
          </p:cNvSpPr>
          <p:nvPr/>
        </p:nvSpPr>
        <p:spPr bwMode="auto">
          <a:xfrm>
            <a:off x="5105400" y="11744325"/>
            <a:ext cx="1066800"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p>
            <a:r>
              <a:rPr lang="en-US" sz="800"/>
              <a:t>float</a:t>
            </a:r>
            <a:r>
              <a:rPr lang="en-US"/>
              <a:t> </a:t>
            </a:r>
            <a:r>
              <a:rPr lang="en-US" noProof="1"/>
              <a:t>m_SDF</a:t>
            </a:r>
            <a:r>
              <a:rPr lang="en-US"/>
              <a:t>[ ]</a:t>
            </a:r>
          </a:p>
        </p:txBody>
      </p:sp>
      <p:sp>
        <p:nvSpPr>
          <p:cNvPr id="63561" name="AutoShape 195"/>
          <p:cNvSpPr>
            <a:spLocks/>
          </p:cNvSpPr>
          <p:nvPr/>
        </p:nvSpPr>
        <p:spPr bwMode="auto">
          <a:xfrm rot="-5400000">
            <a:off x="8318500" y="9817100"/>
            <a:ext cx="266700" cy="5283200"/>
          </a:xfrm>
          <a:prstGeom prst="leftBrace">
            <a:avLst>
              <a:gd name="adj1" fmla="val 7979"/>
              <a:gd name="adj2" fmla="val 50000"/>
            </a:avLst>
          </a:prstGeom>
          <a:noFill/>
          <a:ln w="9525">
            <a:solidFill>
              <a:schemeClr val="tx1"/>
            </a:solidFill>
            <a:round/>
            <a:headEnd/>
            <a:tailEnd/>
          </a:ln>
          <a:extLst>
            <a:ext uri="{909E8E84-426E-40DD-AFC4-6F175D3DCCD1}">
              <a14:hiddenFill xmlns:a14="http://schemas.microsoft.com/office/drawing/2010/main">
                <a:solidFill>
                  <a:srgbClr val="FFFFFF"/>
                </a:solidFill>
              </a14:hiddenFill>
            </a:ext>
          </a:extLst>
        </p:spPr>
        <p:txBody>
          <a:bodyPr rot="10800000" anchor="ctr"/>
          <a:lstStyle/>
          <a:p>
            <a:endParaRPr lang="en-US"/>
          </a:p>
        </p:txBody>
      </p:sp>
      <p:sp>
        <p:nvSpPr>
          <p:cNvPr id="63562" name="Rectangle 196"/>
          <p:cNvSpPr>
            <a:spLocks noChangeArrowheads="1"/>
          </p:cNvSpPr>
          <p:nvPr/>
        </p:nvSpPr>
        <p:spPr bwMode="auto">
          <a:xfrm>
            <a:off x="228600" y="1066800"/>
            <a:ext cx="1597025"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p>
            <a:pPr algn="l"/>
            <a:r>
              <a:rPr lang="en-US"/>
              <a:t>SIG: Signal Gatherer</a:t>
            </a:r>
          </a:p>
          <a:p>
            <a:pPr algn="l"/>
            <a:endParaRPr lang="en-US"/>
          </a:p>
        </p:txBody>
      </p:sp>
      <p:sp>
        <p:nvSpPr>
          <p:cNvPr id="63563" name="Rectangle 197"/>
          <p:cNvSpPr>
            <a:spLocks noChangeArrowheads="1"/>
          </p:cNvSpPr>
          <p:nvPr/>
        </p:nvSpPr>
        <p:spPr bwMode="auto">
          <a:xfrm>
            <a:off x="8626475" y="9321800"/>
            <a:ext cx="1216025" cy="244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p>
            <a:r>
              <a:rPr lang="en-US" sz="1000" noProof="1"/>
              <a:t>M_usableSpikeIdx</a:t>
            </a:r>
            <a:endParaRPr lang="en-US" sz="1000"/>
          </a:p>
        </p:txBody>
      </p:sp>
      <p:sp>
        <p:nvSpPr>
          <p:cNvPr id="63564" name="Line 198"/>
          <p:cNvSpPr>
            <a:spLocks noChangeShapeType="1"/>
          </p:cNvSpPr>
          <p:nvPr/>
        </p:nvSpPr>
        <p:spPr bwMode="auto">
          <a:xfrm>
            <a:off x="9210675" y="9525000"/>
            <a:ext cx="0" cy="30480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wrap="none" anchor="ctr">
            <a:spAutoFit/>
          </a:bodyPr>
          <a:lstStyle/>
          <a:p>
            <a:endParaRPr lang="en-US"/>
          </a:p>
        </p:txBody>
      </p:sp>
      <p:sp>
        <p:nvSpPr>
          <p:cNvPr id="63565" name="Rectangle 199"/>
          <p:cNvSpPr>
            <a:spLocks noChangeArrowheads="1"/>
          </p:cNvSpPr>
          <p:nvPr/>
        </p:nvSpPr>
        <p:spPr bwMode="auto">
          <a:xfrm>
            <a:off x="9312275" y="5746750"/>
            <a:ext cx="1431925" cy="273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p>
            <a:r>
              <a:rPr lang="en-US" noProof="1"/>
              <a:t>M_usableWaveIdx</a:t>
            </a:r>
            <a:endParaRPr lang="en-US"/>
          </a:p>
        </p:txBody>
      </p:sp>
      <p:sp>
        <p:nvSpPr>
          <p:cNvPr id="63566" name="Line 200"/>
          <p:cNvSpPr>
            <a:spLocks noChangeShapeType="1"/>
          </p:cNvSpPr>
          <p:nvPr/>
        </p:nvSpPr>
        <p:spPr bwMode="auto">
          <a:xfrm>
            <a:off x="9982200" y="5943600"/>
            <a:ext cx="0" cy="22860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nchor="ctr">
            <a:spAutoFit/>
          </a:bodyPr>
          <a:lstStyle/>
          <a:p>
            <a:endParaRPr lang="en-US"/>
          </a:p>
        </p:txBody>
      </p:sp>
      <p:sp>
        <p:nvSpPr>
          <p:cNvPr id="63567" name="Line 201"/>
          <p:cNvSpPr>
            <a:spLocks noChangeShapeType="1"/>
          </p:cNvSpPr>
          <p:nvPr/>
        </p:nvSpPr>
        <p:spPr bwMode="auto">
          <a:xfrm flipV="1">
            <a:off x="4572000" y="2438400"/>
            <a:ext cx="2667000" cy="373380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nchor="ctr">
            <a:spAutoFit/>
          </a:bodyPr>
          <a:lstStyle/>
          <a:p>
            <a:endParaRPr lang="en-US"/>
          </a:p>
        </p:txBody>
      </p:sp>
      <p:sp>
        <p:nvSpPr>
          <p:cNvPr id="63568" name="Line 203"/>
          <p:cNvSpPr>
            <a:spLocks noChangeShapeType="1"/>
          </p:cNvSpPr>
          <p:nvPr/>
        </p:nvSpPr>
        <p:spPr bwMode="auto">
          <a:xfrm flipH="1">
            <a:off x="4572000" y="2286000"/>
            <a:ext cx="8077200" cy="822960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nchor="ctr">
            <a:spAutoFit/>
          </a:bodyPr>
          <a:lstStyle/>
          <a:p>
            <a:endParaRPr lang="en-US"/>
          </a:p>
        </p:txBody>
      </p:sp>
      <p:sp>
        <p:nvSpPr>
          <p:cNvPr id="63569" name="Line 204"/>
          <p:cNvSpPr>
            <a:spLocks noChangeShapeType="1"/>
          </p:cNvSpPr>
          <p:nvPr/>
        </p:nvSpPr>
        <p:spPr bwMode="auto">
          <a:xfrm flipH="1">
            <a:off x="5334000" y="2667000"/>
            <a:ext cx="7696200" cy="411480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nchor="ctr">
            <a:spAutoFit/>
          </a:bodyPr>
          <a:lstStyle/>
          <a:p>
            <a:endParaRPr lang="en-US"/>
          </a:p>
        </p:txBody>
      </p:sp>
      <p:sp>
        <p:nvSpPr>
          <p:cNvPr id="63570" name="Rectangle 205"/>
          <p:cNvSpPr>
            <a:spLocks noChangeArrowheads="1"/>
          </p:cNvSpPr>
          <p:nvPr/>
        </p:nvSpPr>
        <p:spPr bwMode="auto">
          <a:xfrm>
            <a:off x="2968625" y="5257800"/>
            <a:ext cx="1682750"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p>
            <a:r>
              <a:rPr lang="en-US" noProof="1"/>
              <a:t>M_firstIdxOfWavelet</a:t>
            </a:r>
            <a:r>
              <a:rPr lang="en-US"/>
              <a:t>[ ]</a:t>
            </a:r>
          </a:p>
        </p:txBody>
      </p:sp>
      <p:sp>
        <p:nvSpPr>
          <p:cNvPr id="63571" name="Line 206"/>
          <p:cNvSpPr>
            <a:spLocks noChangeShapeType="1"/>
          </p:cNvSpPr>
          <p:nvPr/>
        </p:nvSpPr>
        <p:spPr bwMode="auto">
          <a:xfrm flipH="1">
            <a:off x="5486400" y="2438400"/>
            <a:ext cx="6477000" cy="289560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nchor="ctr">
            <a:spAutoFit/>
          </a:bodyPr>
          <a:lstStyle/>
          <a:p>
            <a:endParaRPr lang="en-US"/>
          </a:p>
        </p:txBody>
      </p:sp>
      <p:sp>
        <p:nvSpPr>
          <p:cNvPr id="63572" name="Rectangle 207"/>
          <p:cNvSpPr>
            <a:spLocks noChangeArrowheads="1"/>
          </p:cNvSpPr>
          <p:nvPr/>
        </p:nvSpPr>
        <p:spPr bwMode="auto">
          <a:xfrm rot="-1295167">
            <a:off x="5362575" y="5008563"/>
            <a:ext cx="523875"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p>
            <a:r>
              <a:rPr lang="en-US">
                <a:latin typeface="Times New Roman" pitchFamily="18" charset="0"/>
              </a:rPr>
              <a:t>index</a:t>
            </a:r>
          </a:p>
        </p:txBody>
      </p:sp>
      <p:sp>
        <p:nvSpPr>
          <p:cNvPr id="63573" name="Line 208"/>
          <p:cNvSpPr>
            <a:spLocks noChangeShapeType="1"/>
          </p:cNvSpPr>
          <p:nvPr/>
        </p:nvSpPr>
        <p:spPr bwMode="auto">
          <a:xfrm>
            <a:off x="14008100" y="1905000"/>
            <a:ext cx="0" cy="22860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nchor="ctr">
            <a:spAutoFit/>
          </a:bodyPr>
          <a:lstStyle/>
          <a:p>
            <a:endParaRPr lang="en-US"/>
          </a:p>
        </p:txBody>
      </p:sp>
      <p:sp>
        <p:nvSpPr>
          <p:cNvPr id="63574" name="Rectangle 209"/>
          <p:cNvSpPr>
            <a:spLocks noChangeArrowheads="1"/>
          </p:cNvSpPr>
          <p:nvPr/>
        </p:nvSpPr>
        <p:spPr bwMode="auto">
          <a:xfrm>
            <a:off x="13687425" y="1752600"/>
            <a:ext cx="1012825" cy="215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p>
            <a:r>
              <a:rPr lang="en-US" sz="800" noProof="1"/>
              <a:t>m_DataIdx_4DAQ</a:t>
            </a:r>
            <a:endParaRPr lang="en-US" sz="800"/>
          </a:p>
        </p:txBody>
      </p:sp>
      <p:sp>
        <p:nvSpPr>
          <p:cNvPr id="63575" name="Line 210"/>
          <p:cNvSpPr>
            <a:spLocks noChangeShapeType="1"/>
          </p:cNvSpPr>
          <p:nvPr/>
        </p:nvSpPr>
        <p:spPr bwMode="auto">
          <a:xfrm>
            <a:off x="12474575" y="2257425"/>
            <a:ext cx="30480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spAutoFit/>
          </a:bodyPr>
          <a:lstStyle/>
          <a:p>
            <a:endParaRPr lang="en-US"/>
          </a:p>
        </p:txBody>
      </p:sp>
      <p:sp>
        <p:nvSpPr>
          <p:cNvPr id="63576" name="Freeform 211"/>
          <p:cNvSpPr>
            <a:spLocks/>
          </p:cNvSpPr>
          <p:nvPr/>
        </p:nvSpPr>
        <p:spPr bwMode="auto">
          <a:xfrm>
            <a:off x="6324600" y="11734800"/>
            <a:ext cx="2733675" cy="155575"/>
          </a:xfrm>
          <a:custGeom>
            <a:avLst/>
            <a:gdLst>
              <a:gd name="T0" fmla="*/ 0 w 2109"/>
              <a:gd name="T1" fmla="*/ 2147483647 h 342"/>
              <a:gd name="T2" fmla="*/ 2147483647 w 2109"/>
              <a:gd name="T3" fmla="*/ 2147483647 h 342"/>
              <a:gd name="T4" fmla="*/ 2147483647 w 2109"/>
              <a:gd name="T5" fmla="*/ 0 h 342"/>
              <a:gd name="T6" fmla="*/ 2147483647 w 2109"/>
              <a:gd name="T7" fmla="*/ 2147483647 h 342"/>
              <a:gd name="T8" fmla="*/ 2147483647 w 2109"/>
              <a:gd name="T9" fmla="*/ 2147483647 h 342"/>
              <a:gd name="T10" fmla="*/ 0 60000 65536"/>
              <a:gd name="T11" fmla="*/ 0 60000 65536"/>
              <a:gd name="T12" fmla="*/ 0 60000 65536"/>
              <a:gd name="T13" fmla="*/ 0 60000 65536"/>
              <a:gd name="T14" fmla="*/ 0 60000 65536"/>
              <a:gd name="T15" fmla="*/ 0 w 2109"/>
              <a:gd name="T16" fmla="*/ 0 h 342"/>
              <a:gd name="T17" fmla="*/ 2109 w 2109"/>
              <a:gd name="T18" fmla="*/ 342 h 342"/>
            </a:gdLst>
            <a:ahLst/>
            <a:cxnLst>
              <a:cxn ang="T10">
                <a:pos x="T0" y="T1"/>
              </a:cxn>
              <a:cxn ang="T11">
                <a:pos x="T2" y="T3"/>
              </a:cxn>
              <a:cxn ang="T12">
                <a:pos x="T4" y="T5"/>
              </a:cxn>
              <a:cxn ang="T13">
                <a:pos x="T6" y="T7"/>
              </a:cxn>
              <a:cxn ang="T14">
                <a:pos x="T8" y="T9"/>
              </a:cxn>
            </a:cxnLst>
            <a:rect l="T15" t="T16" r="T17" b="T18"/>
            <a:pathLst>
              <a:path w="2109" h="342">
                <a:moveTo>
                  <a:pt x="0" y="327"/>
                </a:moveTo>
                <a:cubicBezTo>
                  <a:pt x="94" y="320"/>
                  <a:pt x="393" y="339"/>
                  <a:pt x="567" y="285"/>
                </a:cubicBezTo>
                <a:cubicBezTo>
                  <a:pt x="741" y="231"/>
                  <a:pt x="893" y="0"/>
                  <a:pt x="1044" y="0"/>
                </a:cubicBezTo>
                <a:cubicBezTo>
                  <a:pt x="1195" y="0"/>
                  <a:pt x="1299" y="234"/>
                  <a:pt x="1476" y="288"/>
                </a:cubicBezTo>
                <a:cubicBezTo>
                  <a:pt x="1653" y="342"/>
                  <a:pt x="1932" y="324"/>
                  <a:pt x="2109" y="324"/>
                </a:cubicBezTo>
              </a:path>
            </a:pathLst>
          </a:custGeom>
          <a:noFill/>
          <a:ln w="28575" cmpd="sng">
            <a:solidFill>
              <a:srgbClr val="0066FF"/>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63577" name="Line 212"/>
          <p:cNvSpPr>
            <a:spLocks noChangeShapeType="1"/>
          </p:cNvSpPr>
          <p:nvPr/>
        </p:nvSpPr>
        <p:spPr bwMode="auto">
          <a:xfrm flipH="1">
            <a:off x="6877050" y="11414125"/>
            <a:ext cx="819150" cy="466725"/>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nchor="ctr">
            <a:spAutoFit/>
          </a:bodyPr>
          <a:lstStyle/>
          <a:p>
            <a:endParaRPr lang="en-US"/>
          </a:p>
        </p:txBody>
      </p:sp>
      <p:sp>
        <p:nvSpPr>
          <p:cNvPr id="63578" name="Line 214"/>
          <p:cNvSpPr>
            <a:spLocks noChangeShapeType="1"/>
          </p:cNvSpPr>
          <p:nvPr/>
        </p:nvSpPr>
        <p:spPr bwMode="auto">
          <a:xfrm>
            <a:off x="7696200" y="11414125"/>
            <a:ext cx="0" cy="307975"/>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nchor="ctr">
            <a:spAutoFit/>
          </a:bodyPr>
          <a:lstStyle/>
          <a:p>
            <a:endParaRPr lang="en-US"/>
          </a:p>
        </p:txBody>
      </p:sp>
      <p:sp>
        <p:nvSpPr>
          <p:cNvPr id="63579" name="Rectangle 216"/>
          <p:cNvSpPr>
            <a:spLocks noChangeArrowheads="1"/>
          </p:cNvSpPr>
          <p:nvPr/>
        </p:nvSpPr>
        <p:spPr bwMode="auto">
          <a:xfrm>
            <a:off x="5705475" y="12607925"/>
            <a:ext cx="1409700" cy="244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p>
            <a:r>
              <a:rPr lang="en-US" sz="1000" noProof="1">
                <a:solidFill>
                  <a:srgbClr val="CC00FF"/>
                </a:solidFill>
              </a:rPr>
              <a:t>m_SDFbeginTime_us</a:t>
            </a:r>
            <a:endParaRPr lang="en-US" sz="1000">
              <a:solidFill>
                <a:srgbClr val="CC00FF"/>
              </a:solidFill>
            </a:endParaRPr>
          </a:p>
        </p:txBody>
      </p:sp>
      <p:sp>
        <p:nvSpPr>
          <p:cNvPr id="63580" name="Line 217"/>
          <p:cNvSpPr>
            <a:spLocks noChangeShapeType="1"/>
          </p:cNvSpPr>
          <p:nvPr/>
        </p:nvSpPr>
        <p:spPr bwMode="auto">
          <a:xfrm>
            <a:off x="6248400" y="12328525"/>
            <a:ext cx="0" cy="304800"/>
          </a:xfrm>
          <a:prstGeom prst="line">
            <a:avLst/>
          </a:prstGeom>
          <a:noFill/>
          <a:ln w="28575">
            <a:solidFill>
              <a:srgbClr val="CC00FF"/>
            </a:solidFill>
            <a:round/>
            <a:headEnd type="triangle" w="med" len="med"/>
            <a:tailEnd/>
          </a:ln>
          <a:extLst>
            <a:ext uri="{909E8E84-426E-40DD-AFC4-6F175D3DCCD1}">
              <a14:hiddenFill xmlns:a14="http://schemas.microsoft.com/office/drawing/2010/main">
                <a:noFill/>
              </a14:hiddenFill>
            </a:ext>
          </a:extLst>
        </p:spPr>
        <p:txBody>
          <a:bodyPr wrap="none" anchor="ctr">
            <a:spAutoFit/>
          </a:bodyPr>
          <a:lstStyle/>
          <a:p>
            <a:endParaRPr lang="en-US"/>
          </a:p>
        </p:txBody>
      </p:sp>
      <p:sp>
        <p:nvSpPr>
          <p:cNvPr id="63581" name="Rectangle 218"/>
          <p:cNvSpPr>
            <a:spLocks noChangeArrowheads="1"/>
          </p:cNvSpPr>
          <p:nvPr/>
        </p:nvSpPr>
        <p:spPr bwMode="auto">
          <a:xfrm>
            <a:off x="11490325" y="5715000"/>
            <a:ext cx="6645275" cy="1158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p>
            <a:pPr marL="342900" indent="-342900" algn="l">
              <a:buFontTx/>
              <a:buAutoNum type="arabicParenR"/>
            </a:pPr>
            <a:endParaRPr lang="en-US" sz="1000"/>
          </a:p>
          <a:p>
            <a:pPr marL="342900" indent="-342900" algn="l">
              <a:buFontTx/>
              <a:buAutoNum type="arabicParenR"/>
            </a:pPr>
            <a:r>
              <a:rPr lang="en-US" sz="1000"/>
              <a:t>At the beginning of m_SDF[ ], register the m_beginTime. Using this info, the mapping between the sdfDATi and SDFi can be made.</a:t>
            </a:r>
          </a:p>
          <a:p>
            <a:pPr marL="342900" indent="-342900" algn="l">
              <a:buFontTx/>
              <a:buAutoNum type="arabicParenR"/>
            </a:pPr>
            <a:r>
              <a:rPr lang="en-US" sz="1000"/>
              <a:t>Calculate the distance between stdfDATi and *</a:t>
            </a:r>
            <a:r>
              <a:rPr lang="en-US" sz="1000" noProof="1"/>
              <a:t>M_usableIdx_SIGi</a:t>
            </a:r>
            <a:endParaRPr lang="en-US" sz="1000"/>
          </a:p>
          <a:p>
            <a:pPr marL="342900" indent="-342900" algn="l">
              <a:buFontTx/>
              <a:buAutoNum type="arabicParenR"/>
            </a:pPr>
            <a:r>
              <a:rPr lang="en-US" sz="1000"/>
              <a:t>Calculate the distance between SDFi and *</a:t>
            </a:r>
            <a:r>
              <a:rPr lang="en-US" sz="1000" noProof="1"/>
              <a:t>M_latestUsableSpikeIdx</a:t>
            </a:r>
            <a:endParaRPr lang="en-US" sz="1000"/>
          </a:p>
          <a:p>
            <a:pPr marL="342900" indent="-342900" algn="l">
              <a:buFontTx/>
              <a:buAutoNum type="arabicParenR"/>
            </a:pPr>
            <a:r>
              <a:rPr lang="en-US" sz="1000"/>
              <a:t>While increasing sdfDATi toward (*</a:t>
            </a:r>
            <a:r>
              <a:rPr lang="en-US" sz="1000" noProof="1"/>
              <a:t>M_usableIdx_SIGi </a:t>
            </a:r>
            <a:r>
              <a:rPr lang="en-US" sz="1000"/>
              <a:t>-</a:t>
            </a:r>
            <a:r>
              <a:rPr lang="en-US" sz="1000" noProof="1"/>
              <a:t>m_Range</a:t>
            </a:r>
            <a:r>
              <a:rPr lang="en-US" sz="1000"/>
              <a:t>*</a:t>
            </a:r>
            <a:r>
              <a:rPr lang="en-US" sz="1000" noProof="1"/>
              <a:t> m_</a:t>
            </a:r>
            <a:r>
              <a:rPr lang="en-US" sz="1000"/>
              <a:t>samplesPerMs</a:t>
            </a:r>
            <a:r>
              <a:rPr lang="en-US" sz="1000" noProof="1"/>
              <a:t> </a:t>
            </a:r>
            <a:r>
              <a:rPr lang="en-US" sz="1000"/>
              <a:t>-(fraction of ms)), examine any M</a:t>
            </a:r>
            <a:r>
              <a:rPr lang="en-US" sz="1000" noProof="1"/>
              <a:t>_</a:t>
            </a:r>
            <a:r>
              <a:rPr lang="en-US" sz="1000"/>
              <a:t>spikeTimeStamp[ ] within the range of the Gaussian at each index and calculate the SDF</a:t>
            </a:r>
          </a:p>
        </p:txBody>
      </p:sp>
      <p:sp>
        <p:nvSpPr>
          <p:cNvPr id="63582" name="Rectangle 219"/>
          <p:cNvSpPr>
            <a:spLocks noChangeArrowheads="1"/>
          </p:cNvSpPr>
          <p:nvPr/>
        </p:nvSpPr>
        <p:spPr bwMode="auto">
          <a:xfrm>
            <a:off x="7426325" y="9347200"/>
            <a:ext cx="609600" cy="215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p>
            <a:r>
              <a:rPr lang="en-US" sz="800"/>
              <a:t>start</a:t>
            </a:r>
            <a:r>
              <a:rPr lang="en-US" sz="800" noProof="1"/>
              <a:t>SPKi</a:t>
            </a:r>
            <a:endParaRPr lang="en-US" sz="800"/>
          </a:p>
        </p:txBody>
      </p:sp>
      <p:sp>
        <p:nvSpPr>
          <p:cNvPr id="63583" name="Line 220"/>
          <p:cNvSpPr>
            <a:spLocks noChangeShapeType="1"/>
          </p:cNvSpPr>
          <p:nvPr/>
        </p:nvSpPr>
        <p:spPr bwMode="auto">
          <a:xfrm>
            <a:off x="7734300" y="9525000"/>
            <a:ext cx="0" cy="30480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wrap="none" anchor="ctr">
            <a:spAutoFit/>
          </a:bodyPr>
          <a:lstStyle/>
          <a:p>
            <a:endParaRPr lang="en-US"/>
          </a:p>
        </p:txBody>
      </p:sp>
      <p:sp>
        <p:nvSpPr>
          <p:cNvPr id="63584" name="Line 221"/>
          <p:cNvSpPr>
            <a:spLocks noChangeShapeType="1"/>
          </p:cNvSpPr>
          <p:nvPr/>
        </p:nvSpPr>
        <p:spPr bwMode="auto">
          <a:xfrm>
            <a:off x="7734300" y="9677400"/>
            <a:ext cx="1466850" cy="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nchor="ctr">
            <a:spAutoFit/>
          </a:bodyPr>
          <a:lstStyle/>
          <a:p>
            <a:endParaRPr lang="en-US"/>
          </a:p>
        </p:txBody>
      </p:sp>
      <p:sp>
        <p:nvSpPr>
          <p:cNvPr id="63585" name="Rectangle 222"/>
          <p:cNvSpPr>
            <a:spLocks noChangeArrowheads="1"/>
          </p:cNvSpPr>
          <p:nvPr/>
        </p:nvSpPr>
        <p:spPr bwMode="auto">
          <a:xfrm>
            <a:off x="7216775" y="12531725"/>
            <a:ext cx="3146425" cy="215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p>
            <a:r>
              <a:rPr lang="en-US" sz="800" noProof="1"/>
              <a:t>MAX_CONTINUOUS_SDF_ms (=60 sec: 60,000ms; 1 step=1ms)</a:t>
            </a:r>
            <a:endParaRPr lang="en-US" sz="800"/>
          </a:p>
        </p:txBody>
      </p:sp>
      <p:sp>
        <p:nvSpPr>
          <p:cNvPr id="63586" name="Rectangle 223"/>
          <p:cNvSpPr>
            <a:spLocks noChangeArrowheads="1"/>
          </p:cNvSpPr>
          <p:nvPr/>
        </p:nvSpPr>
        <p:spPr bwMode="auto">
          <a:xfrm>
            <a:off x="9461500" y="11677650"/>
            <a:ext cx="523875" cy="273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p>
            <a:r>
              <a:rPr lang="en-US" noProof="1"/>
              <a:t>SDFi</a:t>
            </a:r>
            <a:endParaRPr lang="en-US"/>
          </a:p>
        </p:txBody>
      </p:sp>
      <p:sp>
        <p:nvSpPr>
          <p:cNvPr id="63587" name="Line 224"/>
          <p:cNvSpPr>
            <a:spLocks noChangeShapeType="1"/>
          </p:cNvSpPr>
          <p:nvPr/>
        </p:nvSpPr>
        <p:spPr bwMode="auto">
          <a:xfrm flipH="1">
            <a:off x="9709150" y="11868150"/>
            <a:ext cx="6350" cy="15240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nchor="ctr">
            <a:spAutoFit/>
          </a:bodyPr>
          <a:lstStyle/>
          <a:p>
            <a:endParaRPr lang="en-US"/>
          </a:p>
        </p:txBody>
      </p:sp>
      <p:sp>
        <p:nvSpPr>
          <p:cNvPr id="63588" name="Rectangle 225"/>
          <p:cNvSpPr>
            <a:spLocks noChangeArrowheads="1"/>
          </p:cNvSpPr>
          <p:nvPr/>
        </p:nvSpPr>
        <p:spPr bwMode="auto">
          <a:xfrm>
            <a:off x="6324600" y="1590675"/>
            <a:ext cx="723900"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p>
            <a:r>
              <a:rPr lang="en-US" noProof="1"/>
              <a:t>sdfDATi</a:t>
            </a:r>
            <a:endParaRPr lang="en-US"/>
          </a:p>
        </p:txBody>
      </p:sp>
      <p:sp>
        <p:nvSpPr>
          <p:cNvPr id="63589" name="Rectangle 226"/>
          <p:cNvSpPr>
            <a:spLocks noChangeArrowheads="1"/>
          </p:cNvSpPr>
          <p:nvPr/>
        </p:nvSpPr>
        <p:spPr bwMode="auto">
          <a:xfrm>
            <a:off x="10058400" y="1581150"/>
            <a:ext cx="1216025" cy="244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p>
            <a:r>
              <a:rPr lang="en-US" sz="1000" noProof="1"/>
              <a:t>M_usableIdx_SIGi</a:t>
            </a:r>
            <a:endParaRPr lang="en-US" sz="1000"/>
          </a:p>
        </p:txBody>
      </p:sp>
      <p:sp>
        <p:nvSpPr>
          <p:cNvPr id="63590" name="Line 227"/>
          <p:cNvSpPr>
            <a:spLocks noChangeShapeType="1"/>
          </p:cNvSpPr>
          <p:nvPr/>
        </p:nvSpPr>
        <p:spPr bwMode="auto">
          <a:xfrm>
            <a:off x="6629400" y="1819275"/>
            <a:ext cx="0" cy="30480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nchor="ctr">
            <a:spAutoFit/>
          </a:bodyPr>
          <a:lstStyle/>
          <a:p>
            <a:endParaRPr lang="en-US"/>
          </a:p>
        </p:txBody>
      </p:sp>
      <p:sp>
        <p:nvSpPr>
          <p:cNvPr id="63591" name="Line 230"/>
          <p:cNvSpPr>
            <a:spLocks noChangeShapeType="1"/>
          </p:cNvSpPr>
          <p:nvPr/>
        </p:nvSpPr>
        <p:spPr bwMode="auto">
          <a:xfrm>
            <a:off x="9906000" y="1524000"/>
            <a:ext cx="196850" cy="38100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nchor="ctr">
            <a:spAutoFit/>
          </a:bodyPr>
          <a:lstStyle/>
          <a:p>
            <a:endParaRPr lang="en-US"/>
          </a:p>
        </p:txBody>
      </p:sp>
      <p:sp>
        <p:nvSpPr>
          <p:cNvPr id="63592" name="Rectangle 240"/>
          <p:cNvSpPr>
            <a:spLocks noChangeArrowheads="1"/>
          </p:cNvSpPr>
          <p:nvPr/>
        </p:nvSpPr>
        <p:spPr bwMode="auto">
          <a:xfrm>
            <a:off x="3965575" y="2768600"/>
            <a:ext cx="1406525" cy="244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p>
            <a:r>
              <a:rPr lang="en-US" sz="1000" noProof="1">
                <a:solidFill>
                  <a:srgbClr val="CC00FF"/>
                </a:solidFill>
              </a:rPr>
              <a:t>m_SDFbeginTime_us</a:t>
            </a:r>
            <a:endParaRPr lang="en-US" sz="1000">
              <a:solidFill>
                <a:srgbClr val="CC00FF"/>
              </a:solidFill>
            </a:endParaRPr>
          </a:p>
        </p:txBody>
      </p:sp>
      <p:sp>
        <p:nvSpPr>
          <p:cNvPr id="63593" name="Line 241"/>
          <p:cNvSpPr>
            <a:spLocks noChangeShapeType="1"/>
          </p:cNvSpPr>
          <p:nvPr/>
        </p:nvSpPr>
        <p:spPr bwMode="auto">
          <a:xfrm>
            <a:off x="4641850" y="2489200"/>
            <a:ext cx="0" cy="304800"/>
          </a:xfrm>
          <a:prstGeom prst="line">
            <a:avLst/>
          </a:prstGeom>
          <a:noFill/>
          <a:ln w="28575">
            <a:solidFill>
              <a:srgbClr val="CC00FF"/>
            </a:solidFill>
            <a:round/>
            <a:headEnd type="triangle" w="med" len="med"/>
            <a:tailEnd/>
          </a:ln>
          <a:extLst>
            <a:ext uri="{909E8E84-426E-40DD-AFC4-6F175D3DCCD1}">
              <a14:hiddenFill xmlns:a14="http://schemas.microsoft.com/office/drawing/2010/main">
                <a:noFill/>
              </a14:hiddenFill>
            </a:ext>
          </a:extLst>
        </p:spPr>
        <p:txBody>
          <a:bodyPr wrap="none" anchor="ctr">
            <a:spAutoFit/>
          </a:bodyPr>
          <a:lstStyle/>
          <a:p>
            <a:endParaRPr lang="en-US"/>
          </a:p>
        </p:txBody>
      </p:sp>
      <p:sp>
        <p:nvSpPr>
          <p:cNvPr id="63594" name="Freeform 242"/>
          <p:cNvSpPr>
            <a:spLocks/>
          </p:cNvSpPr>
          <p:nvPr/>
        </p:nvSpPr>
        <p:spPr bwMode="auto">
          <a:xfrm>
            <a:off x="1676400" y="1390650"/>
            <a:ext cx="7924800" cy="542925"/>
          </a:xfrm>
          <a:custGeom>
            <a:avLst/>
            <a:gdLst>
              <a:gd name="T0" fmla="*/ 0 w 2109"/>
              <a:gd name="T1" fmla="*/ 2147483647 h 342"/>
              <a:gd name="T2" fmla="*/ 2147483647 w 2109"/>
              <a:gd name="T3" fmla="*/ 2147483647 h 342"/>
              <a:gd name="T4" fmla="*/ 2147483647 w 2109"/>
              <a:gd name="T5" fmla="*/ 0 h 342"/>
              <a:gd name="T6" fmla="*/ 2147483647 w 2109"/>
              <a:gd name="T7" fmla="*/ 2147483647 h 342"/>
              <a:gd name="T8" fmla="*/ 2147483647 w 2109"/>
              <a:gd name="T9" fmla="*/ 2147483647 h 342"/>
              <a:gd name="T10" fmla="*/ 0 60000 65536"/>
              <a:gd name="T11" fmla="*/ 0 60000 65536"/>
              <a:gd name="T12" fmla="*/ 0 60000 65536"/>
              <a:gd name="T13" fmla="*/ 0 60000 65536"/>
              <a:gd name="T14" fmla="*/ 0 60000 65536"/>
              <a:gd name="T15" fmla="*/ 0 w 2109"/>
              <a:gd name="T16" fmla="*/ 0 h 342"/>
              <a:gd name="T17" fmla="*/ 2109 w 2109"/>
              <a:gd name="T18" fmla="*/ 342 h 342"/>
            </a:gdLst>
            <a:ahLst/>
            <a:cxnLst>
              <a:cxn ang="T10">
                <a:pos x="T0" y="T1"/>
              </a:cxn>
              <a:cxn ang="T11">
                <a:pos x="T2" y="T3"/>
              </a:cxn>
              <a:cxn ang="T12">
                <a:pos x="T4" y="T5"/>
              </a:cxn>
              <a:cxn ang="T13">
                <a:pos x="T6" y="T7"/>
              </a:cxn>
              <a:cxn ang="T14">
                <a:pos x="T8" y="T9"/>
              </a:cxn>
            </a:cxnLst>
            <a:rect l="T15" t="T16" r="T17" b="T18"/>
            <a:pathLst>
              <a:path w="2109" h="342">
                <a:moveTo>
                  <a:pt x="0" y="327"/>
                </a:moveTo>
                <a:cubicBezTo>
                  <a:pt x="94" y="320"/>
                  <a:pt x="393" y="339"/>
                  <a:pt x="567" y="285"/>
                </a:cubicBezTo>
                <a:cubicBezTo>
                  <a:pt x="741" y="231"/>
                  <a:pt x="893" y="0"/>
                  <a:pt x="1044" y="0"/>
                </a:cubicBezTo>
                <a:cubicBezTo>
                  <a:pt x="1195" y="0"/>
                  <a:pt x="1299" y="234"/>
                  <a:pt x="1476" y="288"/>
                </a:cubicBezTo>
                <a:cubicBezTo>
                  <a:pt x="1653" y="342"/>
                  <a:pt x="1932" y="324"/>
                  <a:pt x="2109" y="324"/>
                </a:cubicBezTo>
              </a:path>
            </a:pathLst>
          </a:custGeom>
          <a:noFill/>
          <a:ln w="28575" cmpd="sng">
            <a:solidFill>
              <a:srgbClr val="0066FF"/>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63595" name="Line 244"/>
          <p:cNvSpPr>
            <a:spLocks noChangeShapeType="1"/>
          </p:cNvSpPr>
          <p:nvPr/>
        </p:nvSpPr>
        <p:spPr bwMode="auto">
          <a:xfrm>
            <a:off x="4638675" y="3022600"/>
            <a:ext cx="0" cy="304800"/>
          </a:xfrm>
          <a:prstGeom prst="line">
            <a:avLst/>
          </a:prstGeom>
          <a:noFill/>
          <a:ln w="28575">
            <a:solidFill>
              <a:srgbClr val="CC00FF"/>
            </a:solidFill>
            <a:round/>
            <a:headEnd/>
            <a:tailEnd type="triangle" w="med" len="med"/>
          </a:ln>
          <a:extLst>
            <a:ext uri="{909E8E84-426E-40DD-AFC4-6F175D3DCCD1}">
              <a14:hiddenFill xmlns:a14="http://schemas.microsoft.com/office/drawing/2010/main">
                <a:noFill/>
              </a14:hiddenFill>
            </a:ext>
          </a:extLst>
        </p:spPr>
        <p:txBody>
          <a:bodyPr wrap="none" anchor="ctr">
            <a:spAutoFit/>
          </a:bodyPr>
          <a:lstStyle/>
          <a:p>
            <a:endParaRPr lang="en-US"/>
          </a:p>
        </p:txBody>
      </p:sp>
      <p:sp>
        <p:nvSpPr>
          <p:cNvPr id="63596" name="Rectangle 245"/>
          <p:cNvSpPr>
            <a:spLocks noChangeArrowheads="1"/>
          </p:cNvSpPr>
          <p:nvPr/>
        </p:nvSpPr>
        <p:spPr bwMode="auto">
          <a:xfrm>
            <a:off x="11506200" y="7543800"/>
            <a:ext cx="7150100" cy="701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p>
            <a:pPr algn="l"/>
            <a:r>
              <a:rPr lang="en-US" sz="1000"/>
              <a:t>linearSDFi =Time since the beginning of the SDF count in ms=(int)((M_timeStampMicS[</a:t>
            </a:r>
            <a:r>
              <a:rPr lang="en-US" sz="1000" noProof="1"/>
              <a:t>sdfDATi</a:t>
            </a:r>
            <a:r>
              <a:rPr lang="en-US" sz="1000"/>
              <a:t>]-m_beginTimeMicS)*0.001).</a:t>
            </a:r>
          </a:p>
          <a:p>
            <a:pPr algn="l"/>
            <a:r>
              <a:rPr lang="en-US" sz="1000"/>
              <a:t>SDFi = linearSDFi % </a:t>
            </a:r>
            <a:r>
              <a:rPr lang="en-US" sz="1000" noProof="1"/>
              <a:t>MAX_CONTINUOUS_SDF_ms</a:t>
            </a:r>
            <a:endParaRPr lang="en-US" sz="1000"/>
          </a:p>
          <a:p>
            <a:pPr algn="l"/>
            <a:r>
              <a:rPr lang="en-US" sz="1000"/>
              <a:t>M_timeStampMicS[</a:t>
            </a:r>
            <a:r>
              <a:rPr lang="en-US" sz="1000" noProof="1"/>
              <a:t>sdfDATi</a:t>
            </a:r>
            <a:r>
              <a:rPr lang="en-US" sz="1000"/>
              <a:t>]=1000* (linearSDFi)+ m_beginTimeMicS</a:t>
            </a:r>
          </a:p>
          <a:p>
            <a:pPr algn="l"/>
            <a:r>
              <a:rPr lang="en-US" sz="1000"/>
              <a:t>SDFi-</a:t>
            </a:r>
            <a:r>
              <a:rPr lang="en-US" sz="1000" noProof="1"/>
              <a:t>m_RangeX</a:t>
            </a:r>
            <a:endParaRPr lang="en-US" sz="1000"/>
          </a:p>
        </p:txBody>
      </p:sp>
      <p:sp>
        <p:nvSpPr>
          <p:cNvPr id="63597" name="Rectangle 252"/>
          <p:cNvSpPr>
            <a:spLocks noChangeArrowheads="1"/>
          </p:cNvSpPr>
          <p:nvPr/>
        </p:nvSpPr>
        <p:spPr bwMode="auto">
          <a:xfrm>
            <a:off x="9448800" y="9448800"/>
            <a:ext cx="1108075" cy="215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p>
            <a:r>
              <a:rPr lang="en-US" sz="800" noProof="1"/>
              <a:t>m_CurrentSpike_idx</a:t>
            </a:r>
            <a:endParaRPr lang="en-US" sz="800"/>
          </a:p>
        </p:txBody>
      </p:sp>
      <p:sp>
        <p:nvSpPr>
          <p:cNvPr id="63598" name="Line 253"/>
          <p:cNvSpPr>
            <a:spLocks noChangeShapeType="1"/>
          </p:cNvSpPr>
          <p:nvPr/>
        </p:nvSpPr>
        <p:spPr bwMode="auto">
          <a:xfrm>
            <a:off x="9982200" y="9601200"/>
            <a:ext cx="0" cy="22860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nchor="ctr">
            <a:spAutoFit/>
          </a:bodyPr>
          <a:lstStyle/>
          <a:p>
            <a:endParaRPr lang="en-US"/>
          </a:p>
        </p:txBody>
      </p:sp>
      <p:sp>
        <p:nvSpPr>
          <p:cNvPr id="63599" name="Rectangle 254"/>
          <p:cNvSpPr>
            <a:spLocks noChangeArrowheads="1"/>
          </p:cNvSpPr>
          <p:nvPr/>
        </p:nvSpPr>
        <p:spPr bwMode="auto">
          <a:xfrm>
            <a:off x="1581150" y="2130425"/>
            <a:ext cx="673100" cy="304800"/>
          </a:xfrm>
          <a:prstGeom prst="rect">
            <a:avLst/>
          </a:prstGeom>
          <a:solidFill>
            <a:srgbClr val="FFFFFF"/>
          </a:solidFill>
          <a:ln w="9525">
            <a:solidFill>
              <a:srgbClr val="000000"/>
            </a:solidFill>
            <a:miter lim="800000"/>
            <a:headEnd/>
            <a:tailEnd/>
          </a:ln>
        </p:spPr>
        <p:txBody>
          <a:bodyPr/>
          <a:lstStyle/>
          <a:p>
            <a:endParaRPr lang="en-US"/>
          </a:p>
        </p:txBody>
      </p:sp>
      <p:sp>
        <p:nvSpPr>
          <p:cNvPr id="63600" name="Rectangle 255"/>
          <p:cNvSpPr>
            <a:spLocks noChangeArrowheads="1"/>
          </p:cNvSpPr>
          <p:nvPr/>
        </p:nvSpPr>
        <p:spPr bwMode="auto">
          <a:xfrm>
            <a:off x="2254250" y="2130425"/>
            <a:ext cx="666750" cy="304800"/>
          </a:xfrm>
          <a:prstGeom prst="rect">
            <a:avLst/>
          </a:prstGeom>
          <a:solidFill>
            <a:srgbClr val="FFFFFF"/>
          </a:solidFill>
          <a:ln w="9525">
            <a:solidFill>
              <a:srgbClr val="000000"/>
            </a:solidFill>
            <a:miter lim="800000"/>
            <a:headEnd/>
            <a:tailEnd/>
          </a:ln>
        </p:spPr>
        <p:txBody>
          <a:bodyPr/>
          <a:lstStyle/>
          <a:p>
            <a:endParaRPr lang="en-US"/>
          </a:p>
        </p:txBody>
      </p:sp>
      <p:sp>
        <p:nvSpPr>
          <p:cNvPr id="63601" name="Rectangle 256"/>
          <p:cNvSpPr>
            <a:spLocks noChangeArrowheads="1"/>
          </p:cNvSpPr>
          <p:nvPr/>
        </p:nvSpPr>
        <p:spPr bwMode="auto">
          <a:xfrm>
            <a:off x="2921000" y="2130425"/>
            <a:ext cx="673100" cy="304800"/>
          </a:xfrm>
          <a:prstGeom prst="rect">
            <a:avLst/>
          </a:prstGeom>
          <a:solidFill>
            <a:srgbClr val="FFFFFF"/>
          </a:solidFill>
          <a:ln w="9525">
            <a:solidFill>
              <a:srgbClr val="000000"/>
            </a:solidFill>
            <a:miter lim="800000"/>
            <a:headEnd/>
            <a:tailEnd/>
          </a:ln>
        </p:spPr>
        <p:txBody>
          <a:bodyPr/>
          <a:lstStyle/>
          <a:p>
            <a:endParaRPr lang="en-US"/>
          </a:p>
        </p:txBody>
      </p:sp>
      <p:sp>
        <p:nvSpPr>
          <p:cNvPr id="63602" name="Rectangle 257"/>
          <p:cNvSpPr>
            <a:spLocks noChangeArrowheads="1"/>
          </p:cNvSpPr>
          <p:nvPr/>
        </p:nvSpPr>
        <p:spPr bwMode="auto">
          <a:xfrm>
            <a:off x="3594100" y="2130425"/>
            <a:ext cx="673100" cy="304800"/>
          </a:xfrm>
          <a:prstGeom prst="rect">
            <a:avLst/>
          </a:prstGeom>
          <a:solidFill>
            <a:srgbClr val="FFFFFF"/>
          </a:solidFill>
          <a:ln w="9525">
            <a:solidFill>
              <a:srgbClr val="000000"/>
            </a:solidFill>
            <a:miter lim="800000"/>
            <a:headEnd/>
            <a:tailEnd/>
          </a:ln>
        </p:spPr>
        <p:txBody>
          <a:bodyPr/>
          <a:lstStyle/>
          <a:p>
            <a:endParaRPr lang="en-US"/>
          </a:p>
        </p:txBody>
      </p:sp>
      <p:sp>
        <p:nvSpPr>
          <p:cNvPr id="63603" name="Rectangle 259"/>
          <p:cNvSpPr>
            <a:spLocks noChangeArrowheads="1"/>
          </p:cNvSpPr>
          <p:nvPr/>
        </p:nvSpPr>
        <p:spPr bwMode="auto">
          <a:xfrm>
            <a:off x="1568450" y="3387725"/>
            <a:ext cx="673100" cy="304800"/>
          </a:xfrm>
          <a:prstGeom prst="rect">
            <a:avLst/>
          </a:prstGeom>
          <a:solidFill>
            <a:srgbClr val="FFFFFF"/>
          </a:solidFill>
          <a:ln w="9525">
            <a:solidFill>
              <a:srgbClr val="000000"/>
            </a:solidFill>
            <a:miter lim="800000"/>
            <a:headEnd/>
            <a:tailEnd/>
          </a:ln>
        </p:spPr>
        <p:txBody>
          <a:bodyPr/>
          <a:lstStyle/>
          <a:p>
            <a:endParaRPr lang="en-US"/>
          </a:p>
        </p:txBody>
      </p:sp>
      <p:sp>
        <p:nvSpPr>
          <p:cNvPr id="63604" name="Rectangle 260"/>
          <p:cNvSpPr>
            <a:spLocks noChangeArrowheads="1"/>
          </p:cNvSpPr>
          <p:nvPr/>
        </p:nvSpPr>
        <p:spPr bwMode="auto">
          <a:xfrm>
            <a:off x="2241550" y="3387725"/>
            <a:ext cx="666750" cy="304800"/>
          </a:xfrm>
          <a:prstGeom prst="rect">
            <a:avLst/>
          </a:prstGeom>
          <a:solidFill>
            <a:srgbClr val="FFFFFF"/>
          </a:solidFill>
          <a:ln w="9525">
            <a:solidFill>
              <a:srgbClr val="000000"/>
            </a:solidFill>
            <a:miter lim="800000"/>
            <a:headEnd/>
            <a:tailEnd/>
          </a:ln>
        </p:spPr>
        <p:txBody>
          <a:bodyPr/>
          <a:lstStyle/>
          <a:p>
            <a:endParaRPr lang="en-US"/>
          </a:p>
        </p:txBody>
      </p:sp>
      <p:sp>
        <p:nvSpPr>
          <p:cNvPr id="63605" name="Rectangle 261"/>
          <p:cNvSpPr>
            <a:spLocks noChangeArrowheads="1"/>
          </p:cNvSpPr>
          <p:nvPr/>
        </p:nvSpPr>
        <p:spPr bwMode="auto">
          <a:xfrm>
            <a:off x="2908300" y="3387725"/>
            <a:ext cx="673100" cy="304800"/>
          </a:xfrm>
          <a:prstGeom prst="rect">
            <a:avLst/>
          </a:prstGeom>
          <a:solidFill>
            <a:srgbClr val="FFFFFF"/>
          </a:solidFill>
          <a:ln w="9525">
            <a:solidFill>
              <a:srgbClr val="000000"/>
            </a:solidFill>
            <a:miter lim="800000"/>
            <a:headEnd/>
            <a:tailEnd/>
          </a:ln>
        </p:spPr>
        <p:txBody>
          <a:bodyPr/>
          <a:lstStyle/>
          <a:p>
            <a:endParaRPr lang="en-US"/>
          </a:p>
        </p:txBody>
      </p:sp>
      <p:sp>
        <p:nvSpPr>
          <p:cNvPr id="63606" name="Rectangle 262"/>
          <p:cNvSpPr>
            <a:spLocks noChangeArrowheads="1"/>
          </p:cNvSpPr>
          <p:nvPr/>
        </p:nvSpPr>
        <p:spPr bwMode="auto">
          <a:xfrm>
            <a:off x="3581400" y="3387725"/>
            <a:ext cx="673100" cy="304800"/>
          </a:xfrm>
          <a:prstGeom prst="rect">
            <a:avLst/>
          </a:prstGeom>
          <a:solidFill>
            <a:srgbClr val="FFFFFF"/>
          </a:solidFill>
          <a:ln w="9525">
            <a:solidFill>
              <a:srgbClr val="000000"/>
            </a:solidFill>
            <a:miter lim="800000"/>
            <a:headEnd/>
            <a:tailEnd/>
          </a:ln>
        </p:spPr>
        <p:txBody>
          <a:bodyPr/>
          <a:lstStyle/>
          <a:p>
            <a:endParaRPr lang="en-US"/>
          </a:p>
        </p:txBody>
      </p:sp>
      <p:sp>
        <p:nvSpPr>
          <p:cNvPr id="63607" name="Line 263"/>
          <p:cNvSpPr>
            <a:spLocks noChangeShapeType="1"/>
          </p:cNvSpPr>
          <p:nvPr/>
        </p:nvSpPr>
        <p:spPr bwMode="auto">
          <a:xfrm>
            <a:off x="4251325" y="3359150"/>
            <a:ext cx="0" cy="381000"/>
          </a:xfrm>
          <a:prstGeom prst="line">
            <a:avLst/>
          </a:prstGeom>
          <a:noFill/>
          <a:ln w="28575">
            <a:solidFill>
              <a:srgbClr val="0066FF"/>
            </a:solidFill>
            <a:round/>
            <a:headEnd/>
            <a:tailEnd/>
          </a:ln>
          <a:extLst>
            <a:ext uri="{909E8E84-426E-40DD-AFC4-6F175D3DCCD1}">
              <a14:hiddenFill xmlns:a14="http://schemas.microsoft.com/office/drawing/2010/main">
                <a:noFill/>
              </a14:hiddenFill>
            </a:ext>
          </a:extLst>
        </p:spPr>
        <p:txBody>
          <a:bodyPr wrap="none" anchor="ctr">
            <a:spAutoFit/>
          </a:bodyPr>
          <a:lstStyle/>
          <a:p>
            <a:endParaRPr lang="en-US"/>
          </a:p>
        </p:txBody>
      </p:sp>
      <p:sp>
        <p:nvSpPr>
          <p:cNvPr id="63608" name="Line 264"/>
          <p:cNvSpPr>
            <a:spLocks noChangeShapeType="1"/>
          </p:cNvSpPr>
          <p:nvPr/>
        </p:nvSpPr>
        <p:spPr bwMode="auto">
          <a:xfrm>
            <a:off x="1562100" y="3352800"/>
            <a:ext cx="0" cy="381000"/>
          </a:xfrm>
          <a:prstGeom prst="line">
            <a:avLst/>
          </a:prstGeom>
          <a:noFill/>
          <a:ln w="28575">
            <a:solidFill>
              <a:srgbClr val="0066FF"/>
            </a:solidFill>
            <a:round/>
            <a:headEnd/>
            <a:tailEnd/>
          </a:ln>
          <a:extLst>
            <a:ext uri="{909E8E84-426E-40DD-AFC4-6F175D3DCCD1}">
              <a14:hiddenFill xmlns:a14="http://schemas.microsoft.com/office/drawing/2010/main">
                <a:noFill/>
              </a14:hiddenFill>
            </a:ext>
          </a:extLst>
        </p:spPr>
        <p:txBody>
          <a:bodyPr wrap="none" anchor="ctr">
            <a:spAutoFit/>
          </a:bodyPr>
          <a:lstStyle/>
          <a:p>
            <a:endParaRPr lang="en-US"/>
          </a:p>
        </p:txBody>
      </p:sp>
      <p:sp>
        <p:nvSpPr>
          <p:cNvPr id="63609" name="Rectangle 265"/>
          <p:cNvSpPr>
            <a:spLocks noChangeArrowheads="1"/>
          </p:cNvSpPr>
          <p:nvPr/>
        </p:nvSpPr>
        <p:spPr bwMode="auto">
          <a:xfrm>
            <a:off x="1676400" y="3429000"/>
            <a:ext cx="269875"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p>
            <a:r>
              <a:rPr lang="en-US" b="1">
                <a:solidFill>
                  <a:srgbClr val="0066FF"/>
                </a:solidFill>
              </a:rPr>
              <a:t>3</a:t>
            </a:r>
          </a:p>
        </p:txBody>
      </p:sp>
      <p:sp>
        <p:nvSpPr>
          <p:cNvPr id="63610" name="Rectangle 266"/>
          <p:cNvSpPr>
            <a:spLocks noChangeArrowheads="1"/>
          </p:cNvSpPr>
          <p:nvPr/>
        </p:nvSpPr>
        <p:spPr bwMode="auto">
          <a:xfrm>
            <a:off x="2178050" y="3429000"/>
            <a:ext cx="568325"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p>
            <a:r>
              <a:rPr lang="en-US"/>
              <a:t>3+1/4</a:t>
            </a:r>
          </a:p>
        </p:txBody>
      </p:sp>
      <p:sp>
        <p:nvSpPr>
          <p:cNvPr id="63611" name="Rectangle 267"/>
          <p:cNvSpPr>
            <a:spLocks noChangeArrowheads="1"/>
          </p:cNvSpPr>
          <p:nvPr/>
        </p:nvSpPr>
        <p:spPr bwMode="auto">
          <a:xfrm>
            <a:off x="2889250" y="3429000"/>
            <a:ext cx="568325"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p>
            <a:r>
              <a:rPr lang="en-US"/>
              <a:t>3+2/4</a:t>
            </a:r>
          </a:p>
        </p:txBody>
      </p:sp>
      <p:sp>
        <p:nvSpPr>
          <p:cNvPr id="63612" name="Rectangle 268"/>
          <p:cNvSpPr>
            <a:spLocks noChangeArrowheads="1"/>
          </p:cNvSpPr>
          <p:nvPr/>
        </p:nvSpPr>
        <p:spPr bwMode="auto">
          <a:xfrm>
            <a:off x="3546475" y="3429000"/>
            <a:ext cx="568325"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p>
            <a:r>
              <a:rPr lang="en-US"/>
              <a:t>3+3/4</a:t>
            </a:r>
          </a:p>
        </p:txBody>
      </p:sp>
      <p:grpSp>
        <p:nvGrpSpPr>
          <p:cNvPr id="63613" name="Group 269"/>
          <p:cNvGrpSpPr>
            <a:grpSpLocks/>
          </p:cNvGrpSpPr>
          <p:nvPr/>
        </p:nvGrpSpPr>
        <p:grpSpPr bwMode="auto">
          <a:xfrm>
            <a:off x="9629775" y="1828800"/>
            <a:ext cx="971550" cy="228600"/>
            <a:chOff x="6480" y="2640"/>
            <a:chExt cx="768" cy="144"/>
          </a:xfrm>
        </p:grpSpPr>
        <p:sp>
          <p:nvSpPr>
            <p:cNvPr id="63655" name="Line 270"/>
            <p:cNvSpPr>
              <a:spLocks noChangeShapeType="1"/>
            </p:cNvSpPr>
            <p:nvPr/>
          </p:nvSpPr>
          <p:spPr bwMode="auto">
            <a:xfrm>
              <a:off x="6480" y="2640"/>
              <a:ext cx="0" cy="144"/>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spAutoFit/>
            </a:bodyPr>
            <a:lstStyle/>
            <a:p>
              <a:endParaRPr lang="en-US"/>
            </a:p>
          </p:txBody>
        </p:sp>
        <p:sp>
          <p:nvSpPr>
            <p:cNvPr id="63656" name="Line 271"/>
            <p:cNvSpPr>
              <a:spLocks noChangeShapeType="1"/>
            </p:cNvSpPr>
            <p:nvPr/>
          </p:nvSpPr>
          <p:spPr bwMode="auto">
            <a:xfrm>
              <a:off x="6480" y="2688"/>
              <a:ext cx="768"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nchor="ctr">
              <a:spAutoFit/>
            </a:bodyPr>
            <a:lstStyle/>
            <a:p>
              <a:endParaRPr lang="en-US"/>
            </a:p>
          </p:txBody>
        </p:sp>
      </p:grpSp>
      <p:sp>
        <p:nvSpPr>
          <p:cNvPr id="63614" name="Rectangle 272"/>
          <p:cNvSpPr>
            <a:spLocks noChangeArrowheads="1"/>
          </p:cNvSpPr>
          <p:nvPr/>
        </p:nvSpPr>
        <p:spPr bwMode="auto">
          <a:xfrm>
            <a:off x="9372600" y="1355725"/>
            <a:ext cx="987425" cy="244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p>
            <a:r>
              <a:rPr lang="en-US" sz="1000"/>
              <a:t>Fraction of ms</a:t>
            </a:r>
          </a:p>
        </p:txBody>
      </p:sp>
      <p:sp>
        <p:nvSpPr>
          <p:cNvPr id="63615" name="Line 273"/>
          <p:cNvSpPr>
            <a:spLocks noChangeShapeType="1"/>
          </p:cNvSpPr>
          <p:nvPr/>
        </p:nvSpPr>
        <p:spPr bwMode="auto">
          <a:xfrm>
            <a:off x="10633075" y="1828800"/>
            <a:ext cx="0" cy="30480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nchor="ctr">
            <a:spAutoFit/>
          </a:bodyPr>
          <a:lstStyle/>
          <a:p>
            <a:endParaRPr lang="en-US"/>
          </a:p>
        </p:txBody>
      </p:sp>
      <p:sp>
        <p:nvSpPr>
          <p:cNvPr id="63616" name="Line 278"/>
          <p:cNvSpPr>
            <a:spLocks noChangeShapeType="1"/>
          </p:cNvSpPr>
          <p:nvPr/>
        </p:nvSpPr>
        <p:spPr bwMode="auto">
          <a:xfrm>
            <a:off x="6629400" y="1981200"/>
            <a:ext cx="2943225"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nchor="ctr">
            <a:spAutoFit/>
          </a:bodyPr>
          <a:lstStyle/>
          <a:p>
            <a:endParaRPr lang="en-US"/>
          </a:p>
        </p:txBody>
      </p:sp>
      <p:sp>
        <p:nvSpPr>
          <p:cNvPr id="63617" name="Rectangle 279"/>
          <p:cNvSpPr>
            <a:spLocks noChangeArrowheads="1"/>
          </p:cNvSpPr>
          <p:nvPr/>
        </p:nvSpPr>
        <p:spPr bwMode="auto">
          <a:xfrm>
            <a:off x="7419975" y="1428750"/>
            <a:ext cx="1463675" cy="244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p>
            <a:r>
              <a:rPr lang="en-US" sz="1000" noProof="1"/>
              <a:t>m_RangeX</a:t>
            </a:r>
            <a:r>
              <a:rPr lang="en-US" sz="1000"/>
              <a:t> (here 1ms)</a:t>
            </a:r>
          </a:p>
        </p:txBody>
      </p:sp>
      <p:sp>
        <p:nvSpPr>
          <p:cNvPr id="63618" name="Line 280"/>
          <p:cNvSpPr>
            <a:spLocks noChangeShapeType="1"/>
          </p:cNvSpPr>
          <p:nvPr/>
        </p:nvSpPr>
        <p:spPr bwMode="auto">
          <a:xfrm>
            <a:off x="8153400" y="1600200"/>
            <a:ext cx="0" cy="38100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nchor="ctr">
            <a:spAutoFit/>
          </a:bodyPr>
          <a:lstStyle/>
          <a:p>
            <a:endParaRPr lang="en-US"/>
          </a:p>
        </p:txBody>
      </p:sp>
      <p:sp>
        <p:nvSpPr>
          <p:cNvPr id="63619" name="Rectangle 281"/>
          <p:cNvSpPr>
            <a:spLocks noChangeArrowheads="1"/>
          </p:cNvSpPr>
          <p:nvPr/>
        </p:nvSpPr>
        <p:spPr bwMode="auto">
          <a:xfrm>
            <a:off x="4794250" y="4191000"/>
            <a:ext cx="1400175"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p>
            <a:r>
              <a:rPr lang="en-US" noProof="1"/>
              <a:t>m_</a:t>
            </a:r>
            <a:r>
              <a:rPr lang="en-US"/>
              <a:t>samplesPerMs</a:t>
            </a:r>
          </a:p>
        </p:txBody>
      </p:sp>
      <p:sp>
        <p:nvSpPr>
          <p:cNvPr id="63620" name="Rectangle 163"/>
          <p:cNvSpPr>
            <a:spLocks noChangeArrowheads="1"/>
          </p:cNvSpPr>
          <p:nvPr/>
        </p:nvSpPr>
        <p:spPr bwMode="auto">
          <a:xfrm>
            <a:off x="2994025" y="10852150"/>
            <a:ext cx="1895475" cy="273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p>
            <a:pPr algn="l"/>
            <a:r>
              <a:rPr lang="en-US" sz="800"/>
              <a:t>__int64</a:t>
            </a:r>
            <a:r>
              <a:rPr lang="en-US"/>
              <a:t>  M</a:t>
            </a:r>
            <a:r>
              <a:rPr lang="en-US" noProof="1"/>
              <a:t>_spike_IdxOfAI</a:t>
            </a:r>
            <a:r>
              <a:rPr lang="en-US"/>
              <a:t>[ ]</a:t>
            </a:r>
          </a:p>
        </p:txBody>
      </p:sp>
      <p:grpSp>
        <p:nvGrpSpPr>
          <p:cNvPr id="63621" name="Group 164"/>
          <p:cNvGrpSpPr>
            <a:grpSpLocks/>
          </p:cNvGrpSpPr>
          <p:nvPr/>
        </p:nvGrpSpPr>
        <p:grpSpPr bwMode="auto">
          <a:xfrm>
            <a:off x="4191000" y="11109325"/>
            <a:ext cx="6934200" cy="304800"/>
            <a:chOff x="2640" y="4416"/>
            <a:chExt cx="3798" cy="192"/>
          </a:xfrm>
        </p:grpSpPr>
        <p:sp>
          <p:nvSpPr>
            <p:cNvPr id="63646" name="Rectangle 165"/>
            <p:cNvSpPr>
              <a:spLocks noChangeArrowheads="1"/>
            </p:cNvSpPr>
            <p:nvPr/>
          </p:nvSpPr>
          <p:spPr bwMode="auto">
            <a:xfrm>
              <a:off x="2640" y="4416"/>
              <a:ext cx="424" cy="192"/>
            </a:xfrm>
            <a:prstGeom prst="rect">
              <a:avLst/>
            </a:prstGeom>
            <a:solidFill>
              <a:srgbClr val="FFFFFF"/>
            </a:solidFill>
            <a:ln w="9525">
              <a:solidFill>
                <a:srgbClr val="000000"/>
              </a:solidFill>
              <a:miter lim="800000"/>
              <a:headEnd/>
              <a:tailEnd/>
            </a:ln>
          </p:spPr>
          <p:txBody>
            <a:bodyPr/>
            <a:lstStyle/>
            <a:p>
              <a:endParaRPr lang="en-US"/>
            </a:p>
          </p:txBody>
        </p:sp>
        <p:sp>
          <p:nvSpPr>
            <p:cNvPr id="63647" name="Rectangle 166"/>
            <p:cNvSpPr>
              <a:spLocks noChangeArrowheads="1"/>
            </p:cNvSpPr>
            <p:nvPr/>
          </p:nvSpPr>
          <p:spPr bwMode="auto">
            <a:xfrm>
              <a:off x="3064" y="4416"/>
              <a:ext cx="421" cy="192"/>
            </a:xfrm>
            <a:prstGeom prst="rect">
              <a:avLst/>
            </a:prstGeom>
            <a:solidFill>
              <a:srgbClr val="FFFFFF"/>
            </a:solidFill>
            <a:ln w="9525">
              <a:solidFill>
                <a:srgbClr val="000000"/>
              </a:solidFill>
              <a:miter lim="800000"/>
              <a:headEnd/>
              <a:tailEnd/>
            </a:ln>
          </p:spPr>
          <p:txBody>
            <a:bodyPr/>
            <a:lstStyle/>
            <a:p>
              <a:endParaRPr lang="en-US"/>
            </a:p>
          </p:txBody>
        </p:sp>
        <p:sp>
          <p:nvSpPr>
            <p:cNvPr id="63648" name="Rectangle 167"/>
            <p:cNvSpPr>
              <a:spLocks noChangeArrowheads="1"/>
            </p:cNvSpPr>
            <p:nvPr/>
          </p:nvSpPr>
          <p:spPr bwMode="auto">
            <a:xfrm>
              <a:off x="3485" y="4416"/>
              <a:ext cx="424" cy="192"/>
            </a:xfrm>
            <a:prstGeom prst="rect">
              <a:avLst/>
            </a:prstGeom>
            <a:solidFill>
              <a:srgbClr val="FFFFFF"/>
            </a:solidFill>
            <a:ln w="9525">
              <a:solidFill>
                <a:srgbClr val="000000"/>
              </a:solidFill>
              <a:miter lim="800000"/>
              <a:headEnd/>
              <a:tailEnd/>
            </a:ln>
          </p:spPr>
          <p:txBody>
            <a:bodyPr/>
            <a:lstStyle/>
            <a:p>
              <a:endParaRPr lang="en-US"/>
            </a:p>
          </p:txBody>
        </p:sp>
        <p:sp>
          <p:nvSpPr>
            <p:cNvPr id="63649" name="Rectangle 168"/>
            <p:cNvSpPr>
              <a:spLocks noChangeArrowheads="1"/>
            </p:cNvSpPr>
            <p:nvPr/>
          </p:nvSpPr>
          <p:spPr bwMode="auto">
            <a:xfrm>
              <a:off x="3909" y="4416"/>
              <a:ext cx="424" cy="192"/>
            </a:xfrm>
            <a:prstGeom prst="rect">
              <a:avLst/>
            </a:prstGeom>
            <a:solidFill>
              <a:srgbClr val="FFFFFF"/>
            </a:solidFill>
            <a:ln w="9525">
              <a:solidFill>
                <a:srgbClr val="000000"/>
              </a:solidFill>
              <a:miter lim="800000"/>
              <a:headEnd/>
              <a:tailEnd/>
            </a:ln>
          </p:spPr>
          <p:txBody>
            <a:bodyPr/>
            <a:lstStyle/>
            <a:p>
              <a:endParaRPr lang="en-US"/>
            </a:p>
          </p:txBody>
        </p:sp>
        <p:sp>
          <p:nvSpPr>
            <p:cNvPr id="63650" name="Rectangle 169"/>
            <p:cNvSpPr>
              <a:spLocks noChangeArrowheads="1"/>
            </p:cNvSpPr>
            <p:nvPr/>
          </p:nvSpPr>
          <p:spPr bwMode="auto">
            <a:xfrm>
              <a:off x="4331" y="4416"/>
              <a:ext cx="424" cy="192"/>
            </a:xfrm>
            <a:prstGeom prst="rect">
              <a:avLst/>
            </a:prstGeom>
            <a:solidFill>
              <a:srgbClr val="FFFFFF"/>
            </a:solidFill>
            <a:ln w="9525">
              <a:solidFill>
                <a:srgbClr val="000000"/>
              </a:solidFill>
              <a:miter lim="800000"/>
              <a:headEnd/>
              <a:tailEnd/>
            </a:ln>
          </p:spPr>
          <p:txBody>
            <a:bodyPr/>
            <a:lstStyle/>
            <a:p>
              <a:endParaRPr lang="en-US"/>
            </a:p>
          </p:txBody>
        </p:sp>
        <p:sp>
          <p:nvSpPr>
            <p:cNvPr id="63651" name="Rectangle 170"/>
            <p:cNvSpPr>
              <a:spLocks noChangeArrowheads="1"/>
            </p:cNvSpPr>
            <p:nvPr/>
          </p:nvSpPr>
          <p:spPr bwMode="auto">
            <a:xfrm>
              <a:off x="4755" y="4416"/>
              <a:ext cx="423" cy="192"/>
            </a:xfrm>
            <a:prstGeom prst="rect">
              <a:avLst/>
            </a:prstGeom>
            <a:solidFill>
              <a:srgbClr val="FFFFFF"/>
            </a:solidFill>
            <a:ln w="9525">
              <a:solidFill>
                <a:srgbClr val="000000"/>
              </a:solidFill>
              <a:miter lim="800000"/>
              <a:headEnd/>
              <a:tailEnd/>
            </a:ln>
          </p:spPr>
          <p:txBody>
            <a:bodyPr/>
            <a:lstStyle/>
            <a:p>
              <a:endParaRPr lang="en-US"/>
            </a:p>
          </p:txBody>
        </p:sp>
        <p:sp>
          <p:nvSpPr>
            <p:cNvPr id="63652" name="Rectangle 171"/>
            <p:cNvSpPr>
              <a:spLocks noChangeArrowheads="1"/>
            </p:cNvSpPr>
            <p:nvPr/>
          </p:nvSpPr>
          <p:spPr bwMode="auto">
            <a:xfrm>
              <a:off x="5178" y="4416"/>
              <a:ext cx="422" cy="192"/>
            </a:xfrm>
            <a:prstGeom prst="rect">
              <a:avLst/>
            </a:prstGeom>
            <a:solidFill>
              <a:srgbClr val="FFFFFF"/>
            </a:solidFill>
            <a:ln w="9525">
              <a:solidFill>
                <a:srgbClr val="000000"/>
              </a:solidFill>
              <a:miter lim="800000"/>
              <a:headEnd/>
              <a:tailEnd/>
            </a:ln>
          </p:spPr>
          <p:txBody>
            <a:bodyPr/>
            <a:lstStyle/>
            <a:p>
              <a:endParaRPr lang="en-US"/>
            </a:p>
          </p:txBody>
        </p:sp>
        <p:sp>
          <p:nvSpPr>
            <p:cNvPr id="63653" name="Rectangle 172"/>
            <p:cNvSpPr>
              <a:spLocks noChangeArrowheads="1"/>
            </p:cNvSpPr>
            <p:nvPr/>
          </p:nvSpPr>
          <p:spPr bwMode="auto">
            <a:xfrm>
              <a:off x="5600" y="4416"/>
              <a:ext cx="424" cy="192"/>
            </a:xfrm>
            <a:prstGeom prst="rect">
              <a:avLst/>
            </a:prstGeom>
            <a:solidFill>
              <a:srgbClr val="FFFFFF"/>
            </a:solidFill>
            <a:ln w="9525">
              <a:solidFill>
                <a:srgbClr val="000000"/>
              </a:solidFill>
              <a:miter lim="800000"/>
              <a:headEnd/>
              <a:tailEnd/>
            </a:ln>
          </p:spPr>
          <p:txBody>
            <a:bodyPr/>
            <a:lstStyle/>
            <a:p>
              <a:endParaRPr lang="en-US"/>
            </a:p>
          </p:txBody>
        </p:sp>
        <p:sp>
          <p:nvSpPr>
            <p:cNvPr id="63654" name="Rectangle 173"/>
            <p:cNvSpPr>
              <a:spLocks noChangeArrowheads="1"/>
            </p:cNvSpPr>
            <p:nvPr/>
          </p:nvSpPr>
          <p:spPr bwMode="auto">
            <a:xfrm>
              <a:off x="6014" y="4416"/>
              <a:ext cx="424" cy="192"/>
            </a:xfrm>
            <a:prstGeom prst="rect">
              <a:avLst/>
            </a:prstGeom>
            <a:solidFill>
              <a:srgbClr val="FFFFFF"/>
            </a:solidFill>
            <a:ln w="9525">
              <a:solidFill>
                <a:srgbClr val="000000"/>
              </a:solidFill>
              <a:miter lim="800000"/>
              <a:headEnd/>
              <a:tailEnd/>
            </a:ln>
          </p:spPr>
          <p:txBody>
            <a:bodyPr/>
            <a:lstStyle/>
            <a:p>
              <a:endParaRPr lang="en-US"/>
            </a:p>
          </p:txBody>
        </p:sp>
      </p:grpSp>
      <p:sp>
        <p:nvSpPr>
          <p:cNvPr id="259" name="Rectangle 174"/>
          <p:cNvSpPr>
            <a:spLocks noChangeArrowheads="1"/>
          </p:cNvSpPr>
          <p:nvPr/>
        </p:nvSpPr>
        <p:spPr bwMode="auto">
          <a:xfrm>
            <a:off x="4140200" y="11131550"/>
            <a:ext cx="822325" cy="244475"/>
          </a:xfrm>
          <a:prstGeom prst="rect">
            <a:avLst/>
          </a:prstGeom>
          <a:noFill/>
          <a:ln>
            <a:noFill/>
          </a:ln>
          <a:effectLst/>
          <a:extLst/>
        </p:spPr>
        <p:txBody>
          <a:bodyPr wrap="none">
            <a:spAutoFit/>
          </a:bodyPr>
          <a:lstStyle/>
          <a:p>
            <a:pPr>
              <a:defRPr/>
            </a:pPr>
            <a:r>
              <a:rPr lang="en-US" sz="1050" dirty="0" err="1"/>
              <a:t>Idx</a:t>
            </a:r>
            <a:r>
              <a:rPr lang="en-US" sz="1050" dirty="0"/>
              <a:t> of M_AI</a:t>
            </a:r>
          </a:p>
        </p:txBody>
      </p:sp>
      <p:grpSp>
        <p:nvGrpSpPr>
          <p:cNvPr id="63623" name="Group 1"/>
          <p:cNvGrpSpPr>
            <a:grpSpLocks/>
          </p:cNvGrpSpPr>
          <p:nvPr/>
        </p:nvGrpSpPr>
        <p:grpSpPr bwMode="auto">
          <a:xfrm>
            <a:off x="5749925" y="12039600"/>
            <a:ext cx="5375275" cy="314325"/>
            <a:chOff x="6024563" y="12011025"/>
            <a:chExt cx="4706937" cy="311159"/>
          </a:xfrm>
        </p:grpSpPr>
        <p:sp>
          <p:nvSpPr>
            <p:cNvPr id="63632" name="Rectangle 185"/>
            <p:cNvSpPr>
              <a:spLocks noChangeArrowheads="1"/>
            </p:cNvSpPr>
            <p:nvPr/>
          </p:nvSpPr>
          <p:spPr bwMode="auto">
            <a:xfrm>
              <a:off x="6024563" y="12011025"/>
              <a:ext cx="673100" cy="304800"/>
            </a:xfrm>
            <a:prstGeom prst="rect">
              <a:avLst/>
            </a:prstGeom>
            <a:solidFill>
              <a:srgbClr val="FFFFFF"/>
            </a:solidFill>
            <a:ln w="9525">
              <a:solidFill>
                <a:srgbClr val="000000"/>
              </a:solidFill>
              <a:miter lim="800000"/>
              <a:headEnd/>
              <a:tailEnd/>
            </a:ln>
          </p:spPr>
          <p:txBody>
            <a:bodyPr/>
            <a:lstStyle/>
            <a:p>
              <a:endParaRPr lang="en-US"/>
            </a:p>
          </p:txBody>
        </p:sp>
        <p:sp>
          <p:nvSpPr>
            <p:cNvPr id="63633" name="Rectangle 186"/>
            <p:cNvSpPr>
              <a:spLocks noChangeArrowheads="1"/>
            </p:cNvSpPr>
            <p:nvPr/>
          </p:nvSpPr>
          <p:spPr bwMode="auto">
            <a:xfrm>
              <a:off x="6697663" y="12011025"/>
              <a:ext cx="668337" cy="304800"/>
            </a:xfrm>
            <a:prstGeom prst="rect">
              <a:avLst/>
            </a:prstGeom>
            <a:solidFill>
              <a:srgbClr val="FFFFFF"/>
            </a:solidFill>
            <a:ln w="9525">
              <a:solidFill>
                <a:srgbClr val="000000"/>
              </a:solidFill>
              <a:miter lim="800000"/>
              <a:headEnd/>
              <a:tailEnd/>
            </a:ln>
          </p:spPr>
          <p:txBody>
            <a:bodyPr/>
            <a:lstStyle/>
            <a:p>
              <a:endParaRPr lang="en-US"/>
            </a:p>
          </p:txBody>
        </p:sp>
        <p:sp>
          <p:nvSpPr>
            <p:cNvPr id="63634" name="Rectangle 187"/>
            <p:cNvSpPr>
              <a:spLocks noChangeArrowheads="1"/>
            </p:cNvSpPr>
            <p:nvPr/>
          </p:nvSpPr>
          <p:spPr bwMode="auto">
            <a:xfrm>
              <a:off x="7366000" y="12011025"/>
              <a:ext cx="673100" cy="304800"/>
            </a:xfrm>
            <a:prstGeom prst="rect">
              <a:avLst/>
            </a:prstGeom>
            <a:solidFill>
              <a:srgbClr val="FFFFFF"/>
            </a:solidFill>
            <a:ln w="9525">
              <a:solidFill>
                <a:srgbClr val="000000"/>
              </a:solidFill>
              <a:miter lim="800000"/>
              <a:headEnd/>
              <a:tailEnd/>
            </a:ln>
          </p:spPr>
          <p:txBody>
            <a:bodyPr/>
            <a:lstStyle/>
            <a:p>
              <a:endParaRPr lang="en-US"/>
            </a:p>
          </p:txBody>
        </p:sp>
        <p:sp>
          <p:nvSpPr>
            <p:cNvPr id="63635" name="Rectangle 188"/>
            <p:cNvSpPr>
              <a:spLocks noChangeArrowheads="1"/>
            </p:cNvSpPr>
            <p:nvPr/>
          </p:nvSpPr>
          <p:spPr bwMode="auto">
            <a:xfrm>
              <a:off x="8039100" y="12011025"/>
              <a:ext cx="673100" cy="304800"/>
            </a:xfrm>
            <a:prstGeom prst="rect">
              <a:avLst/>
            </a:prstGeom>
            <a:solidFill>
              <a:srgbClr val="FFFFFF"/>
            </a:solidFill>
            <a:ln w="9525">
              <a:solidFill>
                <a:srgbClr val="000000"/>
              </a:solidFill>
              <a:miter lim="800000"/>
              <a:headEnd/>
              <a:tailEnd/>
            </a:ln>
          </p:spPr>
          <p:txBody>
            <a:bodyPr/>
            <a:lstStyle/>
            <a:p>
              <a:endParaRPr lang="en-US"/>
            </a:p>
          </p:txBody>
        </p:sp>
        <p:sp>
          <p:nvSpPr>
            <p:cNvPr id="63636" name="Rectangle 190"/>
            <p:cNvSpPr>
              <a:spLocks noChangeArrowheads="1"/>
            </p:cNvSpPr>
            <p:nvPr/>
          </p:nvSpPr>
          <p:spPr bwMode="auto">
            <a:xfrm>
              <a:off x="6230300" y="12048933"/>
              <a:ext cx="234930" cy="2732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p>
              <a:r>
                <a:rPr lang="en-US"/>
                <a:t>0</a:t>
              </a:r>
            </a:p>
          </p:txBody>
        </p:sp>
        <p:sp>
          <p:nvSpPr>
            <p:cNvPr id="63637" name="Rectangle 191"/>
            <p:cNvSpPr>
              <a:spLocks noChangeArrowheads="1"/>
            </p:cNvSpPr>
            <p:nvPr/>
          </p:nvSpPr>
          <p:spPr bwMode="auto">
            <a:xfrm>
              <a:off x="6844732" y="12048933"/>
              <a:ext cx="308606" cy="2732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p>
              <a:r>
                <a:rPr lang="en-US"/>
                <a:t>50</a:t>
              </a:r>
            </a:p>
          </p:txBody>
        </p:sp>
        <p:sp>
          <p:nvSpPr>
            <p:cNvPr id="63638" name="Rectangle 192"/>
            <p:cNvSpPr>
              <a:spLocks noChangeArrowheads="1"/>
            </p:cNvSpPr>
            <p:nvPr/>
          </p:nvSpPr>
          <p:spPr bwMode="auto">
            <a:xfrm>
              <a:off x="7556472" y="12048933"/>
              <a:ext cx="308606" cy="2732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p>
              <a:r>
                <a:rPr lang="en-US"/>
                <a:t>56</a:t>
              </a:r>
            </a:p>
          </p:txBody>
        </p:sp>
        <p:sp>
          <p:nvSpPr>
            <p:cNvPr id="63639" name="Rectangle 193"/>
            <p:cNvSpPr>
              <a:spLocks noChangeArrowheads="1"/>
            </p:cNvSpPr>
            <p:nvPr/>
          </p:nvSpPr>
          <p:spPr bwMode="auto">
            <a:xfrm>
              <a:off x="8247360" y="12048933"/>
              <a:ext cx="234930" cy="2732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p>
              <a:r>
                <a:rPr lang="en-US"/>
                <a:t>0</a:t>
              </a:r>
            </a:p>
          </p:txBody>
        </p:sp>
        <p:sp>
          <p:nvSpPr>
            <p:cNvPr id="63640" name="Rectangle 248"/>
            <p:cNvSpPr>
              <a:spLocks noChangeArrowheads="1"/>
            </p:cNvSpPr>
            <p:nvPr/>
          </p:nvSpPr>
          <p:spPr bwMode="auto">
            <a:xfrm>
              <a:off x="8712200" y="12011025"/>
              <a:ext cx="673100" cy="304800"/>
            </a:xfrm>
            <a:prstGeom prst="rect">
              <a:avLst/>
            </a:prstGeom>
            <a:solidFill>
              <a:srgbClr val="FFFFFF"/>
            </a:solidFill>
            <a:ln w="9525">
              <a:solidFill>
                <a:srgbClr val="000000"/>
              </a:solidFill>
              <a:miter lim="800000"/>
              <a:headEnd/>
              <a:tailEnd/>
            </a:ln>
          </p:spPr>
          <p:txBody>
            <a:bodyPr/>
            <a:lstStyle/>
            <a:p>
              <a:endParaRPr lang="en-US"/>
            </a:p>
          </p:txBody>
        </p:sp>
        <p:sp>
          <p:nvSpPr>
            <p:cNvPr id="63641" name="Rectangle 249"/>
            <p:cNvSpPr>
              <a:spLocks noChangeArrowheads="1"/>
            </p:cNvSpPr>
            <p:nvPr/>
          </p:nvSpPr>
          <p:spPr bwMode="auto">
            <a:xfrm>
              <a:off x="8921567" y="12048933"/>
              <a:ext cx="234930" cy="2732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p>
              <a:r>
                <a:rPr lang="en-US"/>
                <a:t>0</a:t>
              </a:r>
            </a:p>
          </p:txBody>
        </p:sp>
        <p:sp>
          <p:nvSpPr>
            <p:cNvPr id="63642" name="Rectangle 188"/>
            <p:cNvSpPr>
              <a:spLocks noChangeArrowheads="1"/>
            </p:cNvSpPr>
            <p:nvPr/>
          </p:nvSpPr>
          <p:spPr bwMode="auto">
            <a:xfrm>
              <a:off x="9385300" y="12011025"/>
              <a:ext cx="673100" cy="304800"/>
            </a:xfrm>
            <a:prstGeom prst="rect">
              <a:avLst/>
            </a:prstGeom>
            <a:solidFill>
              <a:srgbClr val="FFFFFF"/>
            </a:solidFill>
            <a:ln w="9525">
              <a:solidFill>
                <a:srgbClr val="000000"/>
              </a:solidFill>
              <a:miter lim="800000"/>
              <a:headEnd/>
              <a:tailEnd/>
            </a:ln>
          </p:spPr>
          <p:txBody>
            <a:bodyPr/>
            <a:lstStyle/>
            <a:p>
              <a:endParaRPr lang="en-US"/>
            </a:p>
          </p:txBody>
        </p:sp>
        <p:sp>
          <p:nvSpPr>
            <p:cNvPr id="63643" name="Rectangle 193"/>
            <p:cNvSpPr>
              <a:spLocks noChangeArrowheads="1"/>
            </p:cNvSpPr>
            <p:nvPr/>
          </p:nvSpPr>
          <p:spPr bwMode="auto">
            <a:xfrm>
              <a:off x="9594384" y="12048933"/>
              <a:ext cx="234930" cy="2732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p>
              <a:r>
                <a:rPr lang="en-US"/>
                <a:t>0</a:t>
              </a:r>
            </a:p>
          </p:txBody>
        </p:sp>
        <p:sp>
          <p:nvSpPr>
            <p:cNvPr id="63644" name="Rectangle 248"/>
            <p:cNvSpPr>
              <a:spLocks noChangeArrowheads="1"/>
            </p:cNvSpPr>
            <p:nvPr/>
          </p:nvSpPr>
          <p:spPr bwMode="auto">
            <a:xfrm>
              <a:off x="10058400" y="12011025"/>
              <a:ext cx="673100" cy="304800"/>
            </a:xfrm>
            <a:prstGeom prst="rect">
              <a:avLst/>
            </a:prstGeom>
            <a:solidFill>
              <a:srgbClr val="FFFFFF"/>
            </a:solidFill>
            <a:ln w="9525">
              <a:solidFill>
                <a:srgbClr val="000000"/>
              </a:solidFill>
              <a:miter lim="800000"/>
              <a:headEnd/>
              <a:tailEnd/>
            </a:ln>
          </p:spPr>
          <p:txBody>
            <a:bodyPr/>
            <a:lstStyle/>
            <a:p>
              <a:endParaRPr lang="en-US"/>
            </a:p>
          </p:txBody>
        </p:sp>
        <p:sp>
          <p:nvSpPr>
            <p:cNvPr id="63645" name="Rectangle 249"/>
            <p:cNvSpPr>
              <a:spLocks noChangeArrowheads="1"/>
            </p:cNvSpPr>
            <p:nvPr/>
          </p:nvSpPr>
          <p:spPr bwMode="auto">
            <a:xfrm>
              <a:off x="10267201" y="12048933"/>
              <a:ext cx="234930" cy="2732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p>
              <a:r>
                <a:rPr lang="en-US"/>
                <a:t>0</a:t>
              </a:r>
            </a:p>
          </p:txBody>
        </p:sp>
      </p:grpSp>
      <p:sp>
        <p:nvSpPr>
          <p:cNvPr id="63624" name="Rectangle 282"/>
          <p:cNvSpPr>
            <a:spLocks noChangeArrowheads="1"/>
          </p:cNvSpPr>
          <p:nvPr/>
        </p:nvSpPr>
        <p:spPr bwMode="auto">
          <a:xfrm>
            <a:off x="4981575" y="12954000"/>
            <a:ext cx="7410450" cy="244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p>
            <a:pPr algn="l"/>
            <a:r>
              <a:rPr lang="en-US" sz="1000"/>
              <a:t>: The conversion from “Idx of M_AI” index to the index of SDFi is a fixed 1 to 1 mapping, though the time resolutions are different..</a:t>
            </a:r>
          </a:p>
        </p:txBody>
      </p:sp>
      <p:sp>
        <p:nvSpPr>
          <p:cNvPr id="63625" name="Rectangle 281"/>
          <p:cNvSpPr>
            <a:spLocks noChangeArrowheads="1"/>
          </p:cNvSpPr>
          <p:nvPr/>
        </p:nvSpPr>
        <p:spPr bwMode="auto">
          <a:xfrm>
            <a:off x="4521200" y="4419600"/>
            <a:ext cx="1949450"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p>
            <a:r>
              <a:rPr lang="en-US" noProof="1"/>
              <a:t>Corresponds to m_SDF[</a:t>
            </a:r>
            <a:r>
              <a:rPr lang="en-US" b="1" noProof="1">
                <a:solidFill>
                  <a:srgbClr val="0070C0"/>
                </a:solidFill>
              </a:rPr>
              <a:t>4</a:t>
            </a:r>
            <a:r>
              <a:rPr lang="en-US" noProof="1"/>
              <a:t>]</a:t>
            </a:r>
            <a:endParaRPr lang="en-US"/>
          </a:p>
        </p:txBody>
      </p:sp>
      <p:sp>
        <p:nvSpPr>
          <p:cNvPr id="63626" name="AutoShape 178"/>
          <p:cNvSpPr>
            <a:spLocks/>
          </p:cNvSpPr>
          <p:nvPr/>
        </p:nvSpPr>
        <p:spPr bwMode="auto">
          <a:xfrm>
            <a:off x="4159250" y="11855450"/>
            <a:ext cx="193675" cy="1174750"/>
          </a:xfrm>
          <a:prstGeom prst="leftBrace">
            <a:avLst>
              <a:gd name="adj1" fmla="val 11317"/>
              <a:gd name="adj2" fmla="val 50000"/>
            </a:avLst>
          </a:prstGeom>
          <a:noFill/>
          <a:ln w="9525">
            <a:solidFill>
              <a:schemeClr val="tx1"/>
            </a:solidFill>
            <a:round/>
            <a:headEnd/>
            <a:tailEnd/>
          </a:ln>
          <a:extLst>
            <a:ext uri="{909E8E84-426E-40DD-AFC4-6F175D3DCCD1}">
              <a14:hiddenFill xmlns:a14="http://schemas.microsoft.com/office/drawing/2010/main">
                <a:solidFill>
                  <a:srgbClr val="FFFFFF"/>
                </a:solidFill>
              </a14:hiddenFill>
            </a:ext>
          </a:extLst>
        </p:spPr>
        <p:txBody>
          <a:bodyPr anchor="ctr"/>
          <a:lstStyle/>
          <a:p>
            <a:endParaRPr lang="en-US"/>
          </a:p>
        </p:txBody>
      </p:sp>
      <p:sp>
        <p:nvSpPr>
          <p:cNvPr id="63627" name="Rectangle 179"/>
          <p:cNvSpPr>
            <a:spLocks noChangeArrowheads="1"/>
          </p:cNvSpPr>
          <p:nvPr/>
        </p:nvSpPr>
        <p:spPr bwMode="auto">
          <a:xfrm rot="-5400000">
            <a:off x="2689225" y="12166600"/>
            <a:ext cx="245110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p>
            <a:r>
              <a:rPr lang="en-US">
                <a:solidFill>
                  <a:srgbClr val="CC0000"/>
                </a:solidFill>
              </a:rPr>
              <a:t>SDF</a:t>
            </a:r>
          </a:p>
          <a:p>
            <a:r>
              <a:rPr lang="en-US" sz="800">
                <a:solidFill>
                  <a:srgbClr val="CC0000"/>
                </a:solidFill>
              </a:rPr>
              <a:t>(make sure that there is a 1-to-1 correspondence between the locations of m_SDF[ ] and M_AI[ ], though the resolution s are different.)</a:t>
            </a:r>
          </a:p>
        </p:txBody>
      </p:sp>
      <p:sp>
        <p:nvSpPr>
          <p:cNvPr id="63628" name="Line 212"/>
          <p:cNvSpPr>
            <a:spLocks noChangeShapeType="1"/>
          </p:cNvSpPr>
          <p:nvPr/>
        </p:nvSpPr>
        <p:spPr bwMode="auto">
          <a:xfrm>
            <a:off x="7696200" y="11414125"/>
            <a:ext cx="746125" cy="466725"/>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nchor="ctr">
            <a:spAutoFit/>
          </a:bodyPr>
          <a:lstStyle/>
          <a:p>
            <a:endParaRPr lang="en-US"/>
          </a:p>
        </p:txBody>
      </p:sp>
      <p:sp>
        <p:nvSpPr>
          <p:cNvPr id="63629" name="Line 212"/>
          <p:cNvSpPr>
            <a:spLocks noChangeShapeType="1"/>
          </p:cNvSpPr>
          <p:nvPr/>
        </p:nvSpPr>
        <p:spPr bwMode="auto">
          <a:xfrm>
            <a:off x="7696200" y="11414125"/>
            <a:ext cx="1539875" cy="46990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nchor="ctr">
            <a:spAutoFit/>
          </a:bodyPr>
          <a:lstStyle/>
          <a:p>
            <a:endParaRPr lang="en-US"/>
          </a:p>
        </p:txBody>
      </p:sp>
      <p:sp>
        <p:nvSpPr>
          <p:cNvPr id="63630" name="Line 212"/>
          <p:cNvSpPr>
            <a:spLocks noChangeShapeType="1"/>
          </p:cNvSpPr>
          <p:nvPr/>
        </p:nvSpPr>
        <p:spPr bwMode="auto">
          <a:xfrm flipH="1">
            <a:off x="6121400" y="11414125"/>
            <a:ext cx="1574800" cy="46990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nchor="ctr">
            <a:spAutoFit/>
          </a:bodyPr>
          <a:lstStyle/>
          <a:p>
            <a:endParaRPr lang="en-US"/>
          </a:p>
        </p:txBody>
      </p:sp>
      <p:sp>
        <p:nvSpPr>
          <p:cNvPr id="63631" name="Rectangle 282"/>
          <p:cNvSpPr>
            <a:spLocks noChangeArrowheads="1"/>
          </p:cNvSpPr>
          <p:nvPr/>
        </p:nvSpPr>
        <p:spPr bwMode="auto">
          <a:xfrm>
            <a:off x="10007600" y="11645900"/>
            <a:ext cx="2438400"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p>
            <a:r>
              <a:rPr lang="en-US" sz="1000"/>
              <a:t>Y=1000 x ( </a:t>
            </a:r>
            <a:r>
              <a:rPr lang="en-US" sz="1000" i="1">
                <a:latin typeface="Times New Roman" pitchFamily="18" charset="0"/>
                <a:cs typeface="Times New Roman" pitchFamily="18" charset="0"/>
              </a:rPr>
              <a:t>x</a:t>
            </a:r>
            <a:r>
              <a:rPr lang="en-US" sz="1000"/>
              <a:t>/DATA_SAMPLING_RATE)</a:t>
            </a:r>
          </a:p>
          <a:p>
            <a:endParaRPr lang="en-US" sz="1000"/>
          </a:p>
        </p:txBody>
      </p:sp>
    </p:spTree>
  </p:cSld>
  <p:clrMapOvr>
    <a:masterClrMapping/>
  </p:clrMapOvr>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Rectangle 13"/>
          <p:cNvSpPr>
            <a:spLocks noChangeArrowheads="1"/>
          </p:cNvSpPr>
          <p:nvPr/>
        </p:nvSpPr>
        <p:spPr bwMode="auto">
          <a:xfrm>
            <a:off x="0" y="0"/>
            <a:ext cx="18288000" cy="990600"/>
          </a:xfrm>
          <a:prstGeom prst="rect">
            <a:avLst/>
          </a:prstGeom>
          <a:gradFill rotWithShape="1">
            <a:gsLst>
              <a:gs pos="0">
                <a:srgbClr val="CACACA"/>
              </a:gs>
              <a:gs pos="50000">
                <a:srgbClr val="EAEAEA"/>
              </a:gs>
              <a:gs pos="100000">
                <a:srgbClr val="CACACA"/>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lIns="182880" tIns="91440" rIns="182880" bIns="91440" anchor="ctr"/>
          <a:lstStyle/>
          <a:p>
            <a:pPr defTabSz="1828800"/>
            <a:r>
              <a:rPr lang="en-US" sz="3600" b="1">
                <a:solidFill>
                  <a:srgbClr val="A50021"/>
                </a:solidFill>
              </a:rPr>
              <a:t>MOXY - Overlapping the eye position marker over changing images</a:t>
            </a:r>
          </a:p>
        </p:txBody>
      </p:sp>
      <p:sp>
        <p:nvSpPr>
          <p:cNvPr id="64515" name="Freeform 8"/>
          <p:cNvSpPr>
            <a:spLocks/>
          </p:cNvSpPr>
          <p:nvPr/>
        </p:nvSpPr>
        <p:spPr bwMode="auto">
          <a:xfrm>
            <a:off x="1635125" y="4724400"/>
            <a:ext cx="1755775" cy="3013075"/>
          </a:xfrm>
          <a:custGeom>
            <a:avLst/>
            <a:gdLst>
              <a:gd name="T0" fmla="*/ 0 w 768"/>
              <a:gd name="T1" fmla="*/ 0 h 2064"/>
              <a:gd name="T2" fmla="*/ 0 w 768"/>
              <a:gd name="T3" fmla="*/ 2147483647 h 2064"/>
              <a:gd name="T4" fmla="*/ 2147483647 w 768"/>
              <a:gd name="T5" fmla="*/ 2147483647 h 2064"/>
              <a:gd name="T6" fmla="*/ 2147483647 w 768"/>
              <a:gd name="T7" fmla="*/ 2147483647 h 2064"/>
              <a:gd name="T8" fmla="*/ 0 w 768"/>
              <a:gd name="T9" fmla="*/ 0 h 2064"/>
              <a:gd name="T10" fmla="*/ 0 60000 65536"/>
              <a:gd name="T11" fmla="*/ 0 60000 65536"/>
              <a:gd name="T12" fmla="*/ 0 60000 65536"/>
              <a:gd name="T13" fmla="*/ 0 60000 65536"/>
              <a:gd name="T14" fmla="*/ 0 60000 65536"/>
              <a:gd name="T15" fmla="*/ 0 w 768"/>
              <a:gd name="T16" fmla="*/ 0 h 2064"/>
              <a:gd name="T17" fmla="*/ 768 w 768"/>
              <a:gd name="T18" fmla="*/ 2064 h 2064"/>
            </a:gdLst>
            <a:ahLst/>
            <a:cxnLst>
              <a:cxn ang="T10">
                <a:pos x="T0" y="T1"/>
              </a:cxn>
              <a:cxn ang="T11">
                <a:pos x="T2" y="T3"/>
              </a:cxn>
              <a:cxn ang="T12">
                <a:pos x="T4" y="T5"/>
              </a:cxn>
              <a:cxn ang="T13">
                <a:pos x="T6" y="T7"/>
              </a:cxn>
              <a:cxn ang="T14">
                <a:pos x="T8" y="T9"/>
              </a:cxn>
            </a:cxnLst>
            <a:rect l="T15" t="T16" r="T17" b="T18"/>
            <a:pathLst>
              <a:path w="768" h="2064">
                <a:moveTo>
                  <a:pt x="0" y="0"/>
                </a:moveTo>
                <a:lnTo>
                  <a:pt x="0" y="2064"/>
                </a:lnTo>
                <a:lnTo>
                  <a:pt x="768" y="1632"/>
                </a:lnTo>
                <a:lnTo>
                  <a:pt x="768" y="384"/>
                </a:lnTo>
                <a:lnTo>
                  <a:pt x="0" y="0"/>
                </a:lnTo>
                <a:close/>
              </a:path>
            </a:pathLst>
          </a:custGeom>
          <a:gradFill rotWithShape="1">
            <a:gsLst>
              <a:gs pos="0">
                <a:srgbClr val="737373"/>
              </a:gs>
              <a:gs pos="100000">
                <a:srgbClr val="F8F8F8"/>
              </a:gs>
            </a:gsLst>
            <a:lin ang="5400000" scaled="1"/>
          </a:gradFill>
          <a:ln w="9525">
            <a:solidFill>
              <a:schemeClr val="tx1"/>
            </a:solidFill>
            <a:round/>
            <a:headEnd/>
            <a:tailEnd/>
          </a:ln>
        </p:spPr>
        <p:txBody>
          <a:bodyPr/>
          <a:lstStyle/>
          <a:p>
            <a:endParaRPr lang="en-US"/>
          </a:p>
        </p:txBody>
      </p:sp>
      <p:sp>
        <p:nvSpPr>
          <p:cNvPr id="64516" name="Oval 9"/>
          <p:cNvSpPr>
            <a:spLocks noChangeArrowheads="1"/>
          </p:cNvSpPr>
          <p:nvPr/>
        </p:nvSpPr>
        <p:spPr bwMode="auto">
          <a:xfrm rot="10800000">
            <a:off x="2587625" y="5991225"/>
            <a:ext cx="266700" cy="409575"/>
          </a:xfrm>
          <a:prstGeom prst="ellipse">
            <a:avLst/>
          </a:prstGeom>
          <a:solidFill>
            <a:srgbClr val="0099FF"/>
          </a:solidFill>
          <a:ln w="9525">
            <a:solidFill>
              <a:srgbClr val="0099FF"/>
            </a:solidFill>
            <a:round/>
            <a:headEnd/>
            <a:tailEnd/>
          </a:ln>
        </p:spPr>
        <p:txBody>
          <a:bodyPr rot="10800000" wrap="none" anchor="ctr"/>
          <a:lstStyle/>
          <a:p>
            <a:endParaRPr lang="en-US"/>
          </a:p>
        </p:txBody>
      </p:sp>
      <p:sp>
        <p:nvSpPr>
          <p:cNvPr id="64517" name="Line 52"/>
          <p:cNvSpPr>
            <a:spLocks noChangeShapeType="1"/>
          </p:cNvSpPr>
          <p:nvPr/>
        </p:nvSpPr>
        <p:spPr bwMode="auto">
          <a:xfrm rot="10800000">
            <a:off x="1600200" y="4730750"/>
            <a:ext cx="0" cy="299720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4518" name="Oval 53"/>
          <p:cNvSpPr>
            <a:spLocks noChangeArrowheads="1"/>
          </p:cNvSpPr>
          <p:nvPr/>
        </p:nvSpPr>
        <p:spPr bwMode="auto">
          <a:xfrm rot="10800000">
            <a:off x="2359025" y="6642100"/>
            <a:ext cx="69850" cy="63500"/>
          </a:xfrm>
          <a:prstGeom prst="ellipse">
            <a:avLst/>
          </a:prstGeom>
          <a:solidFill>
            <a:srgbClr val="00A200"/>
          </a:solidFill>
          <a:ln>
            <a:noFill/>
          </a:ln>
          <a:extLst>
            <a:ext uri="{91240B29-F687-4F45-9708-019B960494DF}">
              <a14:hiddenLine xmlns:a14="http://schemas.microsoft.com/office/drawing/2010/main" w="9525">
                <a:solidFill>
                  <a:srgbClr val="000000"/>
                </a:solidFill>
                <a:round/>
                <a:headEnd/>
                <a:tailEnd/>
              </a14:hiddenLine>
            </a:ext>
          </a:extLst>
        </p:spPr>
        <p:txBody>
          <a:bodyPr rot="10800000" wrap="none" anchor="ctr"/>
          <a:lstStyle/>
          <a:p>
            <a:endParaRPr lang="en-US"/>
          </a:p>
        </p:txBody>
      </p:sp>
      <p:sp>
        <p:nvSpPr>
          <p:cNvPr id="64519" name="Oval 54"/>
          <p:cNvSpPr>
            <a:spLocks noChangeArrowheads="1"/>
          </p:cNvSpPr>
          <p:nvPr/>
        </p:nvSpPr>
        <p:spPr bwMode="auto">
          <a:xfrm rot="10800000">
            <a:off x="2362200" y="5721350"/>
            <a:ext cx="66675" cy="63500"/>
          </a:xfrm>
          <a:prstGeom prst="ellipse">
            <a:avLst/>
          </a:prstGeom>
          <a:solidFill>
            <a:srgbClr val="E9DA17"/>
          </a:solidFill>
          <a:ln>
            <a:noFill/>
          </a:ln>
          <a:extLst>
            <a:ext uri="{91240B29-F687-4F45-9708-019B960494DF}">
              <a14:hiddenLine xmlns:a14="http://schemas.microsoft.com/office/drawing/2010/main" w="9525">
                <a:solidFill>
                  <a:srgbClr val="000000"/>
                </a:solidFill>
                <a:round/>
                <a:headEnd/>
                <a:tailEnd/>
              </a14:hiddenLine>
            </a:ext>
          </a:extLst>
        </p:spPr>
        <p:txBody>
          <a:bodyPr rot="10800000" wrap="none" anchor="ctr"/>
          <a:lstStyle/>
          <a:p>
            <a:endParaRPr lang="en-US"/>
          </a:p>
        </p:txBody>
      </p:sp>
      <p:sp>
        <p:nvSpPr>
          <p:cNvPr id="64520" name="Oval 55"/>
          <p:cNvSpPr>
            <a:spLocks noChangeArrowheads="1"/>
          </p:cNvSpPr>
          <p:nvPr/>
        </p:nvSpPr>
        <p:spPr bwMode="auto">
          <a:xfrm rot="10800000">
            <a:off x="2981325" y="6559550"/>
            <a:ext cx="60325" cy="63500"/>
          </a:xfrm>
          <a:prstGeom prst="ellipse">
            <a:avLst/>
          </a:prstGeom>
          <a:solidFill>
            <a:srgbClr val="4E90FC"/>
          </a:solidFill>
          <a:ln>
            <a:noFill/>
          </a:ln>
          <a:extLst>
            <a:ext uri="{91240B29-F687-4F45-9708-019B960494DF}">
              <a14:hiddenLine xmlns:a14="http://schemas.microsoft.com/office/drawing/2010/main" w="9525">
                <a:solidFill>
                  <a:srgbClr val="000000"/>
                </a:solidFill>
                <a:round/>
                <a:headEnd/>
                <a:tailEnd/>
              </a14:hiddenLine>
            </a:ext>
          </a:extLst>
        </p:spPr>
        <p:txBody>
          <a:bodyPr rot="10800000" wrap="none" anchor="ctr"/>
          <a:lstStyle/>
          <a:p>
            <a:endParaRPr lang="en-US"/>
          </a:p>
        </p:txBody>
      </p:sp>
      <p:sp>
        <p:nvSpPr>
          <p:cNvPr id="64521" name="Oval 56"/>
          <p:cNvSpPr>
            <a:spLocks noChangeArrowheads="1"/>
          </p:cNvSpPr>
          <p:nvPr/>
        </p:nvSpPr>
        <p:spPr bwMode="auto">
          <a:xfrm rot="10800000">
            <a:off x="2359025" y="6642100"/>
            <a:ext cx="69850" cy="63500"/>
          </a:xfrm>
          <a:prstGeom prst="ellipse">
            <a:avLst/>
          </a:pr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rot="10800000" wrap="none" anchor="ctr"/>
          <a:lstStyle/>
          <a:p>
            <a:endParaRPr lang="en-US"/>
          </a:p>
        </p:txBody>
      </p:sp>
      <p:sp>
        <p:nvSpPr>
          <p:cNvPr id="64522" name="Oval 57"/>
          <p:cNvSpPr>
            <a:spLocks noChangeArrowheads="1"/>
          </p:cNvSpPr>
          <p:nvPr/>
        </p:nvSpPr>
        <p:spPr bwMode="auto">
          <a:xfrm rot="10800000">
            <a:off x="2359025" y="5715000"/>
            <a:ext cx="69850" cy="69850"/>
          </a:xfrm>
          <a:prstGeom prst="ellipse">
            <a:avLst/>
          </a:pr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rot="10800000" wrap="none" anchor="ctr"/>
          <a:lstStyle/>
          <a:p>
            <a:endParaRPr lang="en-US"/>
          </a:p>
        </p:txBody>
      </p:sp>
      <p:sp>
        <p:nvSpPr>
          <p:cNvPr id="64523" name="Oval 58"/>
          <p:cNvSpPr>
            <a:spLocks noChangeArrowheads="1"/>
          </p:cNvSpPr>
          <p:nvPr/>
        </p:nvSpPr>
        <p:spPr bwMode="auto">
          <a:xfrm rot="10800000">
            <a:off x="2981325" y="6559550"/>
            <a:ext cx="60325" cy="63500"/>
          </a:xfrm>
          <a:prstGeom prst="ellipse">
            <a:avLst/>
          </a:pr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rot="10800000" wrap="none" anchor="ctr"/>
          <a:lstStyle/>
          <a:p>
            <a:endParaRPr lang="en-US"/>
          </a:p>
        </p:txBody>
      </p:sp>
      <p:sp>
        <p:nvSpPr>
          <p:cNvPr id="64524" name="Oval 61"/>
          <p:cNvSpPr>
            <a:spLocks noChangeArrowheads="1"/>
          </p:cNvSpPr>
          <p:nvPr/>
        </p:nvSpPr>
        <p:spPr bwMode="auto">
          <a:xfrm rot="10800000">
            <a:off x="2965450" y="5781675"/>
            <a:ext cx="69850" cy="63500"/>
          </a:xfrm>
          <a:prstGeom prst="ellipse">
            <a:avLst/>
          </a:pr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rot="10800000" wrap="none" anchor="ctr"/>
          <a:lstStyle/>
          <a:p>
            <a:endParaRPr lang="en-US"/>
          </a:p>
        </p:txBody>
      </p:sp>
      <p:sp>
        <p:nvSpPr>
          <p:cNvPr id="64525" name="Freeform 8"/>
          <p:cNvSpPr>
            <a:spLocks/>
          </p:cNvSpPr>
          <p:nvPr/>
        </p:nvSpPr>
        <p:spPr bwMode="auto">
          <a:xfrm>
            <a:off x="7807325" y="4724400"/>
            <a:ext cx="1755775" cy="3013075"/>
          </a:xfrm>
          <a:custGeom>
            <a:avLst/>
            <a:gdLst>
              <a:gd name="T0" fmla="*/ 0 w 768"/>
              <a:gd name="T1" fmla="*/ 0 h 2064"/>
              <a:gd name="T2" fmla="*/ 0 w 768"/>
              <a:gd name="T3" fmla="*/ 2147483647 h 2064"/>
              <a:gd name="T4" fmla="*/ 2147483647 w 768"/>
              <a:gd name="T5" fmla="*/ 2147483647 h 2064"/>
              <a:gd name="T6" fmla="*/ 2147483647 w 768"/>
              <a:gd name="T7" fmla="*/ 2147483647 h 2064"/>
              <a:gd name="T8" fmla="*/ 0 w 768"/>
              <a:gd name="T9" fmla="*/ 0 h 2064"/>
              <a:gd name="T10" fmla="*/ 0 60000 65536"/>
              <a:gd name="T11" fmla="*/ 0 60000 65536"/>
              <a:gd name="T12" fmla="*/ 0 60000 65536"/>
              <a:gd name="T13" fmla="*/ 0 60000 65536"/>
              <a:gd name="T14" fmla="*/ 0 60000 65536"/>
              <a:gd name="T15" fmla="*/ 0 w 768"/>
              <a:gd name="T16" fmla="*/ 0 h 2064"/>
              <a:gd name="T17" fmla="*/ 768 w 768"/>
              <a:gd name="T18" fmla="*/ 2064 h 2064"/>
            </a:gdLst>
            <a:ahLst/>
            <a:cxnLst>
              <a:cxn ang="T10">
                <a:pos x="T0" y="T1"/>
              </a:cxn>
              <a:cxn ang="T11">
                <a:pos x="T2" y="T3"/>
              </a:cxn>
              <a:cxn ang="T12">
                <a:pos x="T4" y="T5"/>
              </a:cxn>
              <a:cxn ang="T13">
                <a:pos x="T6" y="T7"/>
              </a:cxn>
              <a:cxn ang="T14">
                <a:pos x="T8" y="T9"/>
              </a:cxn>
            </a:cxnLst>
            <a:rect l="T15" t="T16" r="T17" b="T18"/>
            <a:pathLst>
              <a:path w="768" h="2064">
                <a:moveTo>
                  <a:pt x="0" y="0"/>
                </a:moveTo>
                <a:lnTo>
                  <a:pt x="0" y="2064"/>
                </a:lnTo>
                <a:lnTo>
                  <a:pt x="768" y="1632"/>
                </a:lnTo>
                <a:lnTo>
                  <a:pt x="768" y="384"/>
                </a:lnTo>
                <a:lnTo>
                  <a:pt x="0" y="0"/>
                </a:lnTo>
                <a:close/>
              </a:path>
            </a:pathLst>
          </a:custGeom>
          <a:gradFill rotWithShape="1">
            <a:gsLst>
              <a:gs pos="0">
                <a:srgbClr val="737373"/>
              </a:gs>
              <a:gs pos="100000">
                <a:srgbClr val="F8F8F8"/>
              </a:gs>
            </a:gsLst>
            <a:lin ang="5400000" scaled="1"/>
          </a:gradFill>
          <a:ln w="9525">
            <a:solidFill>
              <a:schemeClr val="tx1"/>
            </a:solidFill>
            <a:round/>
            <a:headEnd/>
            <a:tailEnd/>
          </a:ln>
        </p:spPr>
        <p:txBody>
          <a:bodyPr/>
          <a:lstStyle/>
          <a:p>
            <a:endParaRPr lang="en-US"/>
          </a:p>
        </p:txBody>
      </p:sp>
      <p:sp>
        <p:nvSpPr>
          <p:cNvPr id="64526" name="Oval 9"/>
          <p:cNvSpPr>
            <a:spLocks noChangeArrowheads="1"/>
          </p:cNvSpPr>
          <p:nvPr/>
        </p:nvSpPr>
        <p:spPr bwMode="auto">
          <a:xfrm rot="10800000">
            <a:off x="8759825" y="5991225"/>
            <a:ext cx="266700" cy="409575"/>
          </a:xfrm>
          <a:prstGeom prst="ellipse">
            <a:avLst/>
          </a:prstGeom>
          <a:solidFill>
            <a:srgbClr val="0099FF"/>
          </a:solidFill>
          <a:ln w="9525">
            <a:solidFill>
              <a:srgbClr val="0099FF"/>
            </a:solidFill>
            <a:round/>
            <a:headEnd/>
            <a:tailEnd/>
          </a:ln>
        </p:spPr>
        <p:txBody>
          <a:bodyPr rot="10800000" wrap="none" anchor="ctr"/>
          <a:lstStyle/>
          <a:p>
            <a:endParaRPr lang="en-US"/>
          </a:p>
        </p:txBody>
      </p:sp>
      <p:sp>
        <p:nvSpPr>
          <p:cNvPr id="64527" name="Line 52"/>
          <p:cNvSpPr>
            <a:spLocks noChangeShapeType="1"/>
          </p:cNvSpPr>
          <p:nvPr/>
        </p:nvSpPr>
        <p:spPr bwMode="auto">
          <a:xfrm rot="10800000">
            <a:off x="7772400" y="4730750"/>
            <a:ext cx="0" cy="299720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4528" name="Rectangle 41"/>
          <p:cNvSpPr>
            <a:spLocks noChangeArrowheads="1"/>
          </p:cNvSpPr>
          <p:nvPr/>
        </p:nvSpPr>
        <p:spPr bwMode="auto">
          <a:xfrm>
            <a:off x="457200" y="8001000"/>
            <a:ext cx="3429000"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p>
            <a:pPr marL="342900" indent="-342900" algn="l"/>
            <a:r>
              <a:rPr lang="en-US" sz="2000">
                <a:solidFill>
                  <a:srgbClr val="CC0000"/>
                </a:solidFill>
              </a:rPr>
              <a:t>Memory</a:t>
            </a:r>
            <a:r>
              <a:rPr lang="en-US" sz="2000">
                <a:solidFill>
                  <a:srgbClr val="0066FF"/>
                </a:solidFill>
              </a:rPr>
              <a:t> </a:t>
            </a:r>
            <a:r>
              <a:rPr lang="en-US" sz="2000">
                <a:solidFill>
                  <a:srgbClr val="3333CC"/>
                </a:solidFill>
              </a:rPr>
              <a:t>Bitmap via m_DC[0]</a:t>
            </a:r>
          </a:p>
        </p:txBody>
      </p:sp>
      <p:sp>
        <p:nvSpPr>
          <p:cNvPr id="64529" name="Rectangle 41"/>
          <p:cNvSpPr>
            <a:spLocks noChangeArrowheads="1"/>
          </p:cNvSpPr>
          <p:nvPr/>
        </p:nvSpPr>
        <p:spPr bwMode="auto">
          <a:xfrm>
            <a:off x="6477000" y="8001000"/>
            <a:ext cx="4648200" cy="1006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p>
            <a:pPr marL="342900" indent="-342900" algn="l"/>
            <a:r>
              <a:rPr lang="en-US" sz="2000">
                <a:solidFill>
                  <a:srgbClr val="CC0000"/>
                </a:solidFill>
              </a:rPr>
              <a:t>Simulated output layer (via m_DC0Mrr)</a:t>
            </a:r>
          </a:p>
          <a:p>
            <a:pPr marL="342900" indent="-342900" algn="l"/>
            <a:r>
              <a:rPr lang="en-US" sz="2000">
                <a:solidFill>
                  <a:srgbClr val="3333CC"/>
                </a:solidFill>
              </a:rPr>
              <a:t>This layer keeps original output, WITHOUT the eye-position marker.</a:t>
            </a:r>
          </a:p>
        </p:txBody>
      </p:sp>
      <p:sp>
        <p:nvSpPr>
          <p:cNvPr id="64530" name="Rectangle 41"/>
          <p:cNvSpPr>
            <a:spLocks noChangeArrowheads="1"/>
          </p:cNvSpPr>
          <p:nvPr/>
        </p:nvSpPr>
        <p:spPr bwMode="auto">
          <a:xfrm>
            <a:off x="12344400" y="8001000"/>
            <a:ext cx="5486400" cy="701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p>
            <a:pPr marL="342900" indent="-342900" algn="l"/>
            <a:r>
              <a:rPr lang="en-US" sz="2000">
                <a:solidFill>
                  <a:srgbClr val="CC0000"/>
                </a:solidFill>
              </a:rPr>
              <a:t>Output layer</a:t>
            </a:r>
            <a:r>
              <a:rPr lang="en-US" sz="2000">
                <a:solidFill>
                  <a:srgbClr val="3333CC"/>
                </a:solidFill>
              </a:rPr>
              <a:t> of eye-monitor with simulated subject’s screen</a:t>
            </a:r>
          </a:p>
        </p:txBody>
      </p:sp>
      <p:sp>
        <p:nvSpPr>
          <p:cNvPr id="64531" name="Freeform 8"/>
          <p:cNvSpPr>
            <a:spLocks/>
          </p:cNvSpPr>
          <p:nvPr/>
        </p:nvSpPr>
        <p:spPr bwMode="auto">
          <a:xfrm>
            <a:off x="13868400" y="4724400"/>
            <a:ext cx="1755775" cy="3013075"/>
          </a:xfrm>
          <a:custGeom>
            <a:avLst/>
            <a:gdLst>
              <a:gd name="T0" fmla="*/ 0 w 768"/>
              <a:gd name="T1" fmla="*/ 0 h 2064"/>
              <a:gd name="T2" fmla="*/ 0 w 768"/>
              <a:gd name="T3" fmla="*/ 2147483647 h 2064"/>
              <a:gd name="T4" fmla="*/ 2147483647 w 768"/>
              <a:gd name="T5" fmla="*/ 2147483647 h 2064"/>
              <a:gd name="T6" fmla="*/ 2147483647 w 768"/>
              <a:gd name="T7" fmla="*/ 2147483647 h 2064"/>
              <a:gd name="T8" fmla="*/ 0 w 768"/>
              <a:gd name="T9" fmla="*/ 0 h 2064"/>
              <a:gd name="T10" fmla="*/ 0 60000 65536"/>
              <a:gd name="T11" fmla="*/ 0 60000 65536"/>
              <a:gd name="T12" fmla="*/ 0 60000 65536"/>
              <a:gd name="T13" fmla="*/ 0 60000 65536"/>
              <a:gd name="T14" fmla="*/ 0 60000 65536"/>
              <a:gd name="T15" fmla="*/ 0 w 768"/>
              <a:gd name="T16" fmla="*/ 0 h 2064"/>
              <a:gd name="T17" fmla="*/ 768 w 768"/>
              <a:gd name="T18" fmla="*/ 2064 h 2064"/>
            </a:gdLst>
            <a:ahLst/>
            <a:cxnLst>
              <a:cxn ang="T10">
                <a:pos x="T0" y="T1"/>
              </a:cxn>
              <a:cxn ang="T11">
                <a:pos x="T2" y="T3"/>
              </a:cxn>
              <a:cxn ang="T12">
                <a:pos x="T4" y="T5"/>
              </a:cxn>
              <a:cxn ang="T13">
                <a:pos x="T6" y="T7"/>
              </a:cxn>
              <a:cxn ang="T14">
                <a:pos x="T8" y="T9"/>
              </a:cxn>
            </a:cxnLst>
            <a:rect l="T15" t="T16" r="T17" b="T18"/>
            <a:pathLst>
              <a:path w="768" h="2064">
                <a:moveTo>
                  <a:pt x="0" y="0"/>
                </a:moveTo>
                <a:lnTo>
                  <a:pt x="0" y="2064"/>
                </a:lnTo>
                <a:lnTo>
                  <a:pt x="768" y="1632"/>
                </a:lnTo>
                <a:lnTo>
                  <a:pt x="768" y="384"/>
                </a:lnTo>
                <a:lnTo>
                  <a:pt x="0" y="0"/>
                </a:lnTo>
                <a:close/>
              </a:path>
            </a:pathLst>
          </a:custGeom>
          <a:gradFill rotWithShape="1">
            <a:gsLst>
              <a:gs pos="0">
                <a:srgbClr val="737373"/>
              </a:gs>
              <a:gs pos="100000">
                <a:srgbClr val="F8F8F8"/>
              </a:gs>
            </a:gsLst>
            <a:lin ang="5400000" scaled="1"/>
          </a:gradFill>
          <a:ln w="9525">
            <a:solidFill>
              <a:schemeClr val="tx1"/>
            </a:solidFill>
            <a:round/>
            <a:headEnd/>
            <a:tailEnd/>
          </a:ln>
        </p:spPr>
        <p:txBody>
          <a:bodyPr/>
          <a:lstStyle/>
          <a:p>
            <a:endParaRPr lang="en-US"/>
          </a:p>
        </p:txBody>
      </p:sp>
      <p:sp>
        <p:nvSpPr>
          <p:cNvPr id="64532" name="Oval 9"/>
          <p:cNvSpPr>
            <a:spLocks noChangeArrowheads="1"/>
          </p:cNvSpPr>
          <p:nvPr/>
        </p:nvSpPr>
        <p:spPr bwMode="auto">
          <a:xfrm rot="10800000">
            <a:off x="14820900" y="5991225"/>
            <a:ext cx="266700" cy="409575"/>
          </a:xfrm>
          <a:prstGeom prst="ellipse">
            <a:avLst/>
          </a:prstGeom>
          <a:solidFill>
            <a:srgbClr val="0099FF"/>
          </a:solidFill>
          <a:ln w="9525">
            <a:solidFill>
              <a:srgbClr val="0099FF"/>
            </a:solidFill>
            <a:round/>
            <a:headEnd/>
            <a:tailEnd/>
          </a:ln>
        </p:spPr>
        <p:txBody>
          <a:bodyPr rot="10800000" wrap="none" anchor="ctr"/>
          <a:lstStyle/>
          <a:p>
            <a:endParaRPr lang="en-US"/>
          </a:p>
        </p:txBody>
      </p:sp>
      <p:sp>
        <p:nvSpPr>
          <p:cNvPr id="64533" name="Line 52"/>
          <p:cNvSpPr>
            <a:spLocks noChangeShapeType="1"/>
          </p:cNvSpPr>
          <p:nvPr/>
        </p:nvSpPr>
        <p:spPr bwMode="auto">
          <a:xfrm rot="10800000">
            <a:off x="13833475" y="4730750"/>
            <a:ext cx="0" cy="299720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4534" name="Rectangle 41"/>
          <p:cNvSpPr>
            <a:spLocks noChangeArrowheads="1"/>
          </p:cNvSpPr>
          <p:nvPr/>
        </p:nvSpPr>
        <p:spPr bwMode="auto">
          <a:xfrm>
            <a:off x="6324600" y="9220200"/>
            <a:ext cx="4953000" cy="3140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p>
            <a:pPr marL="342900" indent="-342900" algn="l"/>
            <a:r>
              <a:rPr lang="en-US" sz="2000">
                <a:solidFill>
                  <a:srgbClr val="3333CC"/>
                </a:solidFill>
              </a:rPr>
              <a:t>This one will be identical with the “subject’s monitor” except that it tends to be smaller in dimension.</a:t>
            </a:r>
          </a:p>
          <a:p>
            <a:pPr marL="342900" indent="-342900" algn="l"/>
            <a:r>
              <a:rPr lang="en-US" sz="2000">
                <a:solidFill>
                  <a:srgbClr val="CC0000"/>
                </a:solidFill>
              </a:rPr>
              <a:t>*This layer is to keep the original configuration of the subject’s screen. When the eye-position marker moves across the screen, the traces of the eye markers will be recovered to its original figure using the patches from this layer.</a:t>
            </a:r>
          </a:p>
        </p:txBody>
      </p:sp>
      <p:sp>
        <p:nvSpPr>
          <p:cNvPr id="64535" name="AutoShape 96"/>
          <p:cNvSpPr>
            <a:spLocks/>
          </p:cNvSpPr>
          <p:nvPr/>
        </p:nvSpPr>
        <p:spPr bwMode="auto">
          <a:xfrm rot="-5400000">
            <a:off x="11330781" y="-327818"/>
            <a:ext cx="1036637" cy="8610600"/>
          </a:xfrm>
          <a:prstGeom prst="rightBrace">
            <a:avLst>
              <a:gd name="adj1" fmla="val 102290"/>
              <a:gd name="adj2" fmla="val 50000"/>
            </a:avLst>
          </a:prstGeom>
          <a:noFill/>
          <a:ln w="9525">
            <a:solidFill>
              <a:schemeClr val="tx1"/>
            </a:solidFill>
            <a:round/>
            <a:headEnd/>
            <a:tailEnd/>
          </a:ln>
          <a:extLst>
            <a:ext uri="{909E8E84-426E-40DD-AFC4-6F175D3DCCD1}">
              <a14:hiddenFill xmlns:a14="http://schemas.microsoft.com/office/drawing/2010/main">
                <a:solidFill>
                  <a:srgbClr val="FFFFFF"/>
                </a:solidFill>
              </a14:hiddenFill>
            </a:ext>
          </a:extLst>
        </p:spPr>
        <p:txBody>
          <a:bodyPr vert="eaVert" anchor="ctr">
            <a:spAutoFit/>
          </a:bodyPr>
          <a:lstStyle/>
          <a:p>
            <a:endParaRPr lang="en-US"/>
          </a:p>
        </p:txBody>
      </p:sp>
      <p:sp>
        <p:nvSpPr>
          <p:cNvPr id="64536" name="Rectangle 41"/>
          <p:cNvSpPr>
            <a:spLocks noChangeArrowheads="1"/>
          </p:cNvSpPr>
          <p:nvPr/>
        </p:nvSpPr>
        <p:spPr bwMode="auto">
          <a:xfrm>
            <a:off x="15544800" y="6477000"/>
            <a:ext cx="2209800" cy="701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p>
            <a:pPr marL="342900" indent="-342900" algn="l"/>
            <a:r>
              <a:rPr lang="en-US" sz="2000">
                <a:solidFill>
                  <a:schemeClr val="accent2"/>
                </a:solidFill>
              </a:rPr>
              <a:t>Changing Eye positions</a:t>
            </a:r>
          </a:p>
        </p:txBody>
      </p:sp>
      <p:sp>
        <p:nvSpPr>
          <p:cNvPr id="64537" name="Rectangle 41"/>
          <p:cNvSpPr>
            <a:spLocks noChangeArrowheads="1"/>
          </p:cNvSpPr>
          <p:nvPr/>
        </p:nvSpPr>
        <p:spPr bwMode="auto">
          <a:xfrm>
            <a:off x="7772400" y="2819400"/>
            <a:ext cx="8001000" cy="701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p>
            <a:pPr marL="342900" indent="-342900" algn="l"/>
            <a:r>
              <a:rPr lang="en-US" sz="2000">
                <a:solidFill>
                  <a:schemeClr val="accent2"/>
                </a:solidFill>
              </a:rPr>
              <a:t>ReplicateVIS.cpp writes TWICE: </a:t>
            </a:r>
          </a:p>
          <a:p>
            <a:pPr marL="342900" indent="-342900" algn="l"/>
            <a:r>
              <a:rPr lang="en-US" sz="2000">
                <a:solidFill>
                  <a:schemeClr val="accent2"/>
                </a:solidFill>
              </a:rPr>
              <a:t>once on the simulated output layer, another on the output layer</a:t>
            </a:r>
          </a:p>
        </p:txBody>
      </p:sp>
      <p:sp>
        <p:nvSpPr>
          <p:cNvPr id="64538" name="Oval 9"/>
          <p:cNvSpPr>
            <a:spLocks noChangeArrowheads="1"/>
          </p:cNvSpPr>
          <p:nvPr/>
        </p:nvSpPr>
        <p:spPr bwMode="auto">
          <a:xfrm rot="10800000">
            <a:off x="14716125" y="6038850"/>
            <a:ext cx="215900" cy="346075"/>
          </a:xfrm>
          <a:prstGeom prst="ellipse">
            <a:avLst/>
          </a:pr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rot="10800000" wrap="none" anchor="ctr"/>
          <a:lstStyle/>
          <a:p>
            <a:endParaRPr lang="en-US"/>
          </a:p>
        </p:txBody>
      </p:sp>
      <p:sp>
        <p:nvSpPr>
          <p:cNvPr id="64539" name="Freeform 100"/>
          <p:cNvSpPr>
            <a:spLocks/>
          </p:cNvSpPr>
          <p:nvPr/>
        </p:nvSpPr>
        <p:spPr bwMode="auto">
          <a:xfrm>
            <a:off x="14814550" y="6051550"/>
            <a:ext cx="123825" cy="311150"/>
          </a:xfrm>
          <a:custGeom>
            <a:avLst/>
            <a:gdLst>
              <a:gd name="T0" fmla="*/ 2147483647 w 78"/>
              <a:gd name="T1" fmla="*/ 0 h 196"/>
              <a:gd name="T2" fmla="*/ 2147483647 w 78"/>
              <a:gd name="T3" fmla="*/ 2147483647 h 196"/>
              <a:gd name="T4" fmla="*/ 2147483647 w 78"/>
              <a:gd name="T5" fmla="*/ 2147483647 h 196"/>
              <a:gd name="T6" fmla="*/ 2147483647 w 78"/>
              <a:gd name="T7" fmla="*/ 2147483647 h 196"/>
              <a:gd name="T8" fmla="*/ 2147483647 w 78"/>
              <a:gd name="T9" fmla="*/ 0 h 196"/>
              <a:gd name="T10" fmla="*/ 0 60000 65536"/>
              <a:gd name="T11" fmla="*/ 0 60000 65536"/>
              <a:gd name="T12" fmla="*/ 0 60000 65536"/>
              <a:gd name="T13" fmla="*/ 0 60000 65536"/>
              <a:gd name="T14" fmla="*/ 0 60000 65536"/>
              <a:gd name="T15" fmla="*/ 0 w 78"/>
              <a:gd name="T16" fmla="*/ 0 h 196"/>
              <a:gd name="T17" fmla="*/ 78 w 78"/>
              <a:gd name="T18" fmla="*/ 196 h 196"/>
            </a:gdLst>
            <a:ahLst/>
            <a:cxnLst>
              <a:cxn ang="T10">
                <a:pos x="T0" y="T1"/>
              </a:cxn>
              <a:cxn ang="T11">
                <a:pos x="T2" y="T3"/>
              </a:cxn>
              <a:cxn ang="T12">
                <a:pos x="T4" y="T5"/>
              </a:cxn>
              <a:cxn ang="T13">
                <a:pos x="T6" y="T7"/>
              </a:cxn>
              <a:cxn ang="T14">
                <a:pos x="T8" y="T9"/>
              </a:cxn>
            </a:cxnLst>
            <a:rect l="T15" t="T16" r="T17" b="T18"/>
            <a:pathLst>
              <a:path w="78" h="196">
                <a:moveTo>
                  <a:pt x="29" y="0"/>
                </a:moveTo>
                <a:cubicBezTo>
                  <a:pt x="8" y="25"/>
                  <a:pt x="0" y="71"/>
                  <a:pt x="2" y="104"/>
                </a:cubicBezTo>
                <a:cubicBezTo>
                  <a:pt x="5" y="151"/>
                  <a:pt x="17" y="178"/>
                  <a:pt x="38" y="196"/>
                </a:cubicBezTo>
                <a:cubicBezTo>
                  <a:pt x="56" y="179"/>
                  <a:pt x="74" y="158"/>
                  <a:pt x="76" y="98"/>
                </a:cubicBezTo>
                <a:cubicBezTo>
                  <a:pt x="78" y="38"/>
                  <a:pt x="47" y="11"/>
                  <a:pt x="29" y="0"/>
                </a:cubicBezTo>
                <a:close/>
              </a:path>
            </a:pathLst>
          </a:custGeom>
          <a:solidFill>
            <a:srgbClr val="FF0000"/>
          </a:solidFill>
          <a:ln>
            <a:noFill/>
          </a:ln>
          <a:extLst>
            <a:ext uri="{91240B29-F687-4F45-9708-019B960494DF}">
              <a14:hiddenLine xmlns:a14="http://schemas.microsoft.com/office/drawing/2010/main" w="9525" cap="flat" cmpd="sng">
                <a:solidFill>
                  <a:srgbClr val="000000"/>
                </a:solidFill>
                <a:prstDash val="solid"/>
                <a:round/>
                <a:headEnd type="none" w="med" len="med"/>
                <a:tailEnd type="none" w="med" len="med"/>
              </a14:hiddenLine>
            </a:ext>
          </a:extLst>
        </p:spPr>
        <p:txBody>
          <a:bodyPr wrap="none" anchor="ctr">
            <a:spAutoFit/>
          </a:bodyPr>
          <a:lstStyle/>
          <a:p>
            <a:endParaRPr lang="en-US"/>
          </a:p>
        </p:txBody>
      </p:sp>
      <p:sp>
        <p:nvSpPr>
          <p:cNvPr id="64540" name="Oval 9"/>
          <p:cNvSpPr>
            <a:spLocks noChangeArrowheads="1"/>
          </p:cNvSpPr>
          <p:nvPr/>
        </p:nvSpPr>
        <p:spPr bwMode="auto">
          <a:xfrm rot="10800000">
            <a:off x="8655050" y="6042025"/>
            <a:ext cx="215900" cy="346075"/>
          </a:xfrm>
          <a:prstGeom prst="ellipse">
            <a:avLst/>
          </a:prstGeom>
          <a:noFill/>
          <a:ln w="9525">
            <a:solidFill>
              <a:schemeClr val="tx1"/>
            </a:solidFill>
            <a:prstDash val="dash"/>
            <a:round/>
            <a:headEnd/>
            <a:tailEnd/>
          </a:ln>
          <a:extLst>
            <a:ext uri="{909E8E84-426E-40DD-AFC4-6F175D3DCCD1}">
              <a14:hiddenFill xmlns:a14="http://schemas.microsoft.com/office/drawing/2010/main">
                <a:solidFill>
                  <a:srgbClr val="FFFFFF"/>
                </a:solidFill>
              </a14:hiddenFill>
            </a:ext>
          </a:extLst>
        </p:spPr>
        <p:txBody>
          <a:bodyPr rot="10800000" wrap="none" anchor="ctr"/>
          <a:lstStyle/>
          <a:p>
            <a:endParaRPr lang="en-US"/>
          </a:p>
        </p:txBody>
      </p:sp>
      <p:sp>
        <p:nvSpPr>
          <p:cNvPr id="64541" name="Line 104"/>
          <p:cNvSpPr>
            <a:spLocks noChangeShapeType="1"/>
          </p:cNvSpPr>
          <p:nvPr/>
        </p:nvSpPr>
        <p:spPr bwMode="auto">
          <a:xfrm>
            <a:off x="8763000" y="6038850"/>
            <a:ext cx="6019800" cy="0"/>
          </a:xfrm>
          <a:prstGeom prst="line">
            <a:avLst/>
          </a:prstGeom>
          <a:noFill/>
          <a:ln w="9525">
            <a:solidFill>
              <a:schemeClr val="tx1"/>
            </a:solidFill>
            <a:prstDash val="dash"/>
            <a:round/>
            <a:headEnd/>
            <a:tailEnd/>
          </a:ln>
          <a:extLst>
            <a:ext uri="{909E8E84-426E-40DD-AFC4-6F175D3DCCD1}">
              <a14:hiddenFill xmlns:a14="http://schemas.microsoft.com/office/drawing/2010/main">
                <a:noFill/>
              </a14:hiddenFill>
            </a:ext>
          </a:extLst>
        </p:spPr>
        <p:txBody>
          <a:bodyPr anchor="ctr">
            <a:spAutoFit/>
          </a:bodyPr>
          <a:lstStyle/>
          <a:p>
            <a:endParaRPr lang="en-US"/>
          </a:p>
        </p:txBody>
      </p:sp>
      <p:sp>
        <p:nvSpPr>
          <p:cNvPr id="64542" name="Line 105"/>
          <p:cNvSpPr>
            <a:spLocks noChangeShapeType="1"/>
          </p:cNvSpPr>
          <p:nvPr/>
        </p:nvSpPr>
        <p:spPr bwMode="auto">
          <a:xfrm>
            <a:off x="8763000" y="6388100"/>
            <a:ext cx="6019800" cy="0"/>
          </a:xfrm>
          <a:prstGeom prst="line">
            <a:avLst/>
          </a:prstGeom>
          <a:noFill/>
          <a:ln w="9525">
            <a:solidFill>
              <a:schemeClr val="tx1"/>
            </a:solidFill>
            <a:prstDash val="dash"/>
            <a:round/>
            <a:headEnd/>
            <a:tailEnd/>
          </a:ln>
          <a:extLst>
            <a:ext uri="{909E8E84-426E-40DD-AFC4-6F175D3DCCD1}">
              <a14:hiddenFill xmlns:a14="http://schemas.microsoft.com/office/drawing/2010/main">
                <a:noFill/>
              </a14:hiddenFill>
            </a:ext>
          </a:extLst>
        </p:spPr>
        <p:txBody>
          <a:bodyPr anchor="ctr">
            <a:spAutoFit/>
          </a:bodyPr>
          <a:lstStyle/>
          <a:p>
            <a:endParaRPr lang="en-US"/>
          </a:p>
        </p:txBody>
      </p:sp>
      <p:sp>
        <p:nvSpPr>
          <p:cNvPr id="64543" name="Rectangle 41"/>
          <p:cNvSpPr>
            <a:spLocks noChangeArrowheads="1"/>
          </p:cNvSpPr>
          <p:nvPr/>
        </p:nvSpPr>
        <p:spPr bwMode="auto">
          <a:xfrm>
            <a:off x="10668000" y="6000750"/>
            <a:ext cx="2209800"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p>
            <a:pPr marL="342900" indent="-342900" algn="l"/>
            <a:r>
              <a:rPr lang="en-US" sz="2000">
                <a:solidFill>
                  <a:schemeClr val="accent2"/>
                </a:solidFill>
              </a:rPr>
              <a:t>Copy </a:t>
            </a:r>
            <a:r>
              <a:rPr lang="en-US" sz="2000">
                <a:solidFill>
                  <a:schemeClr val="accent2"/>
                </a:solidFill>
                <a:sym typeface="Wingdings" pitchFamily="2" charset="2"/>
              </a:rPr>
              <a:t></a:t>
            </a:r>
            <a:endParaRPr lang="en-US" sz="2000">
              <a:solidFill>
                <a:schemeClr val="accent2"/>
              </a:solidFill>
            </a:endParaRPr>
          </a:p>
        </p:txBody>
      </p:sp>
      <p:sp>
        <p:nvSpPr>
          <p:cNvPr id="64544" name="Oval 9"/>
          <p:cNvSpPr>
            <a:spLocks noChangeArrowheads="1"/>
          </p:cNvSpPr>
          <p:nvPr/>
        </p:nvSpPr>
        <p:spPr bwMode="auto">
          <a:xfrm rot="10800000">
            <a:off x="14554200" y="6477000"/>
            <a:ext cx="215900" cy="346075"/>
          </a:xfrm>
          <a:prstGeom prst="ellipse">
            <a:avLst/>
          </a:pr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rot="10800000" wrap="none" anchor="ctr"/>
          <a:lstStyle/>
          <a:p>
            <a:endParaRPr lang="en-US"/>
          </a:p>
        </p:txBody>
      </p:sp>
      <p:sp>
        <p:nvSpPr>
          <p:cNvPr id="64545" name="Line 110"/>
          <p:cNvSpPr>
            <a:spLocks noChangeShapeType="1"/>
          </p:cNvSpPr>
          <p:nvPr/>
        </p:nvSpPr>
        <p:spPr bwMode="auto">
          <a:xfrm flipH="1" flipV="1">
            <a:off x="14887575" y="6286500"/>
            <a:ext cx="657225" cy="41910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nchor="ctr">
            <a:spAutoFit/>
          </a:bodyPr>
          <a:lstStyle/>
          <a:p>
            <a:endParaRPr lang="en-US"/>
          </a:p>
        </p:txBody>
      </p:sp>
      <p:sp>
        <p:nvSpPr>
          <p:cNvPr id="64546" name="Line 111"/>
          <p:cNvSpPr>
            <a:spLocks noChangeShapeType="1"/>
          </p:cNvSpPr>
          <p:nvPr/>
        </p:nvSpPr>
        <p:spPr bwMode="auto">
          <a:xfrm flipH="1" flipV="1">
            <a:off x="14792325" y="6686550"/>
            <a:ext cx="752475" cy="1905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nchor="ctr">
            <a:spAutoFit/>
          </a:bodyPr>
          <a:lstStyle/>
          <a:p>
            <a:endParaRPr lang="en-US"/>
          </a:p>
        </p:txBody>
      </p:sp>
      <p:sp>
        <p:nvSpPr>
          <p:cNvPr id="64547" name="Line 112"/>
          <p:cNvSpPr>
            <a:spLocks noChangeShapeType="1"/>
          </p:cNvSpPr>
          <p:nvPr/>
        </p:nvSpPr>
        <p:spPr bwMode="auto">
          <a:xfrm flipH="1">
            <a:off x="14706600" y="6343650"/>
            <a:ext cx="85725" cy="209550"/>
          </a:xfrm>
          <a:prstGeom prst="line">
            <a:avLst/>
          </a:prstGeom>
          <a:noFill/>
          <a:ln w="38100">
            <a:solidFill>
              <a:schemeClr val="tx1"/>
            </a:solidFill>
            <a:round/>
            <a:headEnd/>
            <a:tailEnd type="triangle" w="med" len="med"/>
          </a:ln>
          <a:extLst>
            <a:ext uri="{909E8E84-426E-40DD-AFC4-6F175D3DCCD1}">
              <a14:hiddenFill xmlns:a14="http://schemas.microsoft.com/office/drawing/2010/main">
                <a:noFill/>
              </a14:hiddenFill>
            </a:ext>
          </a:extLst>
        </p:spPr>
        <p:txBody>
          <a:bodyPr anchor="ctr">
            <a:spAutoFit/>
          </a:bodyPr>
          <a:lstStyle/>
          <a:p>
            <a:endParaRPr lang="en-US"/>
          </a:p>
        </p:txBody>
      </p:sp>
      <p:sp>
        <p:nvSpPr>
          <p:cNvPr id="64548" name="Rectangle 41"/>
          <p:cNvSpPr>
            <a:spLocks noChangeArrowheads="1"/>
          </p:cNvSpPr>
          <p:nvPr/>
        </p:nvSpPr>
        <p:spPr bwMode="auto">
          <a:xfrm>
            <a:off x="990600" y="13319125"/>
            <a:ext cx="15240000"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p>
            <a:pPr marL="342900" indent="-342900"/>
            <a:r>
              <a:rPr lang="en-US" sz="2000">
                <a:solidFill>
                  <a:srgbClr val="CC0000"/>
                </a:solidFill>
              </a:rPr>
              <a:t>*Because the figures on the screen tend to change at anytime, just doing XOR may not recover the original figures.</a:t>
            </a:r>
          </a:p>
        </p:txBody>
      </p:sp>
    </p:spTree>
  </p:cSld>
  <p:clrMapOvr>
    <a:masterClrMapping/>
  </p:clrMapOvr>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2"/>
          <p:cNvSpPr>
            <a:spLocks noChangeArrowheads="1"/>
          </p:cNvSpPr>
          <p:nvPr/>
        </p:nvSpPr>
        <p:spPr bwMode="auto">
          <a:xfrm>
            <a:off x="0" y="0"/>
            <a:ext cx="18288000" cy="990600"/>
          </a:xfrm>
          <a:prstGeom prst="rect">
            <a:avLst/>
          </a:prstGeom>
          <a:gradFill rotWithShape="1">
            <a:gsLst>
              <a:gs pos="0">
                <a:srgbClr val="CACACA"/>
              </a:gs>
              <a:gs pos="50000">
                <a:srgbClr val="EAEAEA"/>
              </a:gs>
              <a:gs pos="100000">
                <a:srgbClr val="CACACA"/>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lIns="182880" tIns="91440" rIns="182880" bIns="91440" anchor="ctr"/>
          <a:lstStyle/>
          <a:p>
            <a:pPr defTabSz="1828800"/>
            <a:r>
              <a:rPr lang="en-US" sz="3600" b="1">
                <a:solidFill>
                  <a:srgbClr val="A50021"/>
                </a:solidFill>
              </a:rPr>
              <a:t>DAS client-server communication on spike sorting configuration</a:t>
            </a:r>
          </a:p>
        </p:txBody>
      </p:sp>
      <p:pic>
        <p:nvPicPr>
          <p:cNvPr id="65539" name="Picture 1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553950" y="4800600"/>
            <a:ext cx="5657850" cy="5657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5540" name="Rectangle 20"/>
          <p:cNvSpPr>
            <a:spLocks noChangeArrowheads="1"/>
          </p:cNvSpPr>
          <p:nvPr/>
        </p:nvSpPr>
        <p:spPr bwMode="auto">
          <a:xfrm>
            <a:off x="14535150" y="4267200"/>
            <a:ext cx="1676400"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p>
            <a:pPr marL="342900" indent="-342900"/>
            <a:r>
              <a:rPr lang="en-US" sz="2000">
                <a:solidFill>
                  <a:schemeClr val="accent2"/>
                </a:solidFill>
              </a:rPr>
              <a:t>DAS Client</a:t>
            </a:r>
          </a:p>
        </p:txBody>
      </p:sp>
      <p:sp>
        <p:nvSpPr>
          <p:cNvPr id="65541" name="Rectangle 21"/>
          <p:cNvSpPr>
            <a:spLocks noChangeArrowheads="1"/>
          </p:cNvSpPr>
          <p:nvPr/>
        </p:nvSpPr>
        <p:spPr bwMode="auto">
          <a:xfrm>
            <a:off x="2133600" y="4800600"/>
            <a:ext cx="9753600" cy="7712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p>
            <a:pPr algn="l"/>
            <a:r>
              <a:rPr lang="en-US" sz="2000" b="1">
                <a:solidFill>
                  <a:schemeClr val="accent2"/>
                </a:solidFill>
              </a:rPr>
              <a:t>Rectangle on Screen (to display boxes)</a:t>
            </a:r>
          </a:p>
          <a:p>
            <a:pPr algn="l"/>
            <a:r>
              <a:rPr lang="en-US" sz="2000" b="1"/>
              <a:t>m_SelRectsOnScrn[type][idx]  </a:t>
            </a:r>
            <a:r>
              <a:rPr lang="en-US" sz="2000" b="1">
                <a:sym typeface="Wingdings" pitchFamily="2" charset="2"/>
              </a:rPr>
              <a:t> To display boxes</a:t>
            </a:r>
            <a:endParaRPr lang="en-US" sz="2000" b="1"/>
          </a:p>
          <a:p>
            <a:pPr algn="l"/>
            <a:endParaRPr lang="en-US" sz="2000" b="1"/>
          </a:p>
          <a:p>
            <a:pPr algn="l"/>
            <a:r>
              <a:rPr lang="en-US" sz="2000" b="1">
                <a:solidFill>
                  <a:schemeClr val="accent2"/>
                </a:solidFill>
              </a:rPr>
              <a:t>Rectangle in data coordinate (to re-create “m_SelRectsOnScrn”)</a:t>
            </a:r>
          </a:p>
          <a:p>
            <a:pPr algn="l"/>
            <a:r>
              <a:rPr lang="en-US" sz="2000" b="1">
                <a:solidFill>
                  <a:schemeClr val="accent2"/>
                </a:solidFill>
              </a:rPr>
              <a:t>Also for on-line line-crossing analysis.</a:t>
            </a:r>
          </a:p>
          <a:p>
            <a:pPr algn="l"/>
            <a:r>
              <a:rPr lang="en-US" sz="2000" b="1"/>
              <a:t>m_SelRectBdryLftXDataCoord[type][idx] </a:t>
            </a:r>
          </a:p>
          <a:p>
            <a:pPr algn="l"/>
            <a:r>
              <a:rPr lang="en-US" sz="2000" b="1"/>
              <a:t>m_SelRectBdryRhtXDataCoord[type][idx]</a:t>
            </a:r>
          </a:p>
          <a:p>
            <a:pPr algn="l"/>
            <a:r>
              <a:rPr lang="en-US" sz="2000" b="1">
                <a:solidFill>
                  <a:srgbClr val="CC0000"/>
                </a:solidFill>
              </a:rPr>
              <a:t>m_SelRectBdryTopYDataCoord[type][idx] </a:t>
            </a:r>
            <a:r>
              <a:rPr lang="en-US" sz="2000" b="1">
                <a:solidFill>
                  <a:srgbClr val="CC0000"/>
                </a:solidFill>
                <a:sym typeface="Wingdings" pitchFamily="2" charset="2"/>
              </a:rPr>
              <a:t> Online “line-crossing”</a:t>
            </a:r>
            <a:endParaRPr lang="en-US" sz="2000" b="1">
              <a:solidFill>
                <a:srgbClr val="CC0000"/>
              </a:solidFill>
            </a:endParaRPr>
          </a:p>
          <a:p>
            <a:pPr algn="l"/>
            <a:r>
              <a:rPr lang="en-US" sz="2000" b="1">
                <a:solidFill>
                  <a:srgbClr val="CC0000"/>
                </a:solidFill>
              </a:rPr>
              <a:t>m_SelRectBdryBtmYDataCoord[type][idx] </a:t>
            </a:r>
            <a:r>
              <a:rPr lang="en-US" sz="2000" b="1">
                <a:solidFill>
                  <a:srgbClr val="CC0000"/>
                </a:solidFill>
                <a:sym typeface="Wingdings" pitchFamily="2" charset="2"/>
              </a:rPr>
              <a:t> Online “line-crossing”</a:t>
            </a:r>
            <a:endParaRPr lang="en-US" sz="2000" b="1">
              <a:solidFill>
                <a:srgbClr val="CC0000"/>
              </a:solidFill>
            </a:endParaRPr>
          </a:p>
          <a:p>
            <a:pPr algn="l"/>
            <a:endParaRPr lang="en-US" sz="2000" b="1">
              <a:solidFill>
                <a:srgbClr val="CC0000"/>
              </a:solidFill>
            </a:endParaRPr>
          </a:p>
          <a:p>
            <a:pPr algn="l"/>
            <a:r>
              <a:rPr lang="en-US" sz="2000" b="1">
                <a:solidFill>
                  <a:schemeClr val="accent2"/>
                </a:solidFill>
              </a:rPr>
              <a:t>Rectangles’ left and right indexes to examine during spike sorting</a:t>
            </a:r>
          </a:p>
          <a:p>
            <a:pPr algn="l"/>
            <a:r>
              <a:rPr lang="en-US" sz="2000" b="1">
                <a:solidFill>
                  <a:schemeClr val="hlink"/>
                </a:solidFill>
              </a:rPr>
              <a:t>m_SelRectBdryLtIdx[type][idx]  </a:t>
            </a:r>
            <a:r>
              <a:rPr lang="en-US" sz="2000" b="1">
                <a:solidFill>
                  <a:schemeClr val="hlink"/>
                </a:solidFill>
                <a:sym typeface="Wingdings" pitchFamily="2" charset="2"/>
              </a:rPr>
              <a:t>Start index to examine</a:t>
            </a:r>
            <a:endParaRPr lang="en-US" sz="2000" b="1">
              <a:solidFill>
                <a:schemeClr val="hlink"/>
              </a:solidFill>
            </a:endParaRPr>
          </a:p>
          <a:p>
            <a:pPr algn="l"/>
            <a:r>
              <a:rPr lang="en-US" sz="2000" b="1">
                <a:solidFill>
                  <a:schemeClr val="hlink"/>
                </a:solidFill>
              </a:rPr>
              <a:t>m_SelRectBdryRtIdx[type][idx] </a:t>
            </a:r>
            <a:r>
              <a:rPr lang="en-US" sz="2000" b="1">
                <a:solidFill>
                  <a:schemeClr val="hlink"/>
                </a:solidFill>
                <a:sym typeface="Wingdings" pitchFamily="2" charset="2"/>
              </a:rPr>
              <a:t>End index to examine</a:t>
            </a:r>
            <a:endParaRPr lang="en-US" sz="2000" b="1">
              <a:solidFill>
                <a:schemeClr val="hlink"/>
              </a:solidFill>
            </a:endParaRPr>
          </a:p>
          <a:p>
            <a:pPr algn="l"/>
            <a:endParaRPr lang="en-US" sz="2000" b="1">
              <a:solidFill>
                <a:schemeClr val="hlink"/>
              </a:solidFill>
            </a:endParaRPr>
          </a:p>
          <a:p>
            <a:pPr algn="l"/>
            <a:endParaRPr lang="en-US" sz="2000" b="1"/>
          </a:p>
          <a:p>
            <a:pPr algn="l"/>
            <a:r>
              <a:rPr lang="en-US" sz="2000" b="1">
                <a:solidFill>
                  <a:schemeClr val="accent2"/>
                </a:solidFill>
              </a:rPr>
              <a:t>Data index BUT in DOUBLE format. To be used for the on-line line-crossing analysis.</a:t>
            </a:r>
          </a:p>
          <a:p>
            <a:pPr algn="l"/>
            <a:r>
              <a:rPr lang="en-US" sz="2000" b="1">
                <a:solidFill>
                  <a:srgbClr val="CC0000"/>
                </a:solidFill>
              </a:rPr>
              <a:t>m_SelRectBdryLftX_inDblIdx[type][idx] </a:t>
            </a:r>
            <a:r>
              <a:rPr lang="en-US" sz="2000" b="1">
                <a:solidFill>
                  <a:srgbClr val="CC0000"/>
                </a:solidFill>
                <a:sym typeface="Wingdings" pitchFamily="2" charset="2"/>
              </a:rPr>
              <a:t> Online “line-crossing”</a:t>
            </a:r>
            <a:endParaRPr lang="en-US" sz="2000" b="1">
              <a:solidFill>
                <a:srgbClr val="CC0000"/>
              </a:solidFill>
            </a:endParaRPr>
          </a:p>
          <a:p>
            <a:pPr algn="l"/>
            <a:r>
              <a:rPr lang="en-US" sz="2000" b="1">
                <a:solidFill>
                  <a:srgbClr val="CC0000"/>
                </a:solidFill>
              </a:rPr>
              <a:t>m_SelRectBdryRhtX_inDblIdx[type][idx] </a:t>
            </a:r>
            <a:r>
              <a:rPr lang="en-US" sz="2000" b="1">
                <a:solidFill>
                  <a:srgbClr val="CC0000"/>
                </a:solidFill>
                <a:sym typeface="Wingdings" pitchFamily="2" charset="2"/>
              </a:rPr>
              <a:t> Online “line-crossing”</a:t>
            </a:r>
            <a:endParaRPr lang="en-US" sz="2000" b="1">
              <a:solidFill>
                <a:srgbClr val="CC0000"/>
              </a:solidFill>
            </a:endParaRPr>
          </a:p>
          <a:p>
            <a:pPr algn="l"/>
            <a:endParaRPr lang="en-US" sz="2000" b="1">
              <a:solidFill>
                <a:srgbClr val="CC0000"/>
              </a:solidFill>
            </a:endParaRPr>
          </a:p>
          <a:p>
            <a:pPr algn="l"/>
            <a:endParaRPr lang="en-US" sz="2000" b="1"/>
          </a:p>
          <a:p>
            <a:pPr algn="l"/>
            <a:endParaRPr lang="en-US" sz="2000" b="1"/>
          </a:p>
          <a:p>
            <a:pPr algn="l"/>
            <a:endParaRPr lang="en-US" sz="2000" b="1"/>
          </a:p>
          <a:p>
            <a:pPr algn="l"/>
            <a:endParaRPr lang="en-US" sz="2000" b="1"/>
          </a:p>
          <a:p>
            <a:pPr algn="l"/>
            <a:endParaRPr lang="en-US" sz="2000" b="1"/>
          </a:p>
        </p:txBody>
      </p:sp>
      <p:sp>
        <p:nvSpPr>
          <p:cNvPr id="65542" name="Rectangle 22"/>
          <p:cNvSpPr>
            <a:spLocks noChangeArrowheads="1"/>
          </p:cNvSpPr>
          <p:nvPr/>
        </p:nvSpPr>
        <p:spPr bwMode="auto">
          <a:xfrm>
            <a:off x="3886200" y="3657600"/>
            <a:ext cx="3200400" cy="701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p>
            <a:pPr marL="342900" indent="-342900"/>
            <a:r>
              <a:rPr lang="en-US" sz="4000" b="1">
                <a:solidFill>
                  <a:srgbClr val="CC0000"/>
                </a:solidFill>
              </a:rPr>
              <a:t>Variables</a:t>
            </a:r>
          </a:p>
        </p:txBody>
      </p:sp>
    </p:spTree>
  </p:cSld>
  <p:clrMapOvr>
    <a:masterClrMapping/>
  </p:clrMapOvr>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Rectangle 2"/>
          <p:cNvSpPr>
            <a:spLocks noChangeArrowheads="1"/>
          </p:cNvSpPr>
          <p:nvPr/>
        </p:nvSpPr>
        <p:spPr bwMode="auto">
          <a:xfrm>
            <a:off x="0" y="0"/>
            <a:ext cx="18288000" cy="990600"/>
          </a:xfrm>
          <a:prstGeom prst="rect">
            <a:avLst/>
          </a:prstGeom>
          <a:gradFill rotWithShape="1">
            <a:gsLst>
              <a:gs pos="0">
                <a:srgbClr val="CACACA"/>
              </a:gs>
              <a:gs pos="50000">
                <a:srgbClr val="EAEAEA"/>
              </a:gs>
              <a:gs pos="100000">
                <a:srgbClr val="CACACA"/>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lIns="182880" tIns="91440" rIns="182880" bIns="91440" anchor="ctr"/>
          <a:lstStyle/>
          <a:p>
            <a:pPr defTabSz="1828800"/>
            <a:r>
              <a:rPr lang="en-US" sz="3600" b="1" dirty="0">
                <a:solidFill>
                  <a:srgbClr val="A50021"/>
                </a:solidFill>
              </a:rPr>
              <a:t>RAS – architecture </a:t>
            </a:r>
          </a:p>
        </p:txBody>
      </p:sp>
      <p:grpSp>
        <p:nvGrpSpPr>
          <p:cNvPr id="66563" name="Group 39"/>
          <p:cNvGrpSpPr>
            <a:grpSpLocks/>
          </p:cNvGrpSpPr>
          <p:nvPr/>
        </p:nvGrpSpPr>
        <p:grpSpPr bwMode="auto">
          <a:xfrm>
            <a:off x="6627813" y="4419600"/>
            <a:ext cx="6419850" cy="4572000"/>
            <a:chOff x="304800" y="8305800"/>
            <a:chExt cx="6419850" cy="4572000"/>
          </a:xfrm>
        </p:grpSpPr>
        <p:sp>
          <p:nvSpPr>
            <p:cNvPr id="63522" name="Rectangle 3"/>
            <p:cNvSpPr>
              <a:spLocks noChangeArrowheads="1"/>
            </p:cNvSpPr>
            <p:nvPr/>
          </p:nvSpPr>
          <p:spPr bwMode="auto">
            <a:xfrm>
              <a:off x="304800" y="8305800"/>
              <a:ext cx="6419850" cy="4572000"/>
            </a:xfrm>
            <a:prstGeom prst="rect">
              <a:avLst/>
            </a:prstGeom>
            <a:solidFill>
              <a:schemeClr val="bg1">
                <a:lumMod val="95000"/>
              </a:schemeClr>
            </a:solidFill>
            <a:ln w="9525" algn="ctr">
              <a:solidFill>
                <a:schemeClr val="tx1"/>
              </a:solidFill>
              <a:round/>
              <a:headEnd/>
              <a:tailEnd type="triangle" w="med" len="med"/>
            </a:ln>
          </p:spPr>
          <p:txBody>
            <a:bodyPr anchor="ctr"/>
            <a:lstStyle/>
            <a:p>
              <a:pPr>
                <a:defRPr/>
              </a:pPr>
              <a:endParaRPr lang="en-US"/>
            </a:p>
          </p:txBody>
        </p:sp>
        <p:sp>
          <p:nvSpPr>
            <p:cNvPr id="66580" name="Rectangle 3"/>
            <p:cNvSpPr>
              <a:spLocks noChangeArrowheads="1"/>
            </p:cNvSpPr>
            <p:nvPr/>
          </p:nvSpPr>
          <p:spPr bwMode="auto">
            <a:xfrm>
              <a:off x="1828800" y="9372600"/>
              <a:ext cx="774700" cy="304800"/>
            </a:xfrm>
            <a:prstGeom prst="rect">
              <a:avLst/>
            </a:prstGeom>
            <a:solidFill>
              <a:srgbClr val="FFFFFF"/>
            </a:solidFill>
            <a:ln w="9525">
              <a:solidFill>
                <a:srgbClr val="000000"/>
              </a:solidFill>
              <a:miter lim="800000"/>
              <a:headEnd/>
              <a:tailEnd/>
            </a:ln>
          </p:spPr>
          <p:txBody>
            <a:bodyPr/>
            <a:lstStyle/>
            <a:p>
              <a:endParaRPr lang="en-US"/>
            </a:p>
          </p:txBody>
        </p:sp>
        <p:sp>
          <p:nvSpPr>
            <p:cNvPr id="66581" name="Rectangle 4"/>
            <p:cNvSpPr>
              <a:spLocks noChangeArrowheads="1"/>
            </p:cNvSpPr>
            <p:nvPr/>
          </p:nvSpPr>
          <p:spPr bwMode="auto">
            <a:xfrm>
              <a:off x="2603500" y="9372600"/>
              <a:ext cx="768350" cy="304800"/>
            </a:xfrm>
            <a:prstGeom prst="rect">
              <a:avLst/>
            </a:prstGeom>
            <a:solidFill>
              <a:srgbClr val="FFFFFF"/>
            </a:solidFill>
            <a:ln w="9525">
              <a:solidFill>
                <a:srgbClr val="000000"/>
              </a:solidFill>
              <a:miter lim="800000"/>
              <a:headEnd/>
              <a:tailEnd/>
            </a:ln>
          </p:spPr>
          <p:txBody>
            <a:bodyPr/>
            <a:lstStyle/>
            <a:p>
              <a:endParaRPr lang="en-US"/>
            </a:p>
          </p:txBody>
        </p:sp>
        <p:sp>
          <p:nvSpPr>
            <p:cNvPr id="66582" name="Rectangle 5"/>
            <p:cNvSpPr>
              <a:spLocks noChangeArrowheads="1"/>
            </p:cNvSpPr>
            <p:nvPr/>
          </p:nvSpPr>
          <p:spPr bwMode="auto">
            <a:xfrm>
              <a:off x="3371850" y="9372600"/>
              <a:ext cx="773113" cy="304800"/>
            </a:xfrm>
            <a:prstGeom prst="rect">
              <a:avLst/>
            </a:prstGeom>
            <a:solidFill>
              <a:srgbClr val="FFFFFF"/>
            </a:solidFill>
            <a:ln w="9525">
              <a:solidFill>
                <a:srgbClr val="000000"/>
              </a:solidFill>
              <a:miter lim="800000"/>
              <a:headEnd/>
              <a:tailEnd/>
            </a:ln>
          </p:spPr>
          <p:txBody>
            <a:bodyPr/>
            <a:lstStyle/>
            <a:p>
              <a:endParaRPr lang="en-US"/>
            </a:p>
          </p:txBody>
        </p:sp>
        <p:sp>
          <p:nvSpPr>
            <p:cNvPr id="66583" name="Rectangle 6"/>
            <p:cNvSpPr>
              <a:spLocks noChangeArrowheads="1"/>
            </p:cNvSpPr>
            <p:nvPr/>
          </p:nvSpPr>
          <p:spPr bwMode="auto">
            <a:xfrm>
              <a:off x="4144963" y="9372600"/>
              <a:ext cx="774700" cy="304800"/>
            </a:xfrm>
            <a:prstGeom prst="rect">
              <a:avLst/>
            </a:prstGeom>
            <a:solidFill>
              <a:srgbClr val="FFFFFF"/>
            </a:solidFill>
            <a:ln w="9525">
              <a:solidFill>
                <a:srgbClr val="000000"/>
              </a:solidFill>
              <a:miter lim="800000"/>
              <a:headEnd/>
              <a:tailEnd/>
            </a:ln>
          </p:spPr>
          <p:txBody>
            <a:bodyPr/>
            <a:lstStyle/>
            <a:p>
              <a:endParaRPr lang="en-US"/>
            </a:p>
          </p:txBody>
        </p:sp>
        <p:sp>
          <p:nvSpPr>
            <p:cNvPr id="66584" name="Rectangle 7"/>
            <p:cNvSpPr>
              <a:spLocks noChangeArrowheads="1"/>
            </p:cNvSpPr>
            <p:nvPr/>
          </p:nvSpPr>
          <p:spPr bwMode="auto">
            <a:xfrm>
              <a:off x="4916488" y="9372600"/>
              <a:ext cx="773112" cy="304800"/>
            </a:xfrm>
            <a:prstGeom prst="rect">
              <a:avLst/>
            </a:prstGeom>
            <a:solidFill>
              <a:srgbClr val="FFFFFF"/>
            </a:solidFill>
            <a:ln w="9525">
              <a:solidFill>
                <a:srgbClr val="000000"/>
              </a:solidFill>
              <a:miter lim="800000"/>
              <a:headEnd/>
              <a:tailEnd/>
            </a:ln>
          </p:spPr>
          <p:txBody>
            <a:bodyPr/>
            <a:lstStyle/>
            <a:p>
              <a:endParaRPr lang="en-US"/>
            </a:p>
          </p:txBody>
        </p:sp>
        <p:sp>
          <p:nvSpPr>
            <p:cNvPr id="66585" name="Rectangle 101"/>
            <p:cNvSpPr>
              <a:spLocks noChangeArrowheads="1"/>
            </p:cNvSpPr>
            <p:nvPr/>
          </p:nvSpPr>
          <p:spPr bwMode="auto">
            <a:xfrm>
              <a:off x="1828800" y="10058400"/>
              <a:ext cx="774700" cy="304800"/>
            </a:xfrm>
            <a:prstGeom prst="rect">
              <a:avLst/>
            </a:prstGeom>
            <a:solidFill>
              <a:srgbClr val="FFFFFF"/>
            </a:solidFill>
            <a:ln w="9525">
              <a:solidFill>
                <a:srgbClr val="000000"/>
              </a:solidFill>
              <a:miter lim="800000"/>
              <a:headEnd/>
              <a:tailEnd/>
            </a:ln>
          </p:spPr>
          <p:txBody>
            <a:bodyPr/>
            <a:lstStyle/>
            <a:p>
              <a:endParaRPr lang="en-US"/>
            </a:p>
          </p:txBody>
        </p:sp>
        <p:sp>
          <p:nvSpPr>
            <p:cNvPr id="66586" name="Rectangle 102"/>
            <p:cNvSpPr>
              <a:spLocks noChangeArrowheads="1"/>
            </p:cNvSpPr>
            <p:nvPr/>
          </p:nvSpPr>
          <p:spPr bwMode="auto">
            <a:xfrm>
              <a:off x="2603500" y="10058400"/>
              <a:ext cx="768350" cy="304800"/>
            </a:xfrm>
            <a:prstGeom prst="rect">
              <a:avLst/>
            </a:prstGeom>
            <a:solidFill>
              <a:srgbClr val="FFFFFF"/>
            </a:solidFill>
            <a:ln w="9525">
              <a:solidFill>
                <a:srgbClr val="000000"/>
              </a:solidFill>
              <a:miter lim="800000"/>
              <a:headEnd/>
              <a:tailEnd/>
            </a:ln>
          </p:spPr>
          <p:txBody>
            <a:bodyPr/>
            <a:lstStyle/>
            <a:p>
              <a:endParaRPr lang="en-US"/>
            </a:p>
          </p:txBody>
        </p:sp>
        <p:sp>
          <p:nvSpPr>
            <p:cNvPr id="66587" name="Rectangle 103"/>
            <p:cNvSpPr>
              <a:spLocks noChangeArrowheads="1"/>
            </p:cNvSpPr>
            <p:nvPr/>
          </p:nvSpPr>
          <p:spPr bwMode="auto">
            <a:xfrm>
              <a:off x="3371850" y="10058400"/>
              <a:ext cx="773113" cy="304800"/>
            </a:xfrm>
            <a:prstGeom prst="rect">
              <a:avLst/>
            </a:prstGeom>
            <a:solidFill>
              <a:srgbClr val="FFFFFF"/>
            </a:solidFill>
            <a:ln w="9525">
              <a:solidFill>
                <a:srgbClr val="000000"/>
              </a:solidFill>
              <a:miter lim="800000"/>
              <a:headEnd/>
              <a:tailEnd/>
            </a:ln>
          </p:spPr>
          <p:txBody>
            <a:bodyPr/>
            <a:lstStyle/>
            <a:p>
              <a:endParaRPr lang="en-US"/>
            </a:p>
          </p:txBody>
        </p:sp>
        <p:sp>
          <p:nvSpPr>
            <p:cNvPr id="66588" name="Rectangle 104"/>
            <p:cNvSpPr>
              <a:spLocks noChangeArrowheads="1"/>
            </p:cNvSpPr>
            <p:nvPr/>
          </p:nvSpPr>
          <p:spPr bwMode="auto">
            <a:xfrm>
              <a:off x="4144963" y="10058400"/>
              <a:ext cx="774700" cy="304800"/>
            </a:xfrm>
            <a:prstGeom prst="rect">
              <a:avLst/>
            </a:prstGeom>
            <a:solidFill>
              <a:srgbClr val="FFFFFF"/>
            </a:solidFill>
            <a:ln w="9525">
              <a:solidFill>
                <a:srgbClr val="000000"/>
              </a:solidFill>
              <a:miter lim="800000"/>
              <a:headEnd/>
              <a:tailEnd/>
            </a:ln>
          </p:spPr>
          <p:txBody>
            <a:bodyPr/>
            <a:lstStyle/>
            <a:p>
              <a:endParaRPr lang="en-US"/>
            </a:p>
          </p:txBody>
        </p:sp>
        <p:sp>
          <p:nvSpPr>
            <p:cNvPr id="66589" name="Rectangle 105"/>
            <p:cNvSpPr>
              <a:spLocks noChangeArrowheads="1"/>
            </p:cNvSpPr>
            <p:nvPr/>
          </p:nvSpPr>
          <p:spPr bwMode="auto">
            <a:xfrm>
              <a:off x="4916488" y="10058400"/>
              <a:ext cx="773112" cy="304800"/>
            </a:xfrm>
            <a:prstGeom prst="rect">
              <a:avLst/>
            </a:prstGeom>
            <a:solidFill>
              <a:srgbClr val="FFFFFF"/>
            </a:solidFill>
            <a:ln w="9525">
              <a:solidFill>
                <a:srgbClr val="000000"/>
              </a:solidFill>
              <a:miter lim="800000"/>
              <a:headEnd/>
              <a:tailEnd/>
            </a:ln>
          </p:spPr>
          <p:txBody>
            <a:bodyPr/>
            <a:lstStyle/>
            <a:p>
              <a:endParaRPr lang="en-US"/>
            </a:p>
          </p:txBody>
        </p:sp>
        <p:sp>
          <p:nvSpPr>
            <p:cNvPr id="66590" name="Rectangle 114"/>
            <p:cNvSpPr>
              <a:spLocks noChangeArrowheads="1"/>
            </p:cNvSpPr>
            <p:nvPr/>
          </p:nvSpPr>
          <p:spPr bwMode="auto">
            <a:xfrm>
              <a:off x="1828800" y="10744200"/>
              <a:ext cx="774700" cy="304800"/>
            </a:xfrm>
            <a:prstGeom prst="rect">
              <a:avLst/>
            </a:prstGeom>
            <a:solidFill>
              <a:srgbClr val="FFFFFF"/>
            </a:solidFill>
            <a:ln w="9525">
              <a:solidFill>
                <a:srgbClr val="000000"/>
              </a:solidFill>
              <a:miter lim="800000"/>
              <a:headEnd/>
              <a:tailEnd/>
            </a:ln>
          </p:spPr>
          <p:txBody>
            <a:bodyPr/>
            <a:lstStyle/>
            <a:p>
              <a:endParaRPr lang="en-US"/>
            </a:p>
          </p:txBody>
        </p:sp>
        <p:sp>
          <p:nvSpPr>
            <p:cNvPr id="66591" name="Rectangle 115"/>
            <p:cNvSpPr>
              <a:spLocks noChangeArrowheads="1"/>
            </p:cNvSpPr>
            <p:nvPr/>
          </p:nvSpPr>
          <p:spPr bwMode="auto">
            <a:xfrm>
              <a:off x="2603500" y="10744200"/>
              <a:ext cx="768350" cy="304800"/>
            </a:xfrm>
            <a:prstGeom prst="rect">
              <a:avLst/>
            </a:prstGeom>
            <a:solidFill>
              <a:srgbClr val="FFFFFF"/>
            </a:solidFill>
            <a:ln w="9525">
              <a:solidFill>
                <a:srgbClr val="000000"/>
              </a:solidFill>
              <a:miter lim="800000"/>
              <a:headEnd/>
              <a:tailEnd/>
            </a:ln>
          </p:spPr>
          <p:txBody>
            <a:bodyPr/>
            <a:lstStyle/>
            <a:p>
              <a:endParaRPr lang="en-US"/>
            </a:p>
          </p:txBody>
        </p:sp>
        <p:sp>
          <p:nvSpPr>
            <p:cNvPr id="66592" name="Rectangle 116"/>
            <p:cNvSpPr>
              <a:spLocks noChangeArrowheads="1"/>
            </p:cNvSpPr>
            <p:nvPr/>
          </p:nvSpPr>
          <p:spPr bwMode="auto">
            <a:xfrm>
              <a:off x="3371850" y="10744200"/>
              <a:ext cx="773113" cy="304800"/>
            </a:xfrm>
            <a:prstGeom prst="rect">
              <a:avLst/>
            </a:prstGeom>
            <a:solidFill>
              <a:srgbClr val="FFFFFF"/>
            </a:solidFill>
            <a:ln w="9525">
              <a:solidFill>
                <a:srgbClr val="000000"/>
              </a:solidFill>
              <a:miter lim="800000"/>
              <a:headEnd/>
              <a:tailEnd/>
            </a:ln>
          </p:spPr>
          <p:txBody>
            <a:bodyPr/>
            <a:lstStyle/>
            <a:p>
              <a:endParaRPr lang="en-US"/>
            </a:p>
          </p:txBody>
        </p:sp>
        <p:sp>
          <p:nvSpPr>
            <p:cNvPr id="66593" name="Rectangle 117"/>
            <p:cNvSpPr>
              <a:spLocks noChangeArrowheads="1"/>
            </p:cNvSpPr>
            <p:nvPr/>
          </p:nvSpPr>
          <p:spPr bwMode="auto">
            <a:xfrm>
              <a:off x="4144963" y="10744200"/>
              <a:ext cx="774700" cy="304800"/>
            </a:xfrm>
            <a:prstGeom prst="rect">
              <a:avLst/>
            </a:prstGeom>
            <a:solidFill>
              <a:srgbClr val="FFFFFF"/>
            </a:solidFill>
            <a:ln w="9525">
              <a:solidFill>
                <a:srgbClr val="000000"/>
              </a:solidFill>
              <a:miter lim="800000"/>
              <a:headEnd/>
              <a:tailEnd/>
            </a:ln>
          </p:spPr>
          <p:txBody>
            <a:bodyPr/>
            <a:lstStyle/>
            <a:p>
              <a:endParaRPr lang="en-US"/>
            </a:p>
          </p:txBody>
        </p:sp>
        <p:sp>
          <p:nvSpPr>
            <p:cNvPr id="66594" name="Rectangle 118"/>
            <p:cNvSpPr>
              <a:spLocks noChangeArrowheads="1"/>
            </p:cNvSpPr>
            <p:nvPr/>
          </p:nvSpPr>
          <p:spPr bwMode="auto">
            <a:xfrm>
              <a:off x="4916488" y="10744200"/>
              <a:ext cx="773112" cy="304800"/>
            </a:xfrm>
            <a:prstGeom prst="rect">
              <a:avLst/>
            </a:prstGeom>
            <a:solidFill>
              <a:srgbClr val="FFFFFF"/>
            </a:solidFill>
            <a:ln w="9525">
              <a:solidFill>
                <a:srgbClr val="000000"/>
              </a:solidFill>
              <a:miter lim="800000"/>
              <a:headEnd/>
              <a:tailEnd/>
            </a:ln>
          </p:spPr>
          <p:txBody>
            <a:bodyPr/>
            <a:lstStyle/>
            <a:p>
              <a:endParaRPr lang="en-US"/>
            </a:p>
          </p:txBody>
        </p:sp>
        <p:sp>
          <p:nvSpPr>
            <p:cNvPr id="66595" name="Rectangle 125"/>
            <p:cNvSpPr>
              <a:spLocks noChangeArrowheads="1"/>
            </p:cNvSpPr>
            <p:nvPr/>
          </p:nvSpPr>
          <p:spPr bwMode="auto">
            <a:xfrm>
              <a:off x="1828800" y="11506200"/>
              <a:ext cx="774700" cy="304800"/>
            </a:xfrm>
            <a:prstGeom prst="rect">
              <a:avLst/>
            </a:prstGeom>
            <a:solidFill>
              <a:srgbClr val="FFFFFF"/>
            </a:solidFill>
            <a:ln w="9525">
              <a:solidFill>
                <a:srgbClr val="000000"/>
              </a:solidFill>
              <a:miter lim="800000"/>
              <a:headEnd/>
              <a:tailEnd/>
            </a:ln>
          </p:spPr>
          <p:txBody>
            <a:bodyPr/>
            <a:lstStyle/>
            <a:p>
              <a:endParaRPr lang="en-US"/>
            </a:p>
          </p:txBody>
        </p:sp>
        <p:sp>
          <p:nvSpPr>
            <p:cNvPr id="66596" name="Rectangle 126"/>
            <p:cNvSpPr>
              <a:spLocks noChangeArrowheads="1"/>
            </p:cNvSpPr>
            <p:nvPr/>
          </p:nvSpPr>
          <p:spPr bwMode="auto">
            <a:xfrm>
              <a:off x="2603500" y="11506200"/>
              <a:ext cx="768350" cy="304800"/>
            </a:xfrm>
            <a:prstGeom prst="rect">
              <a:avLst/>
            </a:prstGeom>
            <a:solidFill>
              <a:srgbClr val="FFFFFF"/>
            </a:solidFill>
            <a:ln w="9525">
              <a:solidFill>
                <a:srgbClr val="000000"/>
              </a:solidFill>
              <a:miter lim="800000"/>
              <a:headEnd/>
              <a:tailEnd/>
            </a:ln>
          </p:spPr>
          <p:txBody>
            <a:bodyPr/>
            <a:lstStyle/>
            <a:p>
              <a:endParaRPr lang="en-US"/>
            </a:p>
          </p:txBody>
        </p:sp>
        <p:sp>
          <p:nvSpPr>
            <p:cNvPr id="66597" name="Rectangle 127"/>
            <p:cNvSpPr>
              <a:spLocks noChangeArrowheads="1"/>
            </p:cNvSpPr>
            <p:nvPr/>
          </p:nvSpPr>
          <p:spPr bwMode="auto">
            <a:xfrm>
              <a:off x="3371850" y="11506200"/>
              <a:ext cx="773113" cy="304800"/>
            </a:xfrm>
            <a:prstGeom prst="rect">
              <a:avLst/>
            </a:prstGeom>
            <a:solidFill>
              <a:srgbClr val="FFFFFF"/>
            </a:solidFill>
            <a:ln w="9525">
              <a:solidFill>
                <a:srgbClr val="000000"/>
              </a:solidFill>
              <a:miter lim="800000"/>
              <a:headEnd/>
              <a:tailEnd/>
            </a:ln>
          </p:spPr>
          <p:txBody>
            <a:bodyPr/>
            <a:lstStyle/>
            <a:p>
              <a:endParaRPr lang="en-US"/>
            </a:p>
          </p:txBody>
        </p:sp>
        <p:sp>
          <p:nvSpPr>
            <p:cNvPr id="66598" name="Rectangle 128"/>
            <p:cNvSpPr>
              <a:spLocks noChangeArrowheads="1"/>
            </p:cNvSpPr>
            <p:nvPr/>
          </p:nvSpPr>
          <p:spPr bwMode="auto">
            <a:xfrm>
              <a:off x="4144963" y="11506200"/>
              <a:ext cx="774700" cy="304800"/>
            </a:xfrm>
            <a:prstGeom prst="rect">
              <a:avLst/>
            </a:prstGeom>
            <a:solidFill>
              <a:srgbClr val="FFFFFF"/>
            </a:solidFill>
            <a:ln w="9525">
              <a:solidFill>
                <a:srgbClr val="000000"/>
              </a:solidFill>
              <a:miter lim="800000"/>
              <a:headEnd/>
              <a:tailEnd/>
            </a:ln>
          </p:spPr>
          <p:txBody>
            <a:bodyPr/>
            <a:lstStyle/>
            <a:p>
              <a:endParaRPr lang="en-US"/>
            </a:p>
          </p:txBody>
        </p:sp>
        <p:sp>
          <p:nvSpPr>
            <p:cNvPr id="66599" name="Rectangle 129"/>
            <p:cNvSpPr>
              <a:spLocks noChangeArrowheads="1"/>
            </p:cNvSpPr>
            <p:nvPr/>
          </p:nvSpPr>
          <p:spPr bwMode="auto">
            <a:xfrm>
              <a:off x="4916488" y="11506200"/>
              <a:ext cx="773112" cy="304800"/>
            </a:xfrm>
            <a:prstGeom prst="rect">
              <a:avLst/>
            </a:prstGeom>
            <a:solidFill>
              <a:srgbClr val="FFFFFF"/>
            </a:solidFill>
            <a:ln w="9525">
              <a:solidFill>
                <a:srgbClr val="000000"/>
              </a:solidFill>
              <a:miter lim="800000"/>
              <a:headEnd/>
              <a:tailEnd/>
            </a:ln>
          </p:spPr>
          <p:txBody>
            <a:bodyPr/>
            <a:lstStyle/>
            <a:p>
              <a:endParaRPr lang="en-US"/>
            </a:p>
          </p:txBody>
        </p:sp>
        <p:sp>
          <p:nvSpPr>
            <p:cNvPr id="66600" name="Rectangle 136"/>
            <p:cNvSpPr>
              <a:spLocks noChangeArrowheads="1"/>
            </p:cNvSpPr>
            <p:nvPr/>
          </p:nvSpPr>
          <p:spPr bwMode="auto">
            <a:xfrm>
              <a:off x="1828800" y="12192000"/>
              <a:ext cx="774700" cy="304800"/>
            </a:xfrm>
            <a:prstGeom prst="rect">
              <a:avLst/>
            </a:prstGeom>
            <a:solidFill>
              <a:srgbClr val="FFFFFF"/>
            </a:solidFill>
            <a:ln w="9525">
              <a:solidFill>
                <a:srgbClr val="000000"/>
              </a:solidFill>
              <a:miter lim="800000"/>
              <a:headEnd/>
              <a:tailEnd/>
            </a:ln>
          </p:spPr>
          <p:txBody>
            <a:bodyPr/>
            <a:lstStyle/>
            <a:p>
              <a:endParaRPr lang="en-US"/>
            </a:p>
          </p:txBody>
        </p:sp>
        <p:sp>
          <p:nvSpPr>
            <p:cNvPr id="66601" name="Rectangle 137"/>
            <p:cNvSpPr>
              <a:spLocks noChangeArrowheads="1"/>
            </p:cNvSpPr>
            <p:nvPr/>
          </p:nvSpPr>
          <p:spPr bwMode="auto">
            <a:xfrm>
              <a:off x="2603500" y="12192000"/>
              <a:ext cx="768350" cy="304800"/>
            </a:xfrm>
            <a:prstGeom prst="rect">
              <a:avLst/>
            </a:prstGeom>
            <a:solidFill>
              <a:srgbClr val="FFFFFF"/>
            </a:solidFill>
            <a:ln w="9525">
              <a:solidFill>
                <a:srgbClr val="000000"/>
              </a:solidFill>
              <a:miter lim="800000"/>
              <a:headEnd/>
              <a:tailEnd/>
            </a:ln>
          </p:spPr>
          <p:txBody>
            <a:bodyPr/>
            <a:lstStyle/>
            <a:p>
              <a:endParaRPr lang="en-US"/>
            </a:p>
          </p:txBody>
        </p:sp>
        <p:sp>
          <p:nvSpPr>
            <p:cNvPr id="66602" name="Rectangle 138"/>
            <p:cNvSpPr>
              <a:spLocks noChangeArrowheads="1"/>
            </p:cNvSpPr>
            <p:nvPr/>
          </p:nvSpPr>
          <p:spPr bwMode="auto">
            <a:xfrm>
              <a:off x="3371850" y="12192000"/>
              <a:ext cx="773113" cy="304800"/>
            </a:xfrm>
            <a:prstGeom prst="rect">
              <a:avLst/>
            </a:prstGeom>
            <a:solidFill>
              <a:srgbClr val="FFFFFF"/>
            </a:solidFill>
            <a:ln w="9525">
              <a:solidFill>
                <a:srgbClr val="000000"/>
              </a:solidFill>
              <a:miter lim="800000"/>
              <a:headEnd/>
              <a:tailEnd/>
            </a:ln>
          </p:spPr>
          <p:txBody>
            <a:bodyPr/>
            <a:lstStyle/>
            <a:p>
              <a:endParaRPr lang="en-US"/>
            </a:p>
          </p:txBody>
        </p:sp>
        <p:sp>
          <p:nvSpPr>
            <p:cNvPr id="66603" name="Rectangle 139"/>
            <p:cNvSpPr>
              <a:spLocks noChangeArrowheads="1"/>
            </p:cNvSpPr>
            <p:nvPr/>
          </p:nvSpPr>
          <p:spPr bwMode="auto">
            <a:xfrm>
              <a:off x="4144963" y="12192000"/>
              <a:ext cx="774700" cy="304800"/>
            </a:xfrm>
            <a:prstGeom prst="rect">
              <a:avLst/>
            </a:prstGeom>
            <a:solidFill>
              <a:srgbClr val="FFFFFF"/>
            </a:solidFill>
            <a:ln w="9525">
              <a:solidFill>
                <a:srgbClr val="000000"/>
              </a:solidFill>
              <a:miter lim="800000"/>
              <a:headEnd/>
              <a:tailEnd/>
            </a:ln>
          </p:spPr>
          <p:txBody>
            <a:bodyPr/>
            <a:lstStyle/>
            <a:p>
              <a:endParaRPr lang="en-US"/>
            </a:p>
          </p:txBody>
        </p:sp>
        <p:sp>
          <p:nvSpPr>
            <p:cNvPr id="66604" name="Rectangle 140"/>
            <p:cNvSpPr>
              <a:spLocks noChangeArrowheads="1"/>
            </p:cNvSpPr>
            <p:nvPr/>
          </p:nvSpPr>
          <p:spPr bwMode="auto">
            <a:xfrm>
              <a:off x="4916488" y="12192000"/>
              <a:ext cx="773112" cy="304800"/>
            </a:xfrm>
            <a:prstGeom prst="rect">
              <a:avLst/>
            </a:prstGeom>
            <a:solidFill>
              <a:srgbClr val="FFFFFF"/>
            </a:solidFill>
            <a:ln w="9525">
              <a:solidFill>
                <a:srgbClr val="000000"/>
              </a:solidFill>
              <a:miter lim="800000"/>
              <a:headEnd/>
              <a:tailEnd/>
            </a:ln>
          </p:spPr>
          <p:txBody>
            <a:bodyPr/>
            <a:lstStyle/>
            <a:p>
              <a:endParaRPr lang="en-US"/>
            </a:p>
          </p:txBody>
        </p:sp>
        <p:sp>
          <p:nvSpPr>
            <p:cNvPr id="4" name="Rectangle 145"/>
            <p:cNvSpPr>
              <a:spLocks noChangeArrowheads="1"/>
            </p:cNvSpPr>
            <p:nvPr/>
          </p:nvSpPr>
          <p:spPr bwMode="auto">
            <a:xfrm rot="16200000">
              <a:off x="-1119981" y="10591006"/>
              <a:ext cx="3994150" cy="338137"/>
            </a:xfrm>
            <a:prstGeom prst="rect">
              <a:avLst/>
            </a:prstGeom>
            <a:noFill/>
            <a:ln w="9525" algn="ctr">
              <a:noFill/>
              <a:miter lim="800000"/>
              <a:headEnd/>
              <a:tailEnd/>
            </a:ln>
          </p:spPr>
          <p:txBody>
            <a:bodyPr wrap="none">
              <a:spAutoFit/>
            </a:bodyPr>
            <a:lstStyle/>
            <a:p>
              <a:pPr>
                <a:defRPr/>
              </a:pPr>
              <a:r>
                <a:rPr lang="en-US" sz="1050" dirty="0" err="1"/>
                <a:t>CFigure</a:t>
              </a:r>
              <a:r>
                <a:rPr lang="en-US" sz="1600" dirty="0"/>
                <a:t>::</a:t>
              </a:r>
              <a:r>
                <a:rPr lang="en-US" sz="1600" dirty="0" err="1"/>
                <a:t>m_SpkTimes</a:t>
              </a:r>
              <a:r>
                <a:rPr lang="en-US" sz="1600" dirty="0"/>
                <a:t>[</a:t>
              </a:r>
              <a:r>
                <a:rPr lang="en-US" dirty="0" err="1">
                  <a:solidFill>
                    <a:srgbClr val="0000CC"/>
                  </a:solidFill>
                </a:rPr>
                <a:t>m_CurrIdxOfSpkTimes</a:t>
              </a:r>
              <a:r>
                <a:rPr lang="en-US" sz="1600" dirty="0"/>
                <a:t>][</a:t>
              </a:r>
              <a:r>
                <a:rPr lang="en-US" sz="1600" b="1" dirty="0"/>
                <a:t> </a:t>
              </a:r>
              <a:r>
                <a:rPr lang="en-US" sz="1600" b="1" dirty="0" err="1">
                  <a:solidFill>
                    <a:srgbClr val="0099FF"/>
                  </a:solidFill>
                </a:rPr>
                <a:t>i</a:t>
              </a:r>
              <a:r>
                <a:rPr lang="en-US" sz="1600" b="1" dirty="0">
                  <a:solidFill>
                    <a:srgbClr val="009900"/>
                  </a:solidFill>
                </a:rPr>
                <a:t> </a:t>
              </a:r>
              <a:r>
                <a:rPr lang="en-US" sz="1600" dirty="0"/>
                <a:t>]</a:t>
              </a:r>
            </a:p>
          </p:txBody>
        </p:sp>
        <p:grpSp>
          <p:nvGrpSpPr>
            <p:cNvPr id="66606" name="Group 1"/>
            <p:cNvGrpSpPr>
              <a:grpSpLocks/>
            </p:cNvGrpSpPr>
            <p:nvPr/>
          </p:nvGrpSpPr>
          <p:grpSpPr bwMode="auto">
            <a:xfrm>
              <a:off x="5829297" y="9525000"/>
              <a:ext cx="621712" cy="2303448"/>
              <a:chOff x="11468123" y="4304285"/>
              <a:chExt cx="621530" cy="2309902"/>
            </a:xfrm>
          </p:grpSpPr>
          <p:sp>
            <p:nvSpPr>
              <p:cNvPr id="66612" name="Rectangle 199"/>
              <p:cNvSpPr>
                <a:spLocks noChangeArrowheads="1"/>
              </p:cNvSpPr>
              <p:nvPr/>
            </p:nvSpPr>
            <p:spPr bwMode="auto">
              <a:xfrm rot="-5400000">
                <a:off x="10765475" y="5290008"/>
                <a:ext cx="2309902" cy="3384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p>
                <a:r>
                  <a:rPr lang="en-US" sz="1600">
                    <a:solidFill>
                      <a:srgbClr val="0000CC"/>
                    </a:solidFill>
                  </a:rPr>
                  <a:t>m_CurrIdxOfSpkTimes</a:t>
                </a:r>
              </a:p>
            </p:txBody>
          </p:sp>
          <p:sp>
            <p:nvSpPr>
              <p:cNvPr id="66613" name="Line 200"/>
              <p:cNvSpPr>
                <a:spLocks noChangeShapeType="1"/>
              </p:cNvSpPr>
              <p:nvPr/>
            </p:nvSpPr>
            <p:spPr bwMode="auto">
              <a:xfrm flipH="1">
                <a:off x="11468123" y="5679728"/>
                <a:ext cx="361844" cy="11071"/>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nchor="ctr">
                <a:spAutoFit/>
              </a:bodyPr>
              <a:lstStyle/>
              <a:p>
                <a:endParaRPr lang="en-US"/>
              </a:p>
            </p:txBody>
          </p:sp>
        </p:grpSp>
        <p:sp>
          <p:nvSpPr>
            <p:cNvPr id="66607" name="AutoShape 478"/>
            <p:cNvSpPr>
              <a:spLocks/>
            </p:cNvSpPr>
            <p:nvPr/>
          </p:nvSpPr>
          <p:spPr bwMode="auto">
            <a:xfrm>
              <a:off x="1295400" y="9372600"/>
              <a:ext cx="381000" cy="3124200"/>
            </a:xfrm>
            <a:prstGeom prst="leftBrace">
              <a:avLst>
                <a:gd name="adj1" fmla="val 10668"/>
                <a:gd name="adj2" fmla="val 50000"/>
              </a:avLst>
            </a:prstGeom>
            <a:noFill/>
            <a:ln w="9525">
              <a:solidFill>
                <a:schemeClr val="tx1"/>
              </a:solidFill>
              <a:round/>
              <a:headEnd/>
              <a:tailEnd/>
            </a:ln>
            <a:extLst>
              <a:ext uri="{909E8E84-426E-40DD-AFC4-6F175D3DCCD1}">
                <a14:hiddenFill xmlns:a14="http://schemas.microsoft.com/office/drawing/2010/main">
                  <a:solidFill>
                    <a:srgbClr val="FFFFFF"/>
                  </a:solidFill>
                </a14:hiddenFill>
              </a:ext>
            </a:extLst>
          </p:spPr>
          <p:txBody>
            <a:bodyPr anchor="ctr"/>
            <a:lstStyle/>
            <a:p>
              <a:endParaRPr lang="en-US"/>
            </a:p>
          </p:txBody>
        </p:sp>
        <p:sp>
          <p:nvSpPr>
            <p:cNvPr id="66608" name="Rectangle 2"/>
            <p:cNvSpPr>
              <a:spLocks noChangeArrowheads="1"/>
            </p:cNvSpPr>
            <p:nvPr/>
          </p:nvSpPr>
          <p:spPr bwMode="auto">
            <a:xfrm rot="-5400000">
              <a:off x="-928687" y="10682287"/>
              <a:ext cx="4114800"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en-US"/>
                <a:t>MAX_TRLS_STORED_IN_FIG ≈ 1000 (check this)</a:t>
              </a:r>
            </a:p>
          </p:txBody>
        </p:sp>
        <p:sp>
          <p:nvSpPr>
            <p:cNvPr id="66609" name="Rectangle 199"/>
            <p:cNvSpPr>
              <a:spLocks noChangeArrowheads="1"/>
            </p:cNvSpPr>
            <p:nvPr/>
          </p:nvSpPr>
          <p:spPr bwMode="auto">
            <a:xfrm>
              <a:off x="2795588" y="8915400"/>
              <a:ext cx="407987"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p>
              <a:r>
                <a:rPr lang="en-US" b="1">
                  <a:solidFill>
                    <a:srgbClr val="0099FF"/>
                  </a:solidFill>
                </a:rPr>
                <a:t>i</a:t>
              </a:r>
            </a:p>
          </p:txBody>
        </p:sp>
        <p:sp>
          <p:nvSpPr>
            <p:cNvPr id="66610" name="Line 200"/>
            <p:cNvSpPr>
              <a:spLocks noChangeShapeType="1"/>
            </p:cNvSpPr>
            <p:nvPr/>
          </p:nvSpPr>
          <p:spPr bwMode="auto">
            <a:xfrm flipH="1">
              <a:off x="2998788" y="9153525"/>
              <a:ext cx="1587" cy="219075"/>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nchor="ctr">
              <a:spAutoFit/>
            </a:bodyPr>
            <a:lstStyle/>
            <a:p>
              <a:endParaRPr lang="en-US"/>
            </a:p>
          </p:txBody>
        </p:sp>
        <p:sp>
          <p:nvSpPr>
            <p:cNvPr id="66611" name="Rectangle 199"/>
            <p:cNvSpPr>
              <a:spLocks noChangeArrowheads="1"/>
            </p:cNvSpPr>
            <p:nvPr/>
          </p:nvSpPr>
          <p:spPr bwMode="auto">
            <a:xfrm>
              <a:off x="2425018" y="8382000"/>
              <a:ext cx="2224088"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p>
              <a:r>
                <a:rPr lang="en-US"/>
                <a:t>CFigure object (m_Fig[ ][ ][ ])</a:t>
              </a:r>
            </a:p>
          </p:txBody>
        </p:sp>
      </p:grpSp>
      <p:sp>
        <p:nvSpPr>
          <p:cNvPr id="63524" name="Rectangle 199"/>
          <p:cNvSpPr>
            <a:spLocks noChangeArrowheads="1"/>
          </p:cNvSpPr>
          <p:nvPr/>
        </p:nvSpPr>
        <p:spPr bwMode="auto">
          <a:xfrm>
            <a:off x="76200" y="9024938"/>
            <a:ext cx="5715000" cy="2862262"/>
          </a:xfrm>
          <a:prstGeom prst="rect">
            <a:avLst/>
          </a:prstGeom>
          <a:solidFill>
            <a:schemeClr val="bg1">
              <a:lumMod val="85000"/>
            </a:schemeClr>
          </a:solidFill>
          <a:ln w="9525" algn="ctr">
            <a:solidFill>
              <a:schemeClr val="tx1"/>
            </a:solidFill>
            <a:miter lim="800000"/>
            <a:headEnd/>
            <a:tailEnd/>
          </a:ln>
        </p:spPr>
        <p:txBody>
          <a:bodyPr>
            <a:spAutoFit/>
          </a:bodyPr>
          <a:lstStyle/>
          <a:p>
            <a:pPr marL="342900" lvl="4" indent="-342900" algn="l">
              <a:defRPr/>
            </a:pPr>
            <a:r>
              <a:rPr lang="en-US" sz="2000">
                <a:solidFill>
                  <a:srgbClr val="FF0000"/>
                </a:solidFill>
              </a:rPr>
              <a:t>(1) Online trial data (in Memory Map)</a:t>
            </a:r>
          </a:p>
          <a:p>
            <a:pPr marL="342900" indent="-342900" algn="l">
              <a:defRPr/>
            </a:pPr>
            <a:r>
              <a:rPr lang="en-US" sz="2000"/>
              <a:t>TAS creates and maintains only the 3 (=MAX_TRLS_IN_MAP) most recent trials in the Memory Map using “MemMap_Open_Trials.h”.</a:t>
            </a:r>
          </a:p>
          <a:p>
            <a:pPr marL="342900" lvl="4" indent="-342900" algn="l">
              <a:defRPr/>
            </a:pPr>
            <a:r>
              <a:rPr lang="en-US" sz="2000"/>
              <a:t>The variables created by “MemMap_Open_Trials.h” (see the box below) are saved to a file on the hard drive in the case the user has directed so. </a:t>
            </a:r>
          </a:p>
        </p:txBody>
      </p:sp>
      <p:sp>
        <p:nvSpPr>
          <p:cNvPr id="66565" name="Rectangle 199"/>
          <p:cNvSpPr>
            <a:spLocks noChangeArrowheads="1"/>
          </p:cNvSpPr>
          <p:nvPr/>
        </p:nvSpPr>
        <p:spPr bwMode="auto">
          <a:xfrm>
            <a:off x="1066800" y="11961813"/>
            <a:ext cx="2286000" cy="1754187"/>
          </a:xfrm>
          <a:prstGeom prst="rect">
            <a:avLst/>
          </a:prstGeom>
          <a:noFill/>
          <a:ln w="9525" algn="ctr">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p>
            <a:r>
              <a:rPr lang="en-US" sz="300"/>
              <a:t>MemMap_Open_Trials.h </a:t>
            </a:r>
          </a:p>
          <a:p>
            <a:pPr algn="l"/>
            <a:endParaRPr lang="en-US" sz="300"/>
          </a:p>
          <a:p>
            <a:pPr algn="l"/>
            <a:r>
              <a:rPr lang="en-US" sz="300"/>
              <a:t>//M_TrialID[trl]</a:t>
            </a:r>
          </a:p>
          <a:p>
            <a:pPr algn="l"/>
            <a:endParaRPr lang="en-US" sz="300"/>
          </a:p>
          <a:p>
            <a:pPr algn="l"/>
            <a:r>
              <a:rPr lang="en-US" sz="300"/>
              <a:t>//M_StartTime[trl]</a:t>
            </a:r>
          </a:p>
          <a:p>
            <a:pPr algn="l"/>
            <a:r>
              <a:rPr lang="en-US" sz="300"/>
              <a:t>//M_EndTime[trl]</a:t>
            </a:r>
          </a:p>
          <a:p>
            <a:pPr algn="l"/>
            <a:r>
              <a:rPr lang="en-US" sz="300"/>
              <a:t>//M_numEcodesMAP[trl]</a:t>
            </a:r>
          </a:p>
          <a:p>
            <a:pPr algn="l"/>
            <a:r>
              <a:rPr lang="en-US" sz="300"/>
              <a:t>//M_ECodesMAP_size</a:t>
            </a:r>
          </a:p>
          <a:p>
            <a:pPr algn="l"/>
            <a:r>
              <a:rPr lang="en-US" sz="300"/>
              <a:t>//M_Events_ReMapped</a:t>
            </a:r>
          </a:p>
          <a:p>
            <a:pPr algn="l"/>
            <a:endParaRPr lang="en-US" sz="300"/>
          </a:p>
          <a:p>
            <a:pPr algn="l"/>
            <a:r>
              <a:rPr lang="en-US" sz="300"/>
              <a:t>#include "MemMap_Open_Ecodes.h"</a:t>
            </a:r>
          </a:p>
          <a:p>
            <a:pPr algn="l"/>
            <a:endParaRPr lang="en-US" sz="300"/>
          </a:p>
          <a:p>
            <a:pPr algn="l"/>
            <a:r>
              <a:rPr lang="en-US" sz="300"/>
              <a:t>//M_NumNnChansWithSpikesMAP[trl]</a:t>
            </a:r>
          </a:p>
          <a:p>
            <a:pPr algn="l"/>
            <a:endParaRPr lang="en-US" sz="300"/>
          </a:p>
          <a:p>
            <a:pPr algn="l"/>
            <a:r>
              <a:rPr lang="en-US" sz="300"/>
              <a:t>//M_SpkTimeOfNn1MAP_ReMapped[trl]</a:t>
            </a:r>
          </a:p>
          <a:p>
            <a:pPr algn="l"/>
            <a:r>
              <a:rPr lang="en-US" sz="300"/>
              <a:t>//M_SpkTimeOfNn2MAP_ReMapped[trl]</a:t>
            </a:r>
          </a:p>
          <a:p>
            <a:pPr algn="l"/>
            <a:r>
              <a:rPr lang="en-US" sz="300"/>
              <a:t>//M_SpkTimeOfNn3MAP_ReMapped[trl]</a:t>
            </a:r>
          </a:p>
          <a:p>
            <a:pPr algn="l"/>
            <a:endParaRPr lang="en-US" sz="300"/>
          </a:p>
          <a:p>
            <a:pPr algn="l"/>
            <a:r>
              <a:rPr lang="en-US" sz="300"/>
              <a:t>for(</a:t>
            </a:r>
            <a:r>
              <a:rPr lang="en-US" sz="300">
                <a:solidFill>
                  <a:srgbClr val="0070C0"/>
                </a:solidFill>
              </a:rPr>
              <a:t>int </a:t>
            </a:r>
            <a:r>
              <a:rPr lang="en-US" sz="300"/>
              <a:t>ch=0;ch&lt;NUM_NN_AI_CHAN;ch++){</a:t>
            </a:r>
          </a:p>
          <a:p>
            <a:pPr lvl="1" algn="l"/>
            <a:r>
              <a:rPr lang="en-US" sz="300"/>
              <a:t>//M_ChanIDMAP[trl][ch]</a:t>
            </a:r>
          </a:p>
          <a:p>
            <a:pPr lvl="1" algn="l"/>
            <a:r>
              <a:rPr lang="en-US" sz="300"/>
              <a:t>//M_NumNnsInChanMAP[trl][ch]</a:t>
            </a:r>
          </a:p>
          <a:p>
            <a:pPr lvl="1" algn="l"/>
            <a:r>
              <a:rPr lang="en-US" sz="300"/>
              <a:t>for(</a:t>
            </a:r>
            <a:r>
              <a:rPr lang="en-US" sz="300">
                <a:solidFill>
                  <a:srgbClr val="0070C0"/>
                </a:solidFill>
              </a:rPr>
              <a:t>int </a:t>
            </a:r>
            <a:r>
              <a:rPr lang="en-US" sz="300"/>
              <a:t>Nn=0;Nn&lt;MAX_NNs_PerCHAN;Nn++){</a:t>
            </a:r>
          </a:p>
          <a:p>
            <a:pPr lvl="1" algn="l"/>
            <a:r>
              <a:rPr lang="en-US" sz="300"/>
              <a:t>	//M_NnIdWithSpk[trl][ch][Nn]</a:t>
            </a:r>
          </a:p>
          <a:p>
            <a:pPr lvl="1" algn="l"/>
            <a:r>
              <a:rPr lang="en-US" sz="300"/>
              <a:t>}</a:t>
            </a:r>
          </a:p>
          <a:p>
            <a:pPr lvl="1" algn="l"/>
            <a:r>
              <a:rPr lang="en-US" sz="300"/>
              <a:t>//M_numSpksOfNn1MAP[trl][ch]</a:t>
            </a:r>
          </a:p>
          <a:p>
            <a:pPr lvl="1" algn="l"/>
            <a:r>
              <a:rPr lang="en-US" sz="300"/>
              <a:t>//M_numSpksOfNn2MAP[trl][ch]</a:t>
            </a:r>
          </a:p>
          <a:p>
            <a:pPr lvl="1" algn="l"/>
            <a:r>
              <a:rPr lang="en-US" sz="300"/>
              <a:t>//M_numSpksOfNn3MAP[trl][ch]</a:t>
            </a:r>
          </a:p>
          <a:p>
            <a:pPr lvl="1" algn="l"/>
            <a:r>
              <a:rPr lang="en-US" sz="300"/>
              <a:t>//M_SpkTimeOfNn1MAP_size[trl][ch]</a:t>
            </a:r>
          </a:p>
          <a:p>
            <a:pPr lvl="1" algn="l"/>
            <a:r>
              <a:rPr lang="en-US" sz="300"/>
              <a:t>//M_SpkTimeOfNn2MAP_size[trl][ch]</a:t>
            </a:r>
          </a:p>
          <a:p>
            <a:pPr lvl="1" algn="l"/>
            <a:r>
              <a:rPr lang="en-US" sz="300"/>
              <a:t>//M_SpkTimeOfNn3MAP_size[trl][ch]</a:t>
            </a:r>
          </a:p>
          <a:p>
            <a:pPr lvl="1" algn="l"/>
            <a:endParaRPr lang="en-US" sz="300"/>
          </a:p>
          <a:p>
            <a:pPr lvl="1" algn="l"/>
            <a:r>
              <a:rPr lang="en-US" sz="300"/>
              <a:t>#include "MemMap_Open_SpikesNn1.h"</a:t>
            </a:r>
          </a:p>
          <a:p>
            <a:pPr lvl="1" algn="l"/>
            <a:r>
              <a:rPr lang="en-US" sz="300"/>
              <a:t>#include "MemMap_Open_SpikesNn2.h"</a:t>
            </a:r>
          </a:p>
          <a:p>
            <a:pPr lvl="1" algn="l"/>
            <a:r>
              <a:rPr lang="en-US" sz="300"/>
              <a:t>#include "MemMap_Open_SpikesNn3.h"</a:t>
            </a:r>
          </a:p>
          <a:p>
            <a:pPr algn="l"/>
            <a:r>
              <a:rPr lang="en-US" sz="300"/>
              <a:t>}</a:t>
            </a:r>
          </a:p>
          <a:p>
            <a:pPr algn="l"/>
            <a:endParaRPr lang="en-US" sz="300"/>
          </a:p>
        </p:txBody>
      </p:sp>
      <p:sp>
        <p:nvSpPr>
          <p:cNvPr id="66566" name="Rectangle 199"/>
          <p:cNvSpPr>
            <a:spLocks noChangeArrowheads="1"/>
          </p:cNvSpPr>
          <p:nvPr/>
        </p:nvSpPr>
        <p:spPr bwMode="auto">
          <a:xfrm>
            <a:off x="3048000" y="1524000"/>
            <a:ext cx="13792200" cy="2246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p>
            <a:pPr marL="342900" indent="-342900" algn="l">
              <a:buFont typeface="Arial" charset="0"/>
              <a:buChar char="•"/>
            </a:pPr>
            <a:r>
              <a:rPr lang="en-US" sz="2000">
                <a:solidFill>
                  <a:srgbClr val="0000CC"/>
                </a:solidFill>
              </a:rPr>
              <a:t>The trial data (either online or stored) are considered to be stored to CFigure instances (m_Fig[ ][ ][ ]) if all the conditions set by the user are met:</a:t>
            </a:r>
          </a:p>
          <a:p>
            <a:pPr marL="800100" lvl="1" indent="-342900" algn="l">
              <a:buFont typeface="Arial" charset="0"/>
              <a:buChar char="•"/>
            </a:pPr>
            <a:r>
              <a:rPr lang="en-US" sz="2000">
                <a:solidFill>
                  <a:srgbClr val="008600"/>
                </a:solidFill>
              </a:rPr>
              <a:t>Trials that meet the ECode specifications set by the user using the ECode dialog (when you click the name of the figure, at the center-top of each figure). </a:t>
            </a:r>
          </a:p>
          <a:p>
            <a:pPr marL="800100" lvl="1" indent="-342900" algn="l">
              <a:buFont typeface="Arial" charset="0"/>
              <a:buChar char="•"/>
            </a:pPr>
            <a:r>
              <a:rPr lang="en-US" sz="2000">
                <a:solidFill>
                  <a:srgbClr val="008600"/>
                </a:solidFill>
              </a:rPr>
              <a:t>And in those trials the spike data of “Ch:A/Nn:B” set by the user.</a:t>
            </a:r>
          </a:p>
          <a:p>
            <a:pPr marL="342900" indent="-342900" algn="l">
              <a:buFont typeface="Arial" charset="0"/>
              <a:buChar char="•"/>
            </a:pPr>
            <a:r>
              <a:rPr lang="en-US" sz="2000">
                <a:solidFill>
                  <a:srgbClr val="0000CC"/>
                </a:solidFill>
              </a:rPr>
              <a:t>The spike and ECode data stored in m_Fig[ ][ ][ ] are displayed in the form of spike ticks, SDF and ECode marks. </a:t>
            </a:r>
          </a:p>
          <a:p>
            <a:pPr marL="342900" indent="-342900" algn="l">
              <a:buFont typeface="Arial" charset="0"/>
              <a:buChar char="•"/>
            </a:pPr>
            <a:r>
              <a:rPr lang="en-US" sz="2000">
                <a:solidFill>
                  <a:srgbClr val="0000CC"/>
                </a:solidFill>
              </a:rPr>
              <a:t>Each m_Fig[ ][ ][ ] stores only 1000 (= </a:t>
            </a:r>
            <a:r>
              <a:rPr lang="en-US" sz="1000">
                <a:solidFill>
                  <a:srgbClr val="0000CC"/>
                </a:solidFill>
              </a:rPr>
              <a:t>MAX_TRLS_STORED_IN_FIG</a:t>
            </a:r>
            <a:r>
              <a:rPr lang="en-US" sz="2000">
                <a:solidFill>
                  <a:srgbClr val="0000CC"/>
                </a:solidFill>
              </a:rPr>
              <a:t>) newest trials.</a:t>
            </a:r>
          </a:p>
        </p:txBody>
      </p:sp>
      <p:sp>
        <p:nvSpPr>
          <p:cNvPr id="66567" name="Rectangle 199"/>
          <p:cNvSpPr>
            <a:spLocks noChangeArrowheads="1"/>
          </p:cNvSpPr>
          <p:nvPr/>
        </p:nvSpPr>
        <p:spPr bwMode="auto">
          <a:xfrm>
            <a:off x="5029200" y="6305550"/>
            <a:ext cx="83820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p>
            <a:pPr algn="l"/>
            <a:r>
              <a:rPr lang="en-US" sz="2000"/>
              <a:t>Store</a:t>
            </a:r>
          </a:p>
        </p:txBody>
      </p:sp>
      <p:sp>
        <p:nvSpPr>
          <p:cNvPr id="66568" name="Rectangle 199"/>
          <p:cNvSpPr>
            <a:spLocks noChangeArrowheads="1"/>
          </p:cNvSpPr>
          <p:nvPr/>
        </p:nvSpPr>
        <p:spPr bwMode="auto">
          <a:xfrm>
            <a:off x="13925550" y="6324600"/>
            <a:ext cx="83820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p>
            <a:pPr algn="l"/>
            <a:r>
              <a:rPr lang="en-US" sz="2000"/>
              <a:t>Store</a:t>
            </a:r>
          </a:p>
        </p:txBody>
      </p:sp>
      <p:cxnSp>
        <p:nvCxnSpPr>
          <p:cNvPr id="66569" name="Straight Arrow Connector 61"/>
          <p:cNvCxnSpPr>
            <a:cxnSpLocks noChangeShapeType="1"/>
            <a:stCxn id="63522" idx="2"/>
          </p:cNvCxnSpPr>
          <p:nvPr/>
        </p:nvCxnSpPr>
        <p:spPr bwMode="auto">
          <a:xfrm>
            <a:off x="9837738" y="8991600"/>
            <a:ext cx="7937" cy="2514600"/>
          </a:xfrm>
          <a:prstGeom prst="straightConnector1">
            <a:avLst/>
          </a:prstGeom>
          <a:noFill/>
          <a:ln w="57150" algn="ctr">
            <a:solidFill>
              <a:schemeClr val="tx1"/>
            </a:solidFill>
            <a:round/>
            <a:headEnd/>
            <a:tailEnd type="arrow" w="med" len="med"/>
          </a:ln>
          <a:extLst>
            <a:ext uri="{909E8E84-426E-40DD-AFC4-6F175D3DCCD1}">
              <a14:hiddenFill xmlns:a14="http://schemas.microsoft.com/office/drawing/2010/main">
                <a:noFill/>
              </a14:hiddenFill>
            </a:ext>
          </a:extLst>
        </p:spPr>
      </p:cxnSp>
      <p:sp>
        <p:nvSpPr>
          <p:cNvPr id="66570" name="Rectangle 199"/>
          <p:cNvSpPr>
            <a:spLocks noChangeArrowheads="1"/>
          </p:cNvSpPr>
          <p:nvPr/>
        </p:nvSpPr>
        <p:spPr bwMode="auto">
          <a:xfrm>
            <a:off x="8915400" y="9525000"/>
            <a:ext cx="1981200" cy="400050"/>
          </a:xfrm>
          <a:prstGeom prst="rect">
            <a:avLst/>
          </a:prstGeom>
          <a:noFill/>
          <a:ln w="9525" algn="ctr">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p>
            <a:r>
              <a:rPr lang="en-US" sz="2000">
                <a:solidFill>
                  <a:srgbClr val="FF0000"/>
                </a:solidFill>
              </a:rPr>
              <a:t>Display</a:t>
            </a:r>
            <a:endParaRPr lang="en-US" sz="2000"/>
          </a:p>
        </p:txBody>
      </p:sp>
      <p:sp>
        <p:nvSpPr>
          <p:cNvPr id="65" name="Rectangle 199"/>
          <p:cNvSpPr>
            <a:spLocks noChangeArrowheads="1"/>
          </p:cNvSpPr>
          <p:nvPr/>
        </p:nvSpPr>
        <p:spPr bwMode="auto">
          <a:xfrm>
            <a:off x="13411200" y="10134600"/>
            <a:ext cx="4648200" cy="400050"/>
          </a:xfrm>
          <a:prstGeom prst="rect">
            <a:avLst/>
          </a:prstGeom>
          <a:solidFill>
            <a:schemeClr val="bg1">
              <a:lumMod val="85000"/>
            </a:schemeClr>
          </a:solidFill>
          <a:ln w="9525" algn="ctr">
            <a:solidFill>
              <a:schemeClr val="tx1"/>
            </a:solidFill>
            <a:miter lim="800000"/>
            <a:headEnd/>
            <a:tailEnd/>
          </a:ln>
        </p:spPr>
        <p:txBody>
          <a:bodyPr>
            <a:spAutoFit/>
          </a:bodyPr>
          <a:lstStyle/>
          <a:p>
            <a:pPr marL="342900" lvl="4" indent="-342900">
              <a:defRPr/>
            </a:pPr>
            <a:r>
              <a:rPr lang="en-US" sz="2000">
                <a:solidFill>
                  <a:srgbClr val="FF0000"/>
                </a:solidFill>
              </a:rPr>
              <a:t>m_TrialList[ ]</a:t>
            </a:r>
            <a:endParaRPr lang="en-US" sz="2000"/>
          </a:p>
        </p:txBody>
      </p:sp>
      <p:cxnSp>
        <p:nvCxnSpPr>
          <p:cNvPr id="66572" name="Shape 66"/>
          <p:cNvCxnSpPr>
            <a:cxnSpLocks noChangeShapeType="1"/>
            <a:stCxn id="65" idx="0"/>
            <a:endCxn id="63522" idx="3"/>
          </p:cNvCxnSpPr>
          <p:nvPr/>
        </p:nvCxnSpPr>
        <p:spPr bwMode="auto">
          <a:xfrm rot="16200000" flipV="1">
            <a:off x="12676982" y="7076281"/>
            <a:ext cx="3429000" cy="2687637"/>
          </a:xfrm>
          <a:prstGeom prst="bentConnector2">
            <a:avLst/>
          </a:prstGeom>
          <a:noFill/>
          <a:ln w="57150" algn="ctr">
            <a:solidFill>
              <a:schemeClr val="tx1"/>
            </a:solidFill>
            <a:round/>
            <a:headEnd/>
            <a:tailEnd type="arrow" w="med" len="med"/>
          </a:ln>
          <a:extLst>
            <a:ext uri="{909E8E84-426E-40DD-AFC4-6F175D3DCCD1}">
              <a14:hiddenFill xmlns:a14="http://schemas.microsoft.com/office/drawing/2010/main">
                <a:noFill/>
              </a14:hiddenFill>
            </a:ext>
          </a:extLst>
        </p:spPr>
      </p:cxnSp>
      <p:cxnSp>
        <p:nvCxnSpPr>
          <p:cNvPr id="66573" name="Shape 67"/>
          <p:cNvCxnSpPr>
            <a:cxnSpLocks noChangeShapeType="1"/>
            <a:stCxn id="63524" idx="0"/>
            <a:endCxn id="63522" idx="1"/>
          </p:cNvCxnSpPr>
          <p:nvPr/>
        </p:nvCxnSpPr>
        <p:spPr bwMode="auto">
          <a:xfrm rot="5400000" flipH="1" flipV="1">
            <a:off x="3621088" y="6018212"/>
            <a:ext cx="2319338" cy="3694113"/>
          </a:xfrm>
          <a:prstGeom prst="bentConnector2">
            <a:avLst/>
          </a:prstGeom>
          <a:noFill/>
          <a:ln w="57150" algn="ctr">
            <a:solidFill>
              <a:schemeClr val="tx1"/>
            </a:solidFill>
            <a:round/>
            <a:headEnd/>
            <a:tailEnd type="arrow" w="med" len="med"/>
          </a:ln>
          <a:extLst>
            <a:ext uri="{909E8E84-426E-40DD-AFC4-6F175D3DCCD1}">
              <a14:hiddenFill xmlns:a14="http://schemas.microsoft.com/office/drawing/2010/main">
                <a:noFill/>
              </a14:hiddenFill>
            </a:ext>
          </a:extLst>
        </p:spPr>
      </p:cxnSp>
      <p:pic>
        <p:nvPicPr>
          <p:cNvPr id="66574" name="Picture 40"/>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369300" y="11506200"/>
            <a:ext cx="2952750" cy="2009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66575" name="Rectangle 199"/>
          <p:cNvSpPr>
            <a:spLocks noChangeArrowheads="1"/>
          </p:cNvSpPr>
          <p:nvPr/>
        </p:nvSpPr>
        <p:spPr bwMode="auto">
          <a:xfrm rot="-5400000">
            <a:off x="14125575" y="6505575"/>
            <a:ext cx="2286000" cy="400050"/>
          </a:xfrm>
          <a:prstGeom prst="rect">
            <a:avLst/>
          </a:prstGeom>
          <a:noFill/>
          <a:ln w="9525" algn="ctr">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p>
            <a:r>
              <a:rPr lang="en-US" sz="2000">
                <a:solidFill>
                  <a:srgbClr val="FF0000"/>
                </a:solidFill>
              </a:rPr>
              <a:t>Condition  filter</a:t>
            </a:r>
            <a:endParaRPr lang="en-US" sz="2000"/>
          </a:p>
        </p:txBody>
      </p:sp>
      <p:sp>
        <p:nvSpPr>
          <p:cNvPr id="66576" name="Rectangle 199"/>
          <p:cNvSpPr>
            <a:spLocks noChangeArrowheads="1"/>
          </p:cNvSpPr>
          <p:nvPr/>
        </p:nvSpPr>
        <p:spPr bwMode="auto">
          <a:xfrm rot="-5400000">
            <a:off x="3019425" y="6810375"/>
            <a:ext cx="1981200" cy="400050"/>
          </a:xfrm>
          <a:prstGeom prst="rect">
            <a:avLst/>
          </a:prstGeom>
          <a:noFill/>
          <a:ln w="9525" algn="ctr">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p>
            <a:r>
              <a:rPr lang="en-US" sz="2000">
                <a:solidFill>
                  <a:srgbClr val="FF0000"/>
                </a:solidFill>
              </a:rPr>
              <a:t>Condition   filter</a:t>
            </a:r>
            <a:endParaRPr lang="en-US" sz="2000"/>
          </a:p>
        </p:txBody>
      </p:sp>
      <p:sp>
        <p:nvSpPr>
          <p:cNvPr id="56" name="Rectangle 199"/>
          <p:cNvSpPr>
            <a:spLocks noChangeArrowheads="1"/>
          </p:cNvSpPr>
          <p:nvPr/>
        </p:nvSpPr>
        <p:spPr bwMode="auto">
          <a:xfrm>
            <a:off x="13357225" y="11582400"/>
            <a:ext cx="4757738" cy="1323975"/>
          </a:xfrm>
          <a:prstGeom prst="rect">
            <a:avLst/>
          </a:prstGeom>
          <a:solidFill>
            <a:schemeClr val="bg1">
              <a:lumMod val="85000"/>
            </a:schemeClr>
          </a:solidFill>
          <a:ln w="9525" algn="ctr">
            <a:solidFill>
              <a:schemeClr val="tx1"/>
            </a:solidFill>
            <a:miter lim="800000"/>
            <a:headEnd/>
            <a:tailEnd/>
          </a:ln>
        </p:spPr>
        <p:txBody>
          <a:bodyPr>
            <a:spAutoFit/>
          </a:bodyPr>
          <a:lstStyle/>
          <a:p>
            <a:pPr marL="342900" lvl="4" indent="-342900" algn="l">
              <a:defRPr/>
            </a:pPr>
            <a:r>
              <a:rPr lang="en-US" sz="2000">
                <a:solidFill>
                  <a:srgbClr val="FF0000"/>
                </a:solidFill>
              </a:rPr>
              <a:t>(2) From .rst file</a:t>
            </a:r>
          </a:p>
          <a:p>
            <a:pPr marL="342900" indent="-342900" algn="l">
              <a:defRPr/>
            </a:pPr>
            <a:r>
              <a:rPr lang="en-US" sz="2000"/>
              <a:t>RAS also can read stored trial data per user’s direction.</a:t>
            </a:r>
          </a:p>
          <a:p>
            <a:pPr marL="342900" indent="-342900" algn="l">
              <a:buFont typeface="Arial" charset="0"/>
              <a:buChar char="•"/>
              <a:defRPr/>
            </a:pPr>
            <a:endParaRPr lang="en-US" sz="2000"/>
          </a:p>
        </p:txBody>
      </p:sp>
      <p:cxnSp>
        <p:nvCxnSpPr>
          <p:cNvPr id="66578" name="Shape 66"/>
          <p:cNvCxnSpPr>
            <a:cxnSpLocks noChangeShapeType="1"/>
            <a:stCxn id="56" idx="0"/>
            <a:endCxn id="65" idx="2"/>
          </p:cNvCxnSpPr>
          <p:nvPr/>
        </p:nvCxnSpPr>
        <p:spPr bwMode="auto">
          <a:xfrm rot="16200000" flipV="1">
            <a:off x="15212219" y="11057731"/>
            <a:ext cx="1047750" cy="1588"/>
          </a:xfrm>
          <a:prstGeom prst="bentConnector3">
            <a:avLst>
              <a:gd name="adj1" fmla="val 50000"/>
            </a:avLst>
          </a:prstGeom>
          <a:noFill/>
          <a:ln w="57150" algn="ctr">
            <a:solidFill>
              <a:schemeClr val="tx1"/>
            </a:solidFill>
            <a:round/>
            <a:headEnd/>
            <a:tailEnd type="arrow" w="med" len="med"/>
          </a:ln>
          <a:extLst>
            <a:ext uri="{909E8E84-426E-40DD-AFC4-6F175D3DCCD1}">
              <a14:hiddenFill xmlns:a14="http://schemas.microsoft.com/office/drawing/2010/main">
                <a:noFill/>
              </a14:hiddenFill>
            </a:ext>
          </a:extLst>
        </p:spPr>
      </p:cxnSp>
    </p:spTree>
  </p:cSld>
  <p:clrMapOvr>
    <a:masterClrMapping/>
  </p:clrMapOvr>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 name="Rectangle 2"/>
          <p:cNvSpPr>
            <a:spLocks noChangeArrowheads="1"/>
          </p:cNvSpPr>
          <p:nvPr/>
        </p:nvSpPr>
        <p:spPr bwMode="auto">
          <a:xfrm>
            <a:off x="0" y="1"/>
            <a:ext cx="18288000" cy="925286"/>
          </a:xfrm>
          <a:prstGeom prst="rect">
            <a:avLst/>
          </a:prstGeom>
          <a:solidFill>
            <a:srgbClr val="EAEAEA"/>
          </a:solidFill>
          <a:ln w="9525">
            <a:noFill/>
            <a:miter lim="800000"/>
            <a:headEnd/>
            <a:tailEnd/>
          </a:ln>
          <a:extLst>
            <a:ext uri="{91240B29-F687-4F45-9708-019B960494DF}">
              <a14:hiddenLine xmlns:a14="http://schemas.microsoft.com/office/drawing/2010/main" w="9525">
                <a:solidFill>
                  <a:srgbClr val="000000"/>
                </a:solidFill>
                <a:miter lim="800000"/>
                <a:headEnd/>
                <a:tailEnd/>
              </a14:hiddenLine>
            </a:ext>
          </a:extLst>
        </p:spPr>
        <p:txBody>
          <a:bodyPr lIns="91440" tIns="45720" rIns="91440" bIns="45720" anchor="ctr"/>
          <a:lstStyle/>
          <a:p>
            <a:pPr marL="762000" indent="-762000" algn="ctr">
              <a:spcBef>
                <a:spcPct val="20000"/>
              </a:spcBef>
            </a:pPr>
            <a:r>
              <a:rPr lang="en-US" altLang="en-US" sz="4800" b="1" dirty="0" smtClean="0">
                <a:solidFill>
                  <a:srgbClr val="FF0000"/>
                </a:solidFill>
                <a:effectLst>
                  <a:outerShdw blurRad="38100" dist="38100" dir="2700000" algn="tl">
                    <a:srgbClr val="C0C0C0"/>
                  </a:outerShdw>
                </a:effectLst>
              </a:rPr>
              <a:t>RAS SDF function</a:t>
            </a:r>
            <a:endParaRPr lang="en-US" altLang="en-US" sz="4800" b="1" dirty="0">
              <a:solidFill>
                <a:srgbClr val="FF0000"/>
              </a:solidFill>
              <a:effectLst>
                <a:outerShdw blurRad="38100" dist="38100" dir="2700000" algn="tl">
                  <a:srgbClr val="C0C0C0"/>
                </a:outerShdw>
              </a:effectLst>
            </a:endParaRPr>
          </a:p>
        </p:txBody>
      </p:sp>
      <p:sp>
        <p:nvSpPr>
          <p:cNvPr id="4" name="Rectangle 3"/>
          <p:cNvSpPr/>
          <p:nvPr/>
        </p:nvSpPr>
        <p:spPr bwMode="auto">
          <a:xfrm>
            <a:off x="876300" y="8915400"/>
            <a:ext cx="685800" cy="533400"/>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1828800" rtl="0" eaLnBrk="1" fontAlgn="base" latinLnBrk="0" hangingPunct="1">
              <a:lnSpc>
                <a:spcPct val="100000"/>
              </a:lnSpc>
              <a:spcBef>
                <a:spcPct val="0"/>
              </a:spcBef>
              <a:spcAft>
                <a:spcPct val="0"/>
              </a:spcAft>
              <a:buClrTx/>
              <a:buSzTx/>
              <a:buFontTx/>
              <a:buNone/>
              <a:tabLst/>
            </a:pPr>
            <a:endParaRPr kumimoji="0" lang="en-US" sz="3600" b="0" i="0" u="none" strike="noStrike" cap="none" normalizeH="0" baseline="0" smtClean="0">
              <a:ln>
                <a:noFill/>
              </a:ln>
              <a:solidFill>
                <a:schemeClr val="tx1"/>
              </a:solidFill>
              <a:effectLst/>
              <a:latin typeface="Arial" charset="0"/>
            </a:endParaRPr>
          </a:p>
        </p:txBody>
      </p:sp>
      <p:sp>
        <p:nvSpPr>
          <p:cNvPr id="93" name="Rectangle 92"/>
          <p:cNvSpPr/>
          <p:nvPr/>
        </p:nvSpPr>
        <p:spPr bwMode="auto">
          <a:xfrm>
            <a:off x="1562100" y="8915400"/>
            <a:ext cx="685800" cy="533400"/>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1828800" rtl="0" eaLnBrk="1" fontAlgn="base" latinLnBrk="0" hangingPunct="1">
              <a:lnSpc>
                <a:spcPct val="100000"/>
              </a:lnSpc>
              <a:spcBef>
                <a:spcPct val="0"/>
              </a:spcBef>
              <a:spcAft>
                <a:spcPct val="0"/>
              </a:spcAft>
              <a:buClrTx/>
              <a:buSzTx/>
              <a:buFontTx/>
              <a:buNone/>
              <a:tabLst/>
            </a:pPr>
            <a:endParaRPr kumimoji="0" lang="en-US" sz="3600" b="0" i="0" u="none" strike="noStrike" cap="none" normalizeH="0" baseline="0" smtClean="0">
              <a:ln>
                <a:noFill/>
              </a:ln>
              <a:solidFill>
                <a:schemeClr val="tx1"/>
              </a:solidFill>
              <a:effectLst/>
              <a:latin typeface="Arial" charset="0"/>
            </a:endParaRPr>
          </a:p>
        </p:txBody>
      </p:sp>
      <p:sp>
        <p:nvSpPr>
          <p:cNvPr id="94" name="Rectangle 93"/>
          <p:cNvSpPr/>
          <p:nvPr/>
        </p:nvSpPr>
        <p:spPr bwMode="auto">
          <a:xfrm>
            <a:off x="2247900" y="8915400"/>
            <a:ext cx="685800" cy="533400"/>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1828800" rtl="0" eaLnBrk="1" fontAlgn="base" latinLnBrk="0" hangingPunct="1">
              <a:lnSpc>
                <a:spcPct val="100000"/>
              </a:lnSpc>
              <a:spcBef>
                <a:spcPct val="0"/>
              </a:spcBef>
              <a:spcAft>
                <a:spcPct val="0"/>
              </a:spcAft>
              <a:buClrTx/>
              <a:buSzTx/>
              <a:buFontTx/>
              <a:buNone/>
              <a:tabLst/>
            </a:pPr>
            <a:endParaRPr kumimoji="0" lang="en-US" sz="3600" b="0" i="0" u="none" strike="noStrike" cap="none" normalizeH="0" baseline="0" smtClean="0">
              <a:ln>
                <a:noFill/>
              </a:ln>
              <a:solidFill>
                <a:schemeClr val="tx1"/>
              </a:solidFill>
              <a:effectLst/>
              <a:latin typeface="Arial" charset="0"/>
            </a:endParaRPr>
          </a:p>
        </p:txBody>
      </p:sp>
      <p:sp>
        <p:nvSpPr>
          <p:cNvPr id="95" name="Rectangle 94"/>
          <p:cNvSpPr/>
          <p:nvPr/>
        </p:nvSpPr>
        <p:spPr bwMode="auto">
          <a:xfrm>
            <a:off x="2933700" y="8915400"/>
            <a:ext cx="685800" cy="533400"/>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1828800" rtl="0" eaLnBrk="1" fontAlgn="base" latinLnBrk="0" hangingPunct="1">
              <a:lnSpc>
                <a:spcPct val="100000"/>
              </a:lnSpc>
              <a:spcBef>
                <a:spcPct val="0"/>
              </a:spcBef>
              <a:spcAft>
                <a:spcPct val="0"/>
              </a:spcAft>
              <a:buClrTx/>
              <a:buSzTx/>
              <a:buFontTx/>
              <a:buNone/>
              <a:tabLst/>
            </a:pPr>
            <a:endParaRPr kumimoji="0" lang="en-US" sz="3600" b="0" i="0" u="none" strike="noStrike" cap="none" normalizeH="0" baseline="0" smtClean="0">
              <a:ln>
                <a:noFill/>
              </a:ln>
              <a:solidFill>
                <a:schemeClr val="tx1"/>
              </a:solidFill>
              <a:effectLst/>
              <a:latin typeface="Arial" charset="0"/>
            </a:endParaRPr>
          </a:p>
        </p:txBody>
      </p:sp>
      <p:sp>
        <p:nvSpPr>
          <p:cNvPr id="96" name="Rectangle 95"/>
          <p:cNvSpPr/>
          <p:nvPr/>
        </p:nvSpPr>
        <p:spPr bwMode="auto">
          <a:xfrm>
            <a:off x="3619500" y="8915400"/>
            <a:ext cx="685800" cy="533400"/>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1828800" rtl="0" eaLnBrk="1" fontAlgn="base" latinLnBrk="0" hangingPunct="1">
              <a:lnSpc>
                <a:spcPct val="100000"/>
              </a:lnSpc>
              <a:spcBef>
                <a:spcPct val="0"/>
              </a:spcBef>
              <a:spcAft>
                <a:spcPct val="0"/>
              </a:spcAft>
              <a:buClrTx/>
              <a:buSzTx/>
              <a:buFontTx/>
              <a:buNone/>
              <a:tabLst/>
            </a:pPr>
            <a:endParaRPr kumimoji="0" lang="en-US" sz="3600" b="0" i="0" u="none" strike="noStrike" cap="none" normalizeH="0" baseline="0" smtClean="0">
              <a:ln>
                <a:noFill/>
              </a:ln>
              <a:solidFill>
                <a:schemeClr val="tx1"/>
              </a:solidFill>
              <a:effectLst/>
              <a:latin typeface="Arial" charset="0"/>
            </a:endParaRPr>
          </a:p>
        </p:txBody>
      </p:sp>
      <p:sp>
        <p:nvSpPr>
          <p:cNvPr id="97" name="Rectangle 96"/>
          <p:cNvSpPr/>
          <p:nvPr/>
        </p:nvSpPr>
        <p:spPr bwMode="auto">
          <a:xfrm>
            <a:off x="4305300" y="8915400"/>
            <a:ext cx="685800" cy="533400"/>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1828800" rtl="0" eaLnBrk="1" fontAlgn="base" latinLnBrk="0" hangingPunct="1">
              <a:lnSpc>
                <a:spcPct val="100000"/>
              </a:lnSpc>
              <a:spcBef>
                <a:spcPct val="0"/>
              </a:spcBef>
              <a:spcAft>
                <a:spcPct val="0"/>
              </a:spcAft>
              <a:buClrTx/>
              <a:buSzTx/>
              <a:buFontTx/>
              <a:buNone/>
              <a:tabLst/>
            </a:pPr>
            <a:endParaRPr kumimoji="0" lang="en-US" sz="3600" b="0" i="0" u="none" strike="noStrike" cap="none" normalizeH="0" baseline="0" smtClean="0">
              <a:ln>
                <a:noFill/>
              </a:ln>
              <a:solidFill>
                <a:schemeClr val="tx1"/>
              </a:solidFill>
              <a:effectLst/>
              <a:latin typeface="Arial" charset="0"/>
            </a:endParaRPr>
          </a:p>
        </p:txBody>
      </p:sp>
      <p:sp>
        <p:nvSpPr>
          <p:cNvPr id="98" name="Rectangle 97"/>
          <p:cNvSpPr/>
          <p:nvPr/>
        </p:nvSpPr>
        <p:spPr bwMode="auto">
          <a:xfrm>
            <a:off x="4991100" y="8915400"/>
            <a:ext cx="685800" cy="533400"/>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1828800" rtl="0" eaLnBrk="1" fontAlgn="base" latinLnBrk="0" hangingPunct="1">
              <a:lnSpc>
                <a:spcPct val="100000"/>
              </a:lnSpc>
              <a:spcBef>
                <a:spcPct val="0"/>
              </a:spcBef>
              <a:spcAft>
                <a:spcPct val="0"/>
              </a:spcAft>
              <a:buClrTx/>
              <a:buSzTx/>
              <a:buFontTx/>
              <a:buNone/>
              <a:tabLst/>
            </a:pPr>
            <a:endParaRPr kumimoji="0" lang="en-US" sz="3600" b="0" i="0" u="none" strike="noStrike" cap="none" normalizeH="0" baseline="0" smtClean="0">
              <a:ln>
                <a:noFill/>
              </a:ln>
              <a:solidFill>
                <a:schemeClr val="tx1"/>
              </a:solidFill>
              <a:effectLst/>
              <a:latin typeface="Arial" charset="0"/>
            </a:endParaRPr>
          </a:p>
        </p:txBody>
      </p:sp>
      <p:sp>
        <p:nvSpPr>
          <p:cNvPr id="99" name="Rectangle 98"/>
          <p:cNvSpPr/>
          <p:nvPr/>
        </p:nvSpPr>
        <p:spPr bwMode="auto">
          <a:xfrm>
            <a:off x="5676900" y="8915400"/>
            <a:ext cx="685800" cy="533400"/>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1828800" rtl="0" eaLnBrk="1" fontAlgn="base" latinLnBrk="0" hangingPunct="1">
              <a:lnSpc>
                <a:spcPct val="100000"/>
              </a:lnSpc>
              <a:spcBef>
                <a:spcPct val="0"/>
              </a:spcBef>
              <a:spcAft>
                <a:spcPct val="0"/>
              </a:spcAft>
              <a:buClrTx/>
              <a:buSzTx/>
              <a:buFontTx/>
              <a:buNone/>
              <a:tabLst/>
            </a:pPr>
            <a:endParaRPr kumimoji="0" lang="en-US" sz="3600" b="0" i="0" u="none" strike="noStrike" cap="none" normalizeH="0" baseline="0" smtClean="0">
              <a:ln>
                <a:noFill/>
              </a:ln>
              <a:solidFill>
                <a:schemeClr val="tx1"/>
              </a:solidFill>
              <a:effectLst/>
              <a:latin typeface="Arial" charset="0"/>
            </a:endParaRPr>
          </a:p>
        </p:txBody>
      </p:sp>
      <p:sp>
        <p:nvSpPr>
          <p:cNvPr id="100" name="Rectangle 99"/>
          <p:cNvSpPr/>
          <p:nvPr/>
        </p:nvSpPr>
        <p:spPr bwMode="auto">
          <a:xfrm>
            <a:off x="6362700" y="8915400"/>
            <a:ext cx="685800" cy="533400"/>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1828800" rtl="0" eaLnBrk="1" fontAlgn="base" latinLnBrk="0" hangingPunct="1">
              <a:lnSpc>
                <a:spcPct val="100000"/>
              </a:lnSpc>
              <a:spcBef>
                <a:spcPct val="0"/>
              </a:spcBef>
              <a:spcAft>
                <a:spcPct val="0"/>
              </a:spcAft>
              <a:buClrTx/>
              <a:buSzTx/>
              <a:buFontTx/>
              <a:buNone/>
              <a:tabLst/>
            </a:pPr>
            <a:endParaRPr kumimoji="0" lang="en-US" sz="3600" b="0" i="0" u="none" strike="noStrike" cap="none" normalizeH="0" baseline="0" smtClean="0">
              <a:ln>
                <a:noFill/>
              </a:ln>
              <a:solidFill>
                <a:schemeClr val="tx1"/>
              </a:solidFill>
              <a:effectLst/>
              <a:latin typeface="Arial" charset="0"/>
            </a:endParaRPr>
          </a:p>
        </p:txBody>
      </p:sp>
      <p:sp>
        <p:nvSpPr>
          <p:cNvPr id="101" name="Rectangle 100"/>
          <p:cNvSpPr/>
          <p:nvPr/>
        </p:nvSpPr>
        <p:spPr bwMode="auto">
          <a:xfrm>
            <a:off x="7048500" y="8915400"/>
            <a:ext cx="685800" cy="533400"/>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1828800" rtl="0" eaLnBrk="1" fontAlgn="base" latinLnBrk="0" hangingPunct="1">
              <a:lnSpc>
                <a:spcPct val="100000"/>
              </a:lnSpc>
              <a:spcBef>
                <a:spcPct val="0"/>
              </a:spcBef>
              <a:spcAft>
                <a:spcPct val="0"/>
              </a:spcAft>
              <a:buClrTx/>
              <a:buSzTx/>
              <a:buFontTx/>
              <a:buNone/>
              <a:tabLst/>
            </a:pPr>
            <a:endParaRPr kumimoji="0" lang="en-US" sz="3600" b="0" i="0" u="none" strike="noStrike" cap="none" normalizeH="0" baseline="0" smtClean="0">
              <a:ln>
                <a:noFill/>
              </a:ln>
              <a:solidFill>
                <a:schemeClr val="tx1"/>
              </a:solidFill>
              <a:effectLst/>
              <a:latin typeface="Arial" charset="0"/>
            </a:endParaRPr>
          </a:p>
        </p:txBody>
      </p:sp>
      <p:sp>
        <p:nvSpPr>
          <p:cNvPr id="102" name="Rectangle 101"/>
          <p:cNvSpPr/>
          <p:nvPr/>
        </p:nvSpPr>
        <p:spPr bwMode="auto">
          <a:xfrm>
            <a:off x="7734300" y="8915400"/>
            <a:ext cx="685800" cy="533400"/>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1828800" rtl="0" eaLnBrk="1" fontAlgn="base" latinLnBrk="0" hangingPunct="1">
              <a:lnSpc>
                <a:spcPct val="100000"/>
              </a:lnSpc>
              <a:spcBef>
                <a:spcPct val="0"/>
              </a:spcBef>
              <a:spcAft>
                <a:spcPct val="0"/>
              </a:spcAft>
              <a:buClrTx/>
              <a:buSzTx/>
              <a:buFontTx/>
              <a:buNone/>
              <a:tabLst/>
            </a:pPr>
            <a:endParaRPr kumimoji="0" lang="en-US" sz="3600" b="0" i="0" u="none" strike="noStrike" cap="none" normalizeH="0" baseline="0" smtClean="0">
              <a:ln>
                <a:noFill/>
              </a:ln>
              <a:solidFill>
                <a:schemeClr val="tx1"/>
              </a:solidFill>
              <a:effectLst/>
              <a:latin typeface="Arial" charset="0"/>
            </a:endParaRPr>
          </a:p>
        </p:txBody>
      </p:sp>
      <p:sp>
        <p:nvSpPr>
          <p:cNvPr id="103" name="Rectangle 102"/>
          <p:cNvSpPr/>
          <p:nvPr/>
        </p:nvSpPr>
        <p:spPr bwMode="auto">
          <a:xfrm>
            <a:off x="8420100" y="8915400"/>
            <a:ext cx="685800" cy="533400"/>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1828800" rtl="0" eaLnBrk="1" fontAlgn="base" latinLnBrk="0" hangingPunct="1">
              <a:lnSpc>
                <a:spcPct val="100000"/>
              </a:lnSpc>
              <a:spcBef>
                <a:spcPct val="0"/>
              </a:spcBef>
              <a:spcAft>
                <a:spcPct val="0"/>
              </a:spcAft>
              <a:buClrTx/>
              <a:buSzTx/>
              <a:buFontTx/>
              <a:buNone/>
              <a:tabLst/>
            </a:pPr>
            <a:endParaRPr kumimoji="0" lang="en-US" sz="3600" b="0" i="0" u="none" strike="noStrike" cap="none" normalizeH="0" baseline="0" smtClean="0">
              <a:ln>
                <a:noFill/>
              </a:ln>
              <a:solidFill>
                <a:schemeClr val="tx1"/>
              </a:solidFill>
              <a:effectLst/>
              <a:latin typeface="Arial" charset="0"/>
            </a:endParaRPr>
          </a:p>
        </p:txBody>
      </p:sp>
      <p:sp>
        <p:nvSpPr>
          <p:cNvPr id="104" name="Rectangle 103"/>
          <p:cNvSpPr/>
          <p:nvPr/>
        </p:nvSpPr>
        <p:spPr bwMode="auto">
          <a:xfrm>
            <a:off x="9108589" y="8915400"/>
            <a:ext cx="685800" cy="533400"/>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1828800" rtl="0" eaLnBrk="1" fontAlgn="base" latinLnBrk="0" hangingPunct="1">
              <a:lnSpc>
                <a:spcPct val="100000"/>
              </a:lnSpc>
              <a:spcBef>
                <a:spcPct val="0"/>
              </a:spcBef>
              <a:spcAft>
                <a:spcPct val="0"/>
              </a:spcAft>
              <a:buClrTx/>
              <a:buSzTx/>
              <a:buFontTx/>
              <a:buNone/>
              <a:tabLst/>
            </a:pPr>
            <a:endParaRPr kumimoji="0" lang="en-US" sz="3600" b="0" i="0" u="none" strike="noStrike" cap="none" normalizeH="0" baseline="0" smtClean="0">
              <a:ln>
                <a:noFill/>
              </a:ln>
              <a:solidFill>
                <a:schemeClr val="tx1"/>
              </a:solidFill>
              <a:effectLst/>
              <a:latin typeface="Arial" charset="0"/>
            </a:endParaRPr>
          </a:p>
        </p:txBody>
      </p:sp>
      <p:sp>
        <p:nvSpPr>
          <p:cNvPr id="105" name="Rectangle 104"/>
          <p:cNvSpPr/>
          <p:nvPr/>
        </p:nvSpPr>
        <p:spPr bwMode="auto">
          <a:xfrm>
            <a:off x="9794389" y="8915400"/>
            <a:ext cx="685800" cy="533400"/>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1828800" rtl="0" eaLnBrk="1" fontAlgn="base" latinLnBrk="0" hangingPunct="1">
              <a:lnSpc>
                <a:spcPct val="100000"/>
              </a:lnSpc>
              <a:spcBef>
                <a:spcPct val="0"/>
              </a:spcBef>
              <a:spcAft>
                <a:spcPct val="0"/>
              </a:spcAft>
              <a:buClrTx/>
              <a:buSzTx/>
              <a:buFontTx/>
              <a:buNone/>
              <a:tabLst/>
            </a:pPr>
            <a:endParaRPr kumimoji="0" lang="en-US" sz="3600" b="0" i="0" u="none" strike="noStrike" cap="none" normalizeH="0" baseline="0" smtClean="0">
              <a:ln>
                <a:noFill/>
              </a:ln>
              <a:solidFill>
                <a:schemeClr val="tx1"/>
              </a:solidFill>
              <a:effectLst/>
              <a:latin typeface="Arial" charset="0"/>
            </a:endParaRPr>
          </a:p>
        </p:txBody>
      </p:sp>
      <p:sp>
        <p:nvSpPr>
          <p:cNvPr id="106" name="Rectangle 105"/>
          <p:cNvSpPr/>
          <p:nvPr/>
        </p:nvSpPr>
        <p:spPr bwMode="auto">
          <a:xfrm>
            <a:off x="10480189" y="8915400"/>
            <a:ext cx="685800" cy="533400"/>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1828800" rtl="0" eaLnBrk="1" fontAlgn="base" latinLnBrk="0" hangingPunct="1">
              <a:lnSpc>
                <a:spcPct val="100000"/>
              </a:lnSpc>
              <a:spcBef>
                <a:spcPct val="0"/>
              </a:spcBef>
              <a:spcAft>
                <a:spcPct val="0"/>
              </a:spcAft>
              <a:buClrTx/>
              <a:buSzTx/>
              <a:buFontTx/>
              <a:buNone/>
              <a:tabLst/>
            </a:pPr>
            <a:endParaRPr kumimoji="0" lang="en-US" sz="3600" b="0" i="0" u="none" strike="noStrike" cap="none" normalizeH="0" baseline="0" smtClean="0">
              <a:ln>
                <a:noFill/>
              </a:ln>
              <a:solidFill>
                <a:schemeClr val="tx1"/>
              </a:solidFill>
              <a:effectLst/>
              <a:latin typeface="Arial" charset="0"/>
            </a:endParaRPr>
          </a:p>
        </p:txBody>
      </p:sp>
      <p:sp>
        <p:nvSpPr>
          <p:cNvPr id="107" name="Rectangle 106"/>
          <p:cNvSpPr/>
          <p:nvPr/>
        </p:nvSpPr>
        <p:spPr bwMode="auto">
          <a:xfrm>
            <a:off x="11165989" y="8915400"/>
            <a:ext cx="685800" cy="533400"/>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1828800" rtl="0" eaLnBrk="1" fontAlgn="base" latinLnBrk="0" hangingPunct="1">
              <a:lnSpc>
                <a:spcPct val="100000"/>
              </a:lnSpc>
              <a:spcBef>
                <a:spcPct val="0"/>
              </a:spcBef>
              <a:spcAft>
                <a:spcPct val="0"/>
              </a:spcAft>
              <a:buClrTx/>
              <a:buSzTx/>
              <a:buFontTx/>
              <a:buNone/>
              <a:tabLst/>
            </a:pPr>
            <a:endParaRPr kumimoji="0" lang="en-US" sz="3600" b="0" i="0" u="none" strike="noStrike" cap="none" normalizeH="0" baseline="0" smtClean="0">
              <a:ln>
                <a:noFill/>
              </a:ln>
              <a:solidFill>
                <a:schemeClr val="tx1"/>
              </a:solidFill>
              <a:effectLst/>
              <a:latin typeface="Arial" charset="0"/>
            </a:endParaRPr>
          </a:p>
        </p:txBody>
      </p:sp>
      <p:sp>
        <p:nvSpPr>
          <p:cNvPr id="108" name="Rectangle 107"/>
          <p:cNvSpPr/>
          <p:nvPr/>
        </p:nvSpPr>
        <p:spPr bwMode="auto">
          <a:xfrm>
            <a:off x="11851789" y="8915400"/>
            <a:ext cx="685800" cy="533400"/>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1828800" rtl="0" eaLnBrk="1" fontAlgn="base" latinLnBrk="0" hangingPunct="1">
              <a:lnSpc>
                <a:spcPct val="100000"/>
              </a:lnSpc>
              <a:spcBef>
                <a:spcPct val="0"/>
              </a:spcBef>
              <a:spcAft>
                <a:spcPct val="0"/>
              </a:spcAft>
              <a:buClrTx/>
              <a:buSzTx/>
              <a:buFontTx/>
              <a:buNone/>
              <a:tabLst/>
            </a:pPr>
            <a:endParaRPr kumimoji="0" lang="en-US" sz="3600" b="0" i="0" u="none" strike="noStrike" cap="none" normalizeH="0" baseline="0" smtClean="0">
              <a:ln>
                <a:noFill/>
              </a:ln>
              <a:solidFill>
                <a:schemeClr val="tx1"/>
              </a:solidFill>
              <a:effectLst/>
              <a:latin typeface="Arial" charset="0"/>
            </a:endParaRPr>
          </a:p>
        </p:txBody>
      </p:sp>
      <p:sp>
        <p:nvSpPr>
          <p:cNvPr id="109" name="Rectangle 108"/>
          <p:cNvSpPr/>
          <p:nvPr/>
        </p:nvSpPr>
        <p:spPr bwMode="auto">
          <a:xfrm>
            <a:off x="12537589" y="8915400"/>
            <a:ext cx="685800" cy="533400"/>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1828800" rtl="0" eaLnBrk="1" fontAlgn="base" latinLnBrk="0" hangingPunct="1">
              <a:lnSpc>
                <a:spcPct val="100000"/>
              </a:lnSpc>
              <a:spcBef>
                <a:spcPct val="0"/>
              </a:spcBef>
              <a:spcAft>
                <a:spcPct val="0"/>
              </a:spcAft>
              <a:buClrTx/>
              <a:buSzTx/>
              <a:buFontTx/>
              <a:buNone/>
              <a:tabLst/>
            </a:pPr>
            <a:endParaRPr kumimoji="0" lang="en-US" sz="3600" b="0" i="0" u="none" strike="noStrike" cap="none" normalizeH="0" baseline="0" smtClean="0">
              <a:ln>
                <a:noFill/>
              </a:ln>
              <a:solidFill>
                <a:schemeClr val="tx1"/>
              </a:solidFill>
              <a:effectLst/>
              <a:latin typeface="Arial" charset="0"/>
            </a:endParaRPr>
          </a:p>
        </p:txBody>
      </p:sp>
      <p:sp>
        <p:nvSpPr>
          <p:cNvPr id="110" name="Rectangle 109"/>
          <p:cNvSpPr/>
          <p:nvPr/>
        </p:nvSpPr>
        <p:spPr bwMode="auto">
          <a:xfrm>
            <a:off x="13223389" y="8915400"/>
            <a:ext cx="685800" cy="533400"/>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1828800" rtl="0" eaLnBrk="1" fontAlgn="base" latinLnBrk="0" hangingPunct="1">
              <a:lnSpc>
                <a:spcPct val="100000"/>
              </a:lnSpc>
              <a:spcBef>
                <a:spcPct val="0"/>
              </a:spcBef>
              <a:spcAft>
                <a:spcPct val="0"/>
              </a:spcAft>
              <a:buClrTx/>
              <a:buSzTx/>
              <a:buFontTx/>
              <a:buNone/>
              <a:tabLst/>
            </a:pPr>
            <a:endParaRPr kumimoji="0" lang="en-US" sz="3600" b="0" i="0" u="none" strike="noStrike" cap="none" normalizeH="0" baseline="0" smtClean="0">
              <a:ln>
                <a:noFill/>
              </a:ln>
              <a:solidFill>
                <a:schemeClr val="tx1"/>
              </a:solidFill>
              <a:effectLst/>
              <a:latin typeface="Arial" charset="0"/>
            </a:endParaRPr>
          </a:p>
        </p:txBody>
      </p:sp>
      <p:sp>
        <p:nvSpPr>
          <p:cNvPr id="111" name="Rectangle 110"/>
          <p:cNvSpPr/>
          <p:nvPr/>
        </p:nvSpPr>
        <p:spPr bwMode="auto">
          <a:xfrm>
            <a:off x="13909189" y="8915400"/>
            <a:ext cx="685800" cy="533400"/>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1828800" rtl="0" eaLnBrk="1" fontAlgn="base" latinLnBrk="0" hangingPunct="1">
              <a:lnSpc>
                <a:spcPct val="100000"/>
              </a:lnSpc>
              <a:spcBef>
                <a:spcPct val="0"/>
              </a:spcBef>
              <a:spcAft>
                <a:spcPct val="0"/>
              </a:spcAft>
              <a:buClrTx/>
              <a:buSzTx/>
              <a:buFontTx/>
              <a:buNone/>
              <a:tabLst/>
            </a:pPr>
            <a:endParaRPr kumimoji="0" lang="en-US" sz="3600" b="0" i="0" u="none" strike="noStrike" cap="none" normalizeH="0" baseline="0" smtClean="0">
              <a:ln>
                <a:noFill/>
              </a:ln>
              <a:solidFill>
                <a:schemeClr val="tx1"/>
              </a:solidFill>
              <a:effectLst/>
              <a:latin typeface="Arial" charset="0"/>
            </a:endParaRPr>
          </a:p>
        </p:txBody>
      </p:sp>
      <p:sp>
        <p:nvSpPr>
          <p:cNvPr id="112" name="Rectangle 111"/>
          <p:cNvSpPr/>
          <p:nvPr/>
        </p:nvSpPr>
        <p:spPr bwMode="auto">
          <a:xfrm>
            <a:off x="14594989" y="8915400"/>
            <a:ext cx="685800" cy="533400"/>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1828800" rtl="0" eaLnBrk="1" fontAlgn="base" latinLnBrk="0" hangingPunct="1">
              <a:lnSpc>
                <a:spcPct val="100000"/>
              </a:lnSpc>
              <a:spcBef>
                <a:spcPct val="0"/>
              </a:spcBef>
              <a:spcAft>
                <a:spcPct val="0"/>
              </a:spcAft>
              <a:buClrTx/>
              <a:buSzTx/>
              <a:buFontTx/>
              <a:buNone/>
              <a:tabLst/>
            </a:pPr>
            <a:endParaRPr kumimoji="0" lang="en-US" sz="3600" b="0" i="0" u="none" strike="noStrike" cap="none" normalizeH="0" baseline="0" smtClean="0">
              <a:ln>
                <a:noFill/>
              </a:ln>
              <a:solidFill>
                <a:schemeClr val="tx1"/>
              </a:solidFill>
              <a:effectLst/>
              <a:latin typeface="Arial" charset="0"/>
            </a:endParaRPr>
          </a:p>
        </p:txBody>
      </p:sp>
      <p:sp>
        <p:nvSpPr>
          <p:cNvPr id="113" name="Rectangle 112"/>
          <p:cNvSpPr/>
          <p:nvPr/>
        </p:nvSpPr>
        <p:spPr bwMode="auto">
          <a:xfrm>
            <a:off x="15280789" y="8915400"/>
            <a:ext cx="685800" cy="533400"/>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1828800" rtl="0" eaLnBrk="1" fontAlgn="base" latinLnBrk="0" hangingPunct="1">
              <a:lnSpc>
                <a:spcPct val="100000"/>
              </a:lnSpc>
              <a:spcBef>
                <a:spcPct val="0"/>
              </a:spcBef>
              <a:spcAft>
                <a:spcPct val="0"/>
              </a:spcAft>
              <a:buClrTx/>
              <a:buSzTx/>
              <a:buFontTx/>
              <a:buNone/>
              <a:tabLst/>
            </a:pPr>
            <a:endParaRPr kumimoji="0" lang="en-US" sz="3600" b="0" i="0" u="none" strike="noStrike" cap="none" normalizeH="0" baseline="0" smtClean="0">
              <a:ln>
                <a:noFill/>
              </a:ln>
              <a:solidFill>
                <a:schemeClr val="tx1"/>
              </a:solidFill>
              <a:effectLst/>
              <a:latin typeface="Arial" charset="0"/>
            </a:endParaRPr>
          </a:p>
        </p:txBody>
      </p:sp>
      <p:sp>
        <p:nvSpPr>
          <p:cNvPr id="114" name="Rectangle 113"/>
          <p:cNvSpPr/>
          <p:nvPr/>
        </p:nvSpPr>
        <p:spPr bwMode="auto">
          <a:xfrm>
            <a:off x="15966589" y="8915400"/>
            <a:ext cx="685800" cy="533400"/>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1828800" rtl="0" eaLnBrk="1" fontAlgn="base" latinLnBrk="0" hangingPunct="1">
              <a:lnSpc>
                <a:spcPct val="100000"/>
              </a:lnSpc>
              <a:spcBef>
                <a:spcPct val="0"/>
              </a:spcBef>
              <a:spcAft>
                <a:spcPct val="0"/>
              </a:spcAft>
              <a:buClrTx/>
              <a:buSzTx/>
              <a:buFontTx/>
              <a:buNone/>
              <a:tabLst/>
            </a:pPr>
            <a:endParaRPr kumimoji="0" lang="en-US" sz="3600" b="0" i="0" u="none" strike="noStrike" cap="none" normalizeH="0" baseline="0" smtClean="0">
              <a:ln>
                <a:noFill/>
              </a:ln>
              <a:solidFill>
                <a:schemeClr val="tx1"/>
              </a:solidFill>
              <a:effectLst/>
              <a:latin typeface="Arial" charset="0"/>
            </a:endParaRPr>
          </a:p>
        </p:txBody>
      </p:sp>
      <p:sp>
        <p:nvSpPr>
          <p:cNvPr id="115" name="Rectangle 114"/>
          <p:cNvSpPr/>
          <p:nvPr/>
        </p:nvSpPr>
        <p:spPr bwMode="auto">
          <a:xfrm>
            <a:off x="16652389" y="8915400"/>
            <a:ext cx="685800" cy="533400"/>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1828800" rtl="0" eaLnBrk="1" fontAlgn="base" latinLnBrk="0" hangingPunct="1">
              <a:lnSpc>
                <a:spcPct val="100000"/>
              </a:lnSpc>
              <a:spcBef>
                <a:spcPct val="0"/>
              </a:spcBef>
              <a:spcAft>
                <a:spcPct val="0"/>
              </a:spcAft>
              <a:buClrTx/>
              <a:buSzTx/>
              <a:buFontTx/>
              <a:buNone/>
              <a:tabLst/>
            </a:pPr>
            <a:endParaRPr kumimoji="0" lang="en-US" sz="3600" b="0" i="0" u="none" strike="noStrike" cap="none" normalizeH="0" baseline="0" smtClean="0">
              <a:ln>
                <a:noFill/>
              </a:ln>
              <a:solidFill>
                <a:schemeClr val="tx1"/>
              </a:solidFill>
              <a:effectLst/>
              <a:latin typeface="Arial" charset="0"/>
            </a:endParaRPr>
          </a:p>
        </p:txBody>
      </p:sp>
      <p:cxnSp>
        <p:nvCxnSpPr>
          <p:cNvPr id="12" name="Straight Connector 11"/>
          <p:cNvCxnSpPr/>
          <p:nvPr/>
        </p:nvCxnSpPr>
        <p:spPr bwMode="auto">
          <a:xfrm>
            <a:off x="3276600" y="9493827"/>
            <a:ext cx="0" cy="1676400"/>
          </a:xfrm>
          <a:prstGeom prst="line">
            <a:avLst/>
          </a:prstGeom>
          <a:solidFill>
            <a:schemeClr val="accent1"/>
          </a:solidFill>
          <a:ln w="9525" cap="flat" cmpd="sng" algn="ctr">
            <a:solidFill>
              <a:schemeClr val="tx1"/>
            </a:solidFill>
            <a:prstDash val="solid"/>
            <a:round/>
            <a:headEnd type="none" w="med" len="med"/>
            <a:tailEnd type="none" w="med" len="med"/>
          </a:ln>
          <a:effectLst/>
        </p:spPr>
      </p:cxnSp>
      <p:sp>
        <p:nvSpPr>
          <p:cNvPr id="15" name="TextBox 14"/>
          <p:cNvSpPr txBox="1"/>
          <p:nvPr/>
        </p:nvSpPr>
        <p:spPr>
          <a:xfrm>
            <a:off x="2086539" y="11165743"/>
            <a:ext cx="2400300" cy="646331"/>
          </a:xfrm>
          <a:prstGeom prst="rect">
            <a:avLst/>
          </a:prstGeom>
          <a:noFill/>
        </p:spPr>
        <p:txBody>
          <a:bodyPr wrap="square" rtlCol="0">
            <a:spAutoFit/>
          </a:bodyPr>
          <a:lstStyle/>
          <a:p>
            <a:pPr algn="ctr"/>
            <a:r>
              <a:rPr lang="en-US" dirty="0" err="1"/>
              <a:t>m_d</a:t>
            </a:r>
            <a:r>
              <a:rPr lang="en-US" dirty="0" err="1" smtClean="0"/>
              <a:t>MinX</a:t>
            </a:r>
            <a:endParaRPr lang="en-US" dirty="0"/>
          </a:p>
        </p:txBody>
      </p:sp>
      <p:grpSp>
        <p:nvGrpSpPr>
          <p:cNvPr id="62" name="Group 61"/>
          <p:cNvGrpSpPr/>
          <p:nvPr/>
        </p:nvGrpSpPr>
        <p:grpSpPr>
          <a:xfrm>
            <a:off x="1219200" y="7982017"/>
            <a:ext cx="2057400" cy="816666"/>
            <a:chOff x="3276600" y="7641534"/>
            <a:chExt cx="2057400" cy="816666"/>
          </a:xfrm>
        </p:grpSpPr>
        <p:grpSp>
          <p:nvGrpSpPr>
            <p:cNvPr id="60" name="Group 59"/>
            <p:cNvGrpSpPr/>
            <p:nvPr/>
          </p:nvGrpSpPr>
          <p:grpSpPr>
            <a:xfrm>
              <a:off x="3276600" y="8077200"/>
              <a:ext cx="2057400" cy="381000"/>
              <a:chOff x="3276600" y="8077200"/>
              <a:chExt cx="2057400" cy="381000"/>
            </a:xfrm>
          </p:grpSpPr>
          <p:cxnSp>
            <p:nvCxnSpPr>
              <p:cNvPr id="33" name="Straight Connector 32"/>
              <p:cNvCxnSpPr/>
              <p:nvPr/>
            </p:nvCxnSpPr>
            <p:spPr bwMode="auto">
              <a:xfrm>
                <a:off x="3286689" y="8077200"/>
                <a:ext cx="0" cy="381000"/>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116" name="Straight Connector 115"/>
              <p:cNvCxnSpPr/>
              <p:nvPr/>
            </p:nvCxnSpPr>
            <p:spPr bwMode="auto">
              <a:xfrm>
                <a:off x="5334000" y="8077200"/>
                <a:ext cx="0" cy="381000"/>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117" name="Straight Connector 116"/>
              <p:cNvCxnSpPr/>
              <p:nvPr/>
            </p:nvCxnSpPr>
            <p:spPr bwMode="auto">
              <a:xfrm>
                <a:off x="3276600" y="8267700"/>
                <a:ext cx="2057400" cy="0"/>
              </a:xfrm>
              <a:prstGeom prst="line">
                <a:avLst/>
              </a:prstGeom>
              <a:solidFill>
                <a:schemeClr val="accent1"/>
              </a:solidFill>
              <a:ln w="9525" cap="flat" cmpd="sng" algn="ctr">
                <a:solidFill>
                  <a:schemeClr val="tx1"/>
                </a:solidFill>
                <a:prstDash val="solid"/>
                <a:round/>
                <a:headEnd type="none" w="med" len="med"/>
                <a:tailEnd type="none" w="med" len="med"/>
              </a:ln>
              <a:effectLst/>
            </p:spPr>
          </p:cxnSp>
        </p:grpSp>
        <p:sp>
          <p:nvSpPr>
            <p:cNvPr id="118" name="TextBox 117"/>
            <p:cNvSpPr txBox="1"/>
            <p:nvPr/>
          </p:nvSpPr>
          <p:spPr>
            <a:xfrm>
              <a:off x="3619500" y="7641534"/>
              <a:ext cx="1371600" cy="646331"/>
            </a:xfrm>
            <a:prstGeom prst="rect">
              <a:avLst/>
            </a:prstGeom>
            <a:noFill/>
          </p:spPr>
          <p:txBody>
            <a:bodyPr wrap="square" rtlCol="0">
              <a:spAutoFit/>
            </a:bodyPr>
            <a:lstStyle/>
            <a:p>
              <a:pPr algn="ctr"/>
              <a:r>
                <a:rPr lang="en-US" dirty="0" smtClean="0"/>
                <a:t>2</a:t>
              </a:r>
              <a:r>
                <a:rPr lang="el-GR" dirty="0" smtClean="0"/>
                <a:t>σ</a:t>
              </a:r>
              <a:r>
                <a:rPr lang="en-US" sz="2000" dirty="0" smtClean="0"/>
                <a:t>max</a:t>
              </a:r>
              <a:endParaRPr lang="en-US" dirty="0"/>
            </a:p>
          </p:txBody>
        </p:sp>
      </p:grpSp>
      <p:cxnSp>
        <p:nvCxnSpPr>
          <p:cNvPr id="119" name="Straight Connector 118"/>
          <p:cNvCxnSpPr/>
          <p:nvPr/>
        </p:nvCxnSpPr>
        <p:spPr bwMode="auto">
          <a:xfrm>
            <a:off x="14958973" y="9493827"/>
            <a:ext cx="0" cy="1676400"/>
          </a:xfrm>
          <a:prstGeom prst="line">
            <a:avLst/>
          </a:prstGeom>
          <a:solidFill>
            <a:schemeClr val="accent1"/>
          </a:solidFill>
          <a:ln w="9525" cap="flat" cmpd="sng" algn="ctr">
            <a:solidFill>
              <a:schemeClr val="tx1"/>
            </a:solidFill>
            <a:prstDash val="solid"/>
            <a:round/>
            <a:headEnd type="none" w="med" len="med"/>
            <a:tailEnd type="none" w="med" len="med"/>
          </a:ln>
          <a:effectLst/>
        </p:spPr>
      </p:cxnSp>
      <p:sp>
        <p:nvSpPr>
          <p:cNvPr id="120" name="TextBox 119"/>
          <p:cNvSpPr txBox="1"/>
          <p:nvPr/>
        </p:nvSpPr>
        <p:spPr>
          <a:xfrm>
            <a:off x="13768912" y="11165743"/>
            <a:ext cx="2400300" cy="646331"/>
          </a:xfrm>
          <a:prstGeom prst="rect">
            <a:avLst/>
          </a:prstGeom>
          <a:noFill/>
        </p:spPr>
        <p:txBody>
          <a:bodyPr wrap="square" rtlCol="0">
            <a:spAutoFit/>
          </a:bodyPr>
          <a:lstStyle/>
          <a:p>
            <a:pPr algn="ctr"/>
            <a:r>
              <a:rPr lang="en-US" dirty="0" err="1" smtClean="0"/>
              <a:t>m_dMaxX</a:t>
            </a:r>
            <a:endParaRPr lang="en-US" dirty="0"/>
          </a:p>
        </p:txBody>
      </p:sp>
      <p:grpSp>
        <p:nvGrpSpPr>
          <p:cNvPr id="121" name="Group 120"/>
          <p:cNvGrpSpPr/>
          <p:nvPr/>
        </p:nvGrpSpPr>
        <p:grpSpPr>
          <a:xfrm>
            <a:off x="14958973" y="7988326"/>
            <a:ext cx="2057400" cy="816666"/>
            <a:chOff x="3276600" y="7641534"/>
            <a:chExt cx="2057400" cy="816666"/>
          </a:xfrm>
        </p:grpSpPr>
        <p:grpSp>
          <p:nvGrpSpPr>
            <p:cNvPr id="122" name="Group 121"/>
            <p:cNvGrpSpPr/>
            <p:nvPr/>
          </p:nvGrpSpPr>
          <p:grpSpPr>
            <a:xfrm>
              <a:off x="3276600" y="8077200"/>
              <a:ext cx="2057400" cy="381000"/>
              <a:chOff x="3276600" y="8077200"/>
              <a:chExt cx="2057400" cy="381000"/>
            </a:xfrm>
          </p:grpSpPr>
          <p:cxnSp>
            <p:nvCxnSpPr>
              <p:cNvPr id="124" name="Straight Connector 123"/>
              <p:cNvCxnSpPr/>
              <p:nvPr/>
            </p:nvCxnSpPr>
            <p:spPr bwMode="auto">
              <a:xfrm>
                <a:off x="3286689" y="8077200"/>
                <a:ext cx="0" cy="381000"/>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125" name="Straight Connector 124"/>
              <p:cNvCxnSpPr/>
              <p:nvPr/>
            </p:nvCxnSpPr>
            <p:spPr bwMode="auto">
              <a:xfrm>
                <a:off x="5334000" y="8077200"/>
                <a:ext cx="0" cy="381000"/>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126" name="Straight Connector 125"/>
              <p:cNvCxnSpPr/>
              <p:nvPr/>
            </p:nvCxnSpPr>
            <p:spPr bwMode="auto">
              <a:xfrm>
                <a:off x="3276600" y="8267700"/>
                <a:ext cx="2057400" cy="0"/>
              </a:xfrm>
              <a:prstGeom prst="line">
                <a:avLst/>
              </a:prstGeom>
              <a:solidFill>
                <a:schemeClr val="accent1"/>
              </a:solidFill>
              <a:ln w="9525" cap="flat" cmpd="sng" algn="ctr">
                <a:solidFill>
                  <a:schemeClr val="tx1"/>
                </a:solidFill>
                <a:prstDash val="solid"/>
                <a:round/>
                <a:headEnd type="none" w="med" len="med"/>
                <a:tailEnd type="none" w="med" len="med"/>
              </a:ln>
              <a:effectLst/>
            </p:spPr>
          </p:cxnSp>
        </p:grpSp>
        <p:sp>
          <p:nvSpPr>
            <p:cNvPr id="123" name="TextBox 122"/>
            <p:cNvSpPr txBox="1"/>
            <p:nvPr/>
          </p:nvSpPr>
          <p:spPr>
            <a:xfrm>
              <a:off x="3619500" y="7641534"/>
              <a:ext cx="1371600" cy="646331"/>
            </a:xfrm>
            <a:prstGeom prst="rect">
              <a:avLst/>
            </a:prstGeom>
            <a:noFill/>
          </p:spPr>
          <p:txBody>
            <a:bodyPr wrap="square" rtlCol="0">
              <a:spAutoFit/>
            </a:bodyPr>
            <a:lstStyle/>
            <a:p>
              <a:pPr algn="ctr"/>
              <a:r>
                <a:rPr lang="en-US" dirty="0" smtClean="0"/>
                <a:t>2</a:t>
              </a:r>
              <a:r>
                <a:rPr lang="el-GR" dirty="0" smtClean="0"/>
                <a:t>σ</a:t>
              </a:r>
              <a:r>
                <a:rPr lang="en-US" sz="2000" dirty="0" smtClean="0"/>
                <a:t>max</a:t>
              </a:r>
              <a:endParaRPr lang="en-US" dirty="0"/>
            </a:p>
          </p:txBody>
        </p:sp>
      </p:grpSp>
    </p:spTree>
    <p:extLst>
      <p:ext uri="{BB962C8B-B14F-4D97-AF65-F5344CB8AC3E}">
        <p14:creationId xmlns:p14="http://schemas.microsoft.com/office/powerpoint/2010/main" val="2242172231"/>
      </p:ext>
    </p:extLst>
  </p:cSld>
  <p:clrMapOvr>
    <a:masterClrMapping/>
  </p:clrMapOvr>
  <p:timing>
    <p:tnLst>
      <p:par>
        <p:cT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Rectangle 66"/>
          <p:cNvSpPr>
            <a:spLocks noChangeArrowheads="1"/>
          </p:cNvSpPr>
          <p:nvPr/>
        </p:nvSpPr>
        <p:spPr bwMode="auto">
          <a:xfrm>
            <a:off x="12115800" y="2895600"/>
            <a:ext cx="4953000" cy="8382000"/>
          </a:xfrm>
          <a:prstGeom prst="rect">
            <a:avLst/>
          </a:prstGeom>
          <a:solidFill>
            <a:srgbClr val="C0C0C0"/>
          </a:solidFill>
          <a:ln w="9525" algn="ctr">
            <a:solidFill>
              <a:schemeClr val="tx1"/>
            </a:solidFill>
            <a:miter lim="800000"/>
            <a:headEnd/>
            <a:tailEnd/>
          </a:ln>
        </p:spPr>
        <p:txBody>
          <a:bodyPr wrap="none" anchor="ctr">
            <a:spAutoFit/>
          </a:bodyPr>
          <a:lstStyle/>
          <a:p>
            <a:endParaRPr lang="en-US"/>
          </a:p>
        </p:txBody>
      </p:sp>
      <p:sp>
        <p:nvSpPr>
          <p:cNvPr id="67587" name="Rectangle 2"/>
          <p:cNvSpPr>
            <a:spLocks noChangeArrowheads="1"/>
          </p:cNvSpPr>
          <p:nvPr/>
        </p:nvSpPr>
        <p:spPr bwMode="auto">
          <a:xfrm>
            <a:off x="0" y="0"/>
            <a:ext cx="18288000" cy="990600"/>
          </a:xfrm>
          <a:prstGeom prst="rect">
            <a:avLst/>
          </a:prstGeom>
          <a:gradFill rotWithShape="1">
            <a:gsLst>
              <a:gs pos="0">
                <a:srgbClr val="CACACA"/>
              </a:gs>
              <a:gs pos="50000">
                <a:srgbClr val="EAEAEA"/>
              </a:gs>
              <a:gs pos="100000">
                <a:srgbClr val="CACACA"/>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lIns="182880" tIns="91440" rIns="182880" bIns="91440" anchor="ctr"/>
          <a:lstStyle/>
          <a:p>
            <a:pPr defTabSz="1828800"/>
            <a:r>
              <a:rPr lang="en-US" sz="3600" b="1">
                <a:solidFill>
                  <a:srgbClr val="A50021"/>
                </a:solidFill>
              </a:rPr>
              <a:t>DAS-server - ANTS communication on antidromic stimulation</a:t>
            </a:r>
          </a:p>
        </p:txBody>
      </p:sp>
      <p:sp>
        <p:nvSpPr>
          <p:cNvPr id="67588" name="Rectangle 5"/>
          <p:cNvSpPr>
            <a:spLocks noChangeArrowheads="1"/>
          </p:cNvSpPr>
          <p:nvPr/>
        </p:nvSpPr>
        <p:spPr bwMode="auto">
          <a:xfrm>
            <a:off x="381000" y="2743200"/>
            <a:ext cx="11125200" cy="5632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p>
            <a:pPr algn="l"/>
            <a:r>
              <a:rPr lang="en-US" sz="2000" b="1">
                <a:solidFill>
                  <a:schemeClr val="accent2"/>
                </a:solidFill>
              </a:rPr>
              <a:t>ANTS sets the parameters of antidromic stimulation:</a:t>
            </a:r>
          </a:p>
          <a:p>
            <a:pPr algn="l"/>
            <a:r>
              <a:rPr lang="en-US" sz="2000" b="1"/>
              <a:t>*M_IsAntidromicStim</a:t>
            </a:r>
          </a:p>
          <a:p>
            <a:pPr algn="l"/>
            <a:r>
              <a:rPr lang="en-US" sz="2000" b="1"/>
              <a:t>(</a:t>
            </a:r>
            <a:r>
              <a:rPr lang="en-US" sz="2000" b="1">
                <a:sym typeface="Wingdings" pitchFamily="2" charset="2"/>
              </a:rPr>
              <a:t>On, off switch for antidromic stimulatation.)</a:t>
            </a:r>
            <a:endParaRPr lang="en-US" sz="2000" b="1"/>
          </a:p>
          <a:p>
            <a:pPr algn="l"/>
            <a:r>
              <a:rPr lang="en-US" sz="2000" b="1"/>
              <a:t>*M_AntidromicRecordingChannel</a:t>
            </a:r>
          </a:p>
          <a:p>
            <a:pPr algn="l"/>
            <a:r>
              <a:rPr lang="en-US" sz="2000" b="1"/>
              <a:t>(</a:t>
            </a:r>
            <a:r>
              <a:rPr lang="en-US" sz="2000" b="1">
                <a:sym typeface="Wingdings" pitchFamily="2" charset="2"/>
              </a:rPr>
              <a:t>The neural channel from which the TRIGGERING neural signal is provided.)</a:t>
            </a:r>
          </a:p>
          <a:p>
            <a:pPr algn="l"/>
            <a:r>
              <a:rPr lang="en-US" sz="2000" b="1">
                <a:sym typeface="Wingdings" pitchFamily="2" charset="2"/>
              </a:rPr>
              <a:t>*M_NumOfStimulationChannels</a:t>
            </a:r>
          </a:p>
          <a:p>
            <a:pPr algn="l"/>
            <a:r>
              <a:rPr lang="en-US" sz="2000" b="1"/>
              <a:t>(</a:t>
            </a:r>
            <a:r>
              <a:rPr lang="en-US" sz="2000" b="1">
                <a:sym typeface="Wingdings" pitchFamily="2" charset="2"/>
              </a:rPr>
              <a:t>The number of channels to which a stimulation signal needs to be sent.)</a:t>
            </a:r>
          </a:p>
          <a:p>
            <a:pPr algn="l"/>
            <a:r>
              <a:rPr lang="en-US" sz="2000" b="1">
                <a:sym typeface="Wingdings" pitchFamily="2" charset="2"/>
              </a:rPr>
              <a:t>M_StimulationRelayID[ ]</a:t>
            </a:r>
          </a:p>
          <a:p>
            <a:pPr algn="l"/>
            <a:r>
              <a:rPr lang="en-US" sz="2000" b="1">
                <a:sym typeface="Wingdings" pitchFamily="2" charset="2"/>
              </a:rPr>
              <a:t>(The array containing the relay indexes to which a simulation signal needs to be sent.)</a:t>
            </a:r>
          </a:p>
          <a:p>
            <a:pPr algn="l"/>
            <a:r>
              <a:rPr lang="en-US" sz="2000" b="1">
                <a:sym typeface="Wingdings" pitchFamily="2" charset="2"/>
              </a:rPr>
              <a:t>M_PostTriggerPeriod[ ]</a:t>
            </a:r>
          </a:p>
          <a:p>
            <a:pPr algn="l"/>
            <a:r>
              <a:rPr lang="en-US" sz="2000" b="1">
                <a:sym typeface="Wingdings" pitchFamily="2" charset="2"/>
              </a:rPr>
              <a:t>(The array containing the delay after the stimulation signal sent to the channel corresponding to the one in M_StimulationRelayID[ ]. This is to space stimulations between channels. So it is usually long, like 1000ms.)</a:t>
            </a:r>
          </a:p>
          <a:p>
            <a:pPr algn="l"/>
            <a:endParaRPr lang="en-US" sz="2000" b="1">
              <a:sym typeface="Wingdings" pitchFamily="2" charset="2"/>
            </a:endParaRPr>
          </a:p>
          <a:p>
            <a:pPr algn="l"/>
            <a:endParaRPr lang="en-US" sz="2000" b="1"/>
          </a:p>
          <a:p>
            <a:pPr algn="l"/>
            <a:r>
              <a:rPr lang="en-US" sz="2000" b="1"/>
              <a:t>“DO_CHAN_ANTI_STIM” is a designated channel number to trigger the stimulator, not the gating relays (See the figure “Stimulator Circuit”).</a:t>
            </a:r>
          </a:p>
          <a:p>
            <a:pPr algn="l"/>
            <a:endParaRPr lang="en-US" sz="2000" b="1"/>
          </a:p>
        </p:txBody>
      </p:sp>
      <p:sp>
        <p:nvSpPr>
          <p:cNvPr id="67589" name="Rectangle 6"/>
          <p:cNvSpPr>
            <a:spLocks noChangeArrowheads="1"/>
          </p:cNvSpPr>
          <p:nvPr/>
        </p:nvSpPr>
        <p:spPr bwMode="auto">
          <a:xfrm>
            <a:off x="3886200" y="1600200"/>
            <a:ext cx="3200400" cy="701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p>
            <a:pPr marL="342900" indent="-342900"/>
            <a:r>
              <a:rPr lang="en-US" sz="4000" b="1">
                <a:solidFill>
                  <a:srgbClr val="CC0000"/>
                </a:solidFill>
              </a:rPr>
              <a:t>Variables</a:t>
            </a:r>
          </a:p>
        </p:txBody>
      </p:sp>
      <p:sp>
        <p:nvSpPr>
          <p:cNvPr id="67590" name="Rectangle 9"/>
          <p:cNvSpPr>
            <a:spLocks noChangeArrowheads="1"/>
          </p:cNvSpPr>
          <p:nvPr/>
        </p:nvSpPr>
        <p:spPr bwMode="auto">
          <a:xfrm>
            <a:off x="12268200" y="3305175"/>
            <a:ext cx="2146300" cy="276225"/>
          </a:xfrm>
          <a:prstGeom prst="rect">
            <a:avLst/>
          </a:prstGeom>
          <a:solidFill>
            <a:srgbClr val="C0C0C0"/>
          </a:solidFill>
          <a:ln>
            <a:noFill/>
          </a:ln>
          <a:extLst>
            <a:ext uri="{91240B29-F687-4F45-9708-019B960494DF}">
              <a14:hiddenLine xmlns:a14="http://schemas.microsoft.com/office/drawing/2010/main" w="9525" algn="ctr">
                <a:solidFill>
                  <a:srgbClr val="000000"/>
                </a:solidFill>
                <a:miter lim="800000"/>
                <a:headEnd/>
                <a:tailEnd/>
              </a14:hiddenLine>
            </a:ext>
          </a:extLst>
        </p:spPr>
        <p:txBody>
          <a:bodyPr wrap="none" anchor="ctr">
            <a:spAutoFit/>
          </a:bodyPr>
          <a:lstStyle/>
          <a:p>
            <a:pPr algn="l"/>
            <a:r>
              <a:rPr lang="en-US" b="1"/>
              <a:t> Stimulation Channel index</a:t>
            </a:r>
          </a:p>
        </p:txBody>
      </p:sp>
      <p:sp>
        <p:nvSpPr>
          <p:cNvPr id="67591" name="Rectangle 19"/>
          <p:cNvSpPr>
            <a:spLocks noChangeArrowheads="1"/>
          </p:cNvSpPr>
          <p:nvPr/>
        </p:nvSpPr>
        <p:spPr bwMode="auto">
          <a:xfrm>
            <a:off x="14401800" y="3327400"/>
            <a:ext cx="1844675" cy="276225"/>
          </a:xfrm>
          <a:prstGeom prst="rect">
            <a:avLst/>
          </a:prstGeom>
          <a:solidFill>
            <a:srgbClr val="C0C0C0"/>
          </a:solidFill>
          <a:ln>
            <a:noFill/>
          </a:ln>
          <a:extLst>
            <a:ext uri="{91240B29-F687-4F45-9708-019B960494DF}">
              <a14:hiddenLine xmlns:a14="http://schemas.microsoft.com/office/drawing/2010/main" w="9525" algn="ctr">
                <a:solidFill>
                  <a:srgbClr val="000000"/>
                </a:solidFill>
                <a:miter lim="800000"/>
                <a:headEnd/>
                <a:tailEnd/>
              </a14:hiddenLine>
            </a:ext>
          </a:extLst>
        </p:spPr>
        <p:txBody>
          <a:bodyPr wrap="none" anchor="ctr">
            <a:spAutoFit/>
          </a:bodyPr>
          <a:lstStyle/>
          <a:p>
            <a:pPr algn="l"/>
            <a:r>
              <a:rPr lang="en-US" b="1"/>
              <a:t>Post-trigger delay (ms)</a:t>
            </a:r>
          </a:p>
        </p:txBody>
      </p:sp>
      <p:sp>
        <p:nvSpPr>
          <p:cNvPr id="67592" name="Rectangle 20"/>
          <p:cNvSpPr>
            <a:spLocks noChangeArrowheads="1"/>
          </p:cNvSpPr>
          <p:nvPr/>
        </p:nvSpPr>
        <p:spPr bwMode="auto">
          <a:xfrm>
            <a:off x="14941550" y="3679825"/>
            <a:ext cx="381000" cy="285750"/>
          </a:xfrm>
          <a:prstGeom prst="rect">
            <a:avLst/>
          </a:prstGeom>
          <a:solidFill>
            <a:schemeClr val="bg1"/>
          </a:solidFill>
          <a:ln w="9525" algn="ctr">
            <a:solidFill>
              <a:schemeClr val="tx1"/>
            </a:solidFill>
            <a:miter lim="800000"/>
            <a:headEnd/>
            <a:tailEnd/>
          </a:ln>
        </p:spPr>
        <p:txBody>
          <a:bodyPr anchor="ctr">
            <a:spAutoFit/>
          </a:bodyPr>
          <a:lstStyle/>
          <a:p>
            <a:endParaRPr lang="en-US"/>
          </a:p>
        </p:txBody>
      </p:sp>
      <p:sp>
        <p:nvSpPr>
          <p:cNvPr id="67593" name="Rectangle 21"/>
          <p:cNvSpPr>
            <a:spLocks noChangeArrowheads="1"/>
          </p:cNvSpPr>
          <p:nvPr/>
        </p:nvSpPr>
        <p:spPr bwMode="auto">
          <a:xfrm>
            <a:off x="14941550" y="4213225"/>
            <a:ext cx="381000" cy="285750"/>
          </a:xfrm>
          <a:prstGeom prst="rect">
            <a:avLst/>
          </a:prstGeom>
          <a:solidFill>
            <a:schemeClr val="bg1"/>
          </a:solidFill>
          <a:ln w="9525" algn="ctr">
            <a:solidFill>
              <a:schemeClr val="tx1"/>
            </a:solidFill>
            <a:miter lim="800000"/>
            <a:headEnd/>
            <a:tailEnd/>
          </a:ln>
        </p:spPr>
        <p:txBody>
          <a:bodyPr anchor="ctr">
            <a:spAutoFit/>
          </a:bodyPr>
          <a:lstStyle/>
          <a:p>
            <a:endParaRPr lang="en-US"/>
          </a:p>
        </p:txBody>
      </p:sp>
      <p:sp>
        <p:nvSpPr>
          <p:cNvPr id="67594" name="Rectangle 22"/>
          <p:cNvSpPr>
            <a:spLocks noChangeArrowheads="1"/>
          </p:cNvSpPr>
          <p:nvPr/>
        </p:nvSpPr>
        <p:spPr bwMode="auto">
          <a:xfrm>
            <a:off x="14944725" y="4746625"/>
            <a:ext cx="381000" cy="285750"/>
          </a:xfrm>
          <a:prstGeom prst="rect">
            <a:avLst/>
          </a:prstGeom>
          <a:solidFill>
            <a:schemeClr val="bg1"/>
          </a:solidFill>
          <a:ln w="9525" algn="ctr">
            <a:solidFill>
              <a:schemeClr val="tx1"/>
            </a:solidFill>
            <a:miter lim="800000"/>
            <a:headEnd/>
            <a:tailEnd/>
          </a:ln>
        </p:spPr>
        <p:txBody>
          <a:bodyPr anchor="ctr">
            <a:spAutoFit/>
          </a:bodyPr>
          <a:lstStyle/>
          <a:p>
            <a:endParaRPr lang="en-US"/>
          </a:p>
        </p:txBody>
      </p:sp>
      <p:sp>
        <p:nvSpPr>
          <p:cNvPr id="67595" name="Rectangle 23"/>
          <p:cNvSpPr>
            <a:spLocks noChangeArrowheads="1"/>
          </p:cNvSpPr>
          <p:nvPr/>
        </p:nvSpPr>
        <p:spPr bwMode="auto">
          <a:xfrm>
            <a:off x="14941550" y="5280025"/>
            <a:ext cx="381000" cy="285750"/>
          </a:xfrm>
          <a:prstGeom prst="rect">
            <a:avLst/>
          </a:prstGeom>
          <a:solidFill>
            <a:schemeClr val="bg1"/>
          </a:solidFill>
          <a:ln w="9525" algn="ctr">
            <a:solidFill>
              <a:schemeClr val="tx1"/>
            </a:solidFill>
            <a:miter lim="800000"/>
            <a:headEnd/>
            <a:tailEnd/>
          </a:ln>
        </p:spPr>
        <p:txBody>
          <a:bodyPr anchor="ctr">
            <a:spAutoFit/>
          </a:bodyPr>
          <a:lstStyle/>
          <a:p>
            <a:endParaRPr lang="en-US"/>
          </a:p>
        </p:txBody>
      </p:sp>
      <p:sp>
        <p:nvSpPr>
          <p:cNvPr id="67596" name="Rectangle 24"/>
          <p:cNvSpPr>
            <a:spLocks noChangeArrowheads="1"/>
          </p:cNvSpPr>
          <p:nvPr/>
        </p:nvSpPr>
        <p:spPr bwMode="auto">
          <a:xfrm>
            <a:off x="14944725" y="5838825"/>
            <a:ext cx="381000" cy="285750"/>
          </a:xfrm>
          <a:prstGeom prst="rect">
            <a:avLst/>
          </a:prstGeom>
          <a:solidFill>
            <a:schemeClr val="bg1"/>
          </a:solidFill>
          <a:ln w="9525" algn="ctr">
            <a:solidFill>
              <a:schemeClr val="tx1"/>
            </a:solidFill>
            <a:miter lim="800000"/>
            <a:headEnd/>
            <a:tailEnd/>
          </a:ln>
        </p:spPr>
        <p:txBody>
          <a:bodyPr anchor="ctr">
            <a:spAutoFit/>
          </a:bodyPr>
          <a:lstStyle/>
          <a:p>
            <a:endParaRPr lang="en-US"/>
          </a:p>
        </p:txBody>
      </p:sp>
      <p:sp>
        <p:nvSpPr>
          <p:cNvPr id="67597" name="Rectangle 30"/>
          <p:cNvSpPr>
            <a:spLocks noChangeArrowheads="1"/>
          </p:cNvSpPr>
          <p:nvPr/>
        </p:nvSpPr>
        <p:spPr bwMode="auto">
          <a:xfrm>
            <a:off x="14874875" y="3708400"/>
            <a:ext cx="520700"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nchor="ctr">
            <a:spAutoFit/>
          </a:bodyPr>
          <a:lstStyle/>
          <a:p>
            <a:r>
              <a:rPr lang="en-US" b="1"/>
              <a:t>1000</a:t>
            </a:r>
          </a:p>
        </p:txBody>
      </p:sp>
      <p:sp>
        <p:nvSpPr>
          <p:cNvPr id="67598" name="Rectangle 31"/>
          <p:cNvSpPr>
            <a:spLocks noChangeArrowheads="1"/>
          </p:cNvSpPr>
          <p:nvPr/>
        </p:nvSpPr>
        <p:spPr bwMode="auto">
          <a:xfrm>
            <a:off x="14865350" y="4241800"/>
            <a:ext cx="520700"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nchor="ctr">
            <a:spAutoFit/>
          </a:bodyPr>
          <a:lstStyle/>
          <a:p>
            <a:r>
              <a:rPr lang="en-US" b="1"/>
              <a:t>1000</a:t>
            </a:r>
          </a:p>
        </p:txBody>
      </p:sp>
      <p:sp>
        <p:nvSpPr>
          <p:cNvPr id="67599" name="Rectangle 32"/>
          <p:cNvSpPr>
            <a:spLocks noChangeArrowheads="1"/>
          </p:cNvSpPr>
          <p:nvPr/>
        </p:nvSpPr>
        <p:spPr bwMode="auto">
          <a:xfrm>
            <a:off x="14878050" y="4775200"/>
            <a:ext cx="520700"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nchor="ctr">
            <a:spAutoFit/>
          </a:bodyPr>
          <a:lstStyle/>
          <a:p>
            <a:r>
              <a:rPr lang="en-US" b="1"/>
              <a:t>1000</a:t>
            </a:r>
          </a:p>
        </p:txBody>
      </p:sp>
      <p:sp>
        <p:nvSpPr>
          <p:cNvPr id="67600" name="Rectangle 33"/>
          <p:cNvSpPr>
            <a:spLocks noChangeArrowheads="1"/>
          </p:cNvSpPr>
          <p:nvPr/>
        </p:nvSpPr>
        <p:spPr bwMode="auto">
          <a:xfrm>
            <a:off x="14865350" y="5308600"/>
            <a:ext cx="520700"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nchor="ctr">
            <a:spAutoFit/>
          </a:bodyPr>
          <a:lstStyle/>
          <a:p>
            <a:r>
              <a:rPr lang="en-US" b="1"/>
              <a:t>1000</a:t>
            </a:r>
          </a:p>
        </p:txBody>
      </p:sp>
      <p:sp>
        <p:nvSpPr>
          <p:cNvPr id="67601" name="Rectangle 34"/>
          <p:cNvSpPr>
            <a:spLocks noChangeArrowheads="1"/>
          </p:cNvSpPr>
          <p:nvPr/>
        </p:nvSpPr>
        <p:spPr bwMode="auto">
          <a:xfrm>
            <a:off x="14878050" y="5867400"/>
            <a:ext cx="520700"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nchor="ctr">
            <a:spAutoFit/>
          </a:bodyPr>
          <a:lstStyle/>
          <a:p>
            <a:r>
              <a:rPr lang="en-US" b="1"/>
              <a:t>1000</a:t>
            </a:r>
          </a:p>
        </p:txBody>
      </p:sp>
      <p:sp>
        <p:nvSpPr>
          <p:cNvPr id="67602" name="Rectangle 50"/>
          <p:cNvSpPr>
            <a:spLocks noChangeArrowheads="1"/>
          </p:cNvSpPr>
          <p:nvPr/>
        </p:nvSpPr>
        <p:spPr bwMode="auto">
          <a:xfrm>
            <a:off x="13106400" y="10658475"/>
            <a:ext cx="844550" cy="301625"/>
          </a:xfrm>
          <a:prstGeom prst="rect">
            <a:avLst/>
          </a:prstGeom>
          <a:solidFill>
            <a:srgbClr val="C0C0C0"/>
          </a:solidFill>
          <a:ln w="28575" algn="ctr">
            <a:solidFill>
              <a:schemeClr val="bg2"/>
            </a:solidFill>
            <a:miter lim="800000"/>
            <a:headEnd/>
            <a:tailEnd/>
          </a:ln>
        </p:spPr>
        <p:txBody>
          <a:bodyPr anchor="ctr">
            <a:spAutoFit/>
          </a:bodyPr>
          <a:lstStyle/>
          <a:p>
            <a:r>
              <a:rPr lang="en-US" b="1"/>
              <a:t>OK</a:t>
            </a:r>
          </a:p>
        </p:txBody>
      </p:sp>
      <p:sp>
        <p:nvSpPr>
          <p:cNvPr id="67603" name="Rectangle 51"/>
          <p:cNvSpPr>
            <a:spLocks noChangeArrowheads="1"/>
          </p:cNvSpPr>
          <p:nvPr/>
        </p:nvSpPr>
        <p:spPr bwMode="auto">
          <a:xfrm>
            <a:off x="14712950" y="10658475"/>
            <a:ext cx="844550" cy="304800"/>
          </a:xfrm>
          <a:prstGeom prst="rect">
            <a:avLst/>
          </a:prstGeom>
          <a:solidFill>
            <a:srgbClr val="C0C0C0"/>
          </a:solidFill>
          <a:ln w="28575" algn="ctr">
            <a:solidFill>
              <a:schemeClr val="bg2"/>
            </a:solidFill>
            <a:miter lim="800000"/>
            <a:headEnd/>
            <a:tailEnd/>
          </a:ln>
        </p:spPr>
        <p:txBody>
          <a:bodyPr anchor="ctr">
            <a:spAutoFit/>
          </a:bodyPr>
          <a:lstStyle/>
          <a:p>
            <a:r>
              <a:rPr lang="en-US" b="1"/>
              <a:t>Cancel</a:t>
            </a:r>
          </a:p>
        </p:txBody>
      </p:sp>
      <p:sp>
        <p:nvSpPr>
          <p:cNvPr id="67604" name="Rectangle 52"/>
          <p:cNvSpPr>
            <a:spLocks noChangeArrowheads="1"/>
          </p:cNvSpPr>
          <p:nvPr/>
        </p:nvSpPr>
        <p:spPr bwMode="auto">
          <a:xfrm>
            <a:off x="304800" y="8747125"/>
            <a:ext cx="11125200" cy="2225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p>
            <a:pPr algn="l"/>
            <a:r>
              <a:rPr lang="en-US" sz="2000" b="1">
                <a:solidFill>
                  <a:schemeClr val="accent2"/>
                </a:solidFill>
              </a:rPr>
              <a:t>ANTS can have several figures displaying the LFP.</a:t>
            </a:r>
          </a:p>
          <a:p>
            <a:pPr algn="l"/>
            <a:r>
              <a:rPr lang="en-US" sz="2000" b="1">
                <a:solidFill>
                  <a:schemeClr val="accent2"/>
                </a:solidFill>
              </a:rPr>
              <a:t>Each figure displays the LFP when the DAS sends </a:t>
            </a:r>
          </a:p>
          <a:p>
            <a:pPr algn="l"/>
            <a:r>
              <a:rPr lang="en-US" sz="2000" b="1">
                <a:solidFill>
                  <a:schemeClr val="accent2"/>
                </a:solidFill>
              </a:rPr>
              <a:t>*M_AntidromicStimHappened</a:t>
            </a:r>
          </a:p>
          <a:p>
            <a:pPr algn="l"/>
            <a:r>
              <a:rPr lang="en-US" sz="2000" b="1">
                <a:solidFill>
                  <a:schemeClr val="accent2"/>
                </a:solidFill>
              </a:rPr>
              <a:t>which contains the index of the channel+1</a:t>
            </a:r>
          </a:p>
          <a:p>
            <a:pPr algn="l"/>
            <a:r>
              <a:rPr lang="en-US" sz="2000" b="1">
                <a:solidFill>
                  <a:schemeClr val="accent2"/>
                </a:solidFill>
              </a:rPr>
              <a:t>Each figure can display multiple channel signals. This can be done by giving an edit box where the user puts the channel indexes separated by “;”. </a:t>
            </a:r>
          </a:p>
          <a:p>
            <a:pPr algn="l"/>
            <a:endParaRPr lang="en-US" sz="2000" b="1">
              <a:solidFill>
                <a:schemeClr val="accent2"/>
              </a:solidFill>
            </a:endParaRPr>
          </a:p>
        </p:txBody>
      </p:sp>
      <p:sp>
        <p:nvSpPr>
          <p:cNvPr id="67605" name="Rectangle 20"/>
          <p:cNvSpPr>
            <a:spLocks noChangeArrowheads="1"/>
          </p:cNvSpPr>
          <p:nvPr/>
        </p:nvSpPr>
        <p:spPr bwMode="auto">
          <a:xfrm>
            <a:off x="14951075" y="6423025"/>
            <a:ext cx="381000" cy="285750"/>
          </a:xfrm>
          <a:prstGeom prst="rect">
            <a:avLst/>
          </a:prstGeom>
          <a:solidFill>
            <a:schemeClr val="bg1"/>
          </a:solidFill>
          <a:ln w="9525" algn="ctr">
            <a:solidFill>
              <a:schemeClr val="tx1"/>
            </a:solidFill>
            <a:miter lim="800000"/>
            <a:headEnd/>
            <a:tailEnd/>
          </a:ln>
        </p:spPr>
        <p:txBody>
          <a:bodyPr anchor="ctr">
            <a:spAutoFit/>
          </a:bodyPr>
          <a:lstStyle/>
          <a:p>
            <a:endParaRPr lang="en-US"/>
          </a:p>
        </p:txBody>
      </p:sp>
      <p:sp>
        <p:nvSpPr>
          <p:cNvPr id="67606" name="Rectangle 21"/>
          <p:cNvSpPr>
            <a:spLocks noChangeArrowheads="1"/>
          </p:cNvSpPr>
          <p:nvPr/>
        </p:nvSpPr>
        <p:spPr bwMode="auto">
          <a:xfrm>
            <a:off x="14951075" y="6956425"/>
            <a:ext cx="381000" cy="285750"/>
          </a:xfrm>
          <a:prstGeom prst="rect">
            <a:avLst/>
          </a:prstGeom>
          <a:solidFill>
            <a:schemeClr val="bg1"/>
          </a:solidFill>
          <a:ln w="9525" algn="ctr">
            <a:solidFill>
              <a:schemeClr val="tx1"/>
            </a:solidFill>
            <a:miter lim="800000"/>
            <a:headEnd/>
            <a:tailEnd/>
          </a:ln>
        </p:spPr>
        <p:txBody>
          <a:bodyPr anchor="ctr">
            <a:spAutoFit/>
          </a:bodyPr>
          <a:lstStyle/>
          <a:p>
            <a:endParaRPr lang="en-US"/>
          </a:p>
        </p:txBody>
      </p:sp>
      <p:sp>
        <p:nvSpPr>
          <p:cNvPr id="67607" name="Rectangle 22"/>
          <p:cNvSpPr>
            <a:spLocks noChangeArrowheads="1"/>
          </p:cNvSpPr>
          <p:nvPr/>
        </p:nvSpPr>
        <p:spPr bwMode="auto">
          <a:xfrm>
            <a:off x="14954250" y="7489825"/>
            <a:ext cx="381000" cy="285750"/>
          </a:xfrm>
          <a:prstGeom prst="rect">
            <a:avLst/>
          </a:prstGeom>
          <a:solidFill>
            <a:schemeClr val="bg1"/>
          </a:solidFill>
          <a:ln w="9525" algn="ctr">
            <a:solidFill>
              <a:schemeClr val="tx1"/>
            </a:solidFill>
            <a:miter lim="800000"/>
            <a:headEnd/>
            <a:tailEnd/>
          </a:ln>
        </p:spPr>
        <p:txBody>
          <a:bodyPr anchor="ctr">
            <a:spAutoFit/>
          </a:bodyPr>
          <a:lstStyle/>
          <a:p>
            <a:endParaRPr lang="en-US"/>
          </a:p>
        </p:txBody>
      </p:sp>
      <p:sp>
        <p:nvSpPr>
          <p:cNvPr id="67608" name="Rectangle 23"/>
          <p:cNvSpPr>
            <a:spLocks noChangeArrowheads="1"/>
          </p:cNvSpPr>
          <p:nvPr/>
        </p:nvSpPr>
        <p:spPr bwMode="auto">
          <a:xfrm>
            <a:off x="14951075" y="8023225"/>
            <a:ext cx="381000" cy="285750"/>
          </a:xfrm>
          <a:prstGeom prst="rect">
            <a:avLst/>
          </a:prstGeom>
          <a:solidFill>
            <a:schemeClr val="bg1"/>
          </a:solidFill>
          <a:ln w="9525" algn="ctr">
            <a:solidFill>
              <a:schemeClr val="tx1"/>
            </a:solidFill>
            <a:miter lim="800000"/>
            <a:headEnd/>
            <a:tailEnd/>
          </a:ln>
        </p:spPr>
        <p:txBody>
          <a:bodyPr anchor="ctr">
            <a:spAutoFit/>
          </a:bodyPr>
          <a:lstStyle/>
          <a:p>
            <a:endParaRPr lang="en-US"/>
          </a:p>
        </p:txBody>
      </p:sp>
      <p:sp>
        <p:nvSpPr>
          <p:cNvPr id="67609" name="Rectangle 24"/>
          <p:cNvSpPr>
            <a:spLocks noChangeArrowheads="1"/>
          </p:cNvSpPr>
          <p:nvPr/>
        </p:nvSpPr>
        <p:spPr bwMode="auto">
          <a:xfrm>
            <a:off x="14954250" y="8582025"/>
            <a:ext cx="381000" cy="285750"/>
          </a:xfrm>
          <a:prstGeom prst="rect">
            <a:avLst/>
          </a:prstGeom>
          <a:solidFill>
            <a:schemeClr val="bg1"/>
          </a:solidFill>
          <a:ln w="9525" algn="ctr">
            <a:solidFill>
              <a:schemeClr val="tx1"/>
            </a:solidFill>
            <a:miter lim="800000"/>
            <a:headEnd/>
            <a:tailEnd/>
          </a:ln>
        </p:spPr>
        <p:txBody>
          <a:bodyPr anchor="ctr">
            <a:spAutoFit/>
          </a:bodyPr>
          <a:lstStyle/>
          <a:p>
            <a:endParaRPr lang="en-US"/>
          </a:p>
        </p:txBody>
      </p:sp>
      <p:sp>
        <p:nvSpPr>
          <p:cNvPr id="67610" name="Rectangle 30"/>
          <p:cNvSpPr>
            <a:spLocks noChangeArrowheads="1"/>
          </p:cNvSpPr>
          <p:nvPr/>
        </p:nvSpPr>
        <p:spPr bwMode="auto">
          <a:xfrm>
            <a:off x="14884400" y="6451600"/>
            <a:ext cx="520700"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nchor="ctr">
            <a:spAutoFit/>
          </a:bodyPr>
          <a:lstStyle/>
          <a:p>
            <a:r>
              <a:rPr lang="en-US" b="1"/>
              <a:t>1000</a:t>
            </a:r>
          </a:p>
        </p:txBody>
      </p:sp>
      <p:sp>
        <p:nvSpPr>
          <p:cNvPr id="67611" name="Rectangle 31"/>
          <p:cNvSpPr>
            <a:spLocks noChangeArrowheads="1"/>
          </p:cNvSpPr>
          <p:nvPr/>
        </p:nvSpPr>
        <p:spPr bwMode="auto">
          <a:xfrm>
            <a:off x="14874875" y="6985000"/>
            <a:ext cx="520700"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nchor="ctr">
            <a:spAutoFit/>
          </a:bodyPr>
          <a:lstStyle/>
          <a:p>
            <a:r>
              <a:rPr lang="en-US" b="1"/>
              <a:t>1000</a:t>
            </a:r>
          </a:p>
        </p:txBody>
      </p:sp>
      <p:sp>
        <p:nvSpPr>
          <p:cNvPr id="67612" name="Rectangle 32"/>
          <p:cNvSpPr>
            <a:spLocks noChangeArrowheads="1"/>
          </p:cNvSpPr>
          <p:nvPr/>
        </p:nvSpPr>
        <p:spPr bwMode="auto">
          <a:xfrm>
            <a:off x="14887575" y="7518400"/>
            <a:ext cx="520700"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nchor="ctr">
            <a:spAutoFit/>
          </a:bodyPr>
          <a:lstStyle/>
          <a:p>
            <a:r>
              <a:rPr lang="en-US" b="1"/>
              <a:t>1000</a:t>
            </a:r>
          </a:p>
        </p:txBody>
      </p:sp>
      <p:sp>
        <p:nvSpPr>
          <p:cNvPr id="67613" name="Rectangle 33"/>
          <p:cNvSpPr>
            <a:spLocks noChangeArrowheads="1"/>
          </p:cNvSpPr>
          <p:nvPr/>
        </p:nvSpPr>
        <p:spPr bwMode="auto">
          <a:xfrm>
            <a:off x="14874875" y="8051800"/>
            <a:ext cx="520700"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nchor="ctr">
            <a:spAutoFit/>
          </a:bodyPr>
          <a:lstStyle/>
          <a:p>
            <a:r>
              <a:rPr lang="en-US" b="1"/>
              <a:t>1000</a:t>
            </a:r>
          </a:p>
        </p:txBody>
      </p:sp>
      <p:sp>
        <p:nvSpPr>
          <p:cNvPr id="67614" name="Rectangle 34"/>
          <p:cNvSpPr>
            <a:spLocks noChangeArrowheads="1"/>
          </p:cNvSpPr>
          <p:nvPr/>
        </p:nvSpPr>
        <p:spPr bwMode="auto">
          <a:xfrm>
            <a:off x="14887575" y="8610600"/>
            <a:ext cx="520700"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nchor="ctr">
            <a:spAutoFit/>
          </a:bodyPr>
          <a:lstStyle/>
          <a:p>
            <a:r>
              <a:rPr lang="en-US" b="1"/>
              <a:t>1000</a:t>
            </a:r>
          </a:p>
        </p:txBody>
      </p:sp>
      <p:sp>
        <p:nvSpPr>
          <p:cNvPr id="67615" name="Rectangle 20"/>
          <p:cNvSpPr>
            <a:spLocks noChangeArrowheads="1"/>
          </p:cNvSpPr>
          <p:nvPr/>
        </p:nvSpPr>
        <p:spPr bwMode="auto">
          <a:xfrm>
            <a:off x="13458825" y="3657600"/>
            <a:ext cx="381000" cy="285750"/>
          </a:xfrm>
          <a:prstGeom prst="rect">
            <a:avLst/>
          </a:prstGeom>
          <a:solidFill>
            <a:schemeClr val="bg1"/>
          </a:solidFill>
          <a:ln w="9525" algn="ctr">
            <a:solidFill>
              <a:schemeClr val="tx1"/>
            </a:solidFill>
            <a:miter lim="800000"/>
            <a:headEnd/>
            <a:tailEnd/>
          </a:ln>
        </p:spPr>
        <p:txBody>
          <a:bodyPr anchor="ctr">
            <a:spAutoFit/>
          </a:bodyPr>
          <a:lstStyle/>
          <a:p>
            <a:endParaRPr lang="en-US"/>
          </a:p>
        </p:txBody>
      </p:sp>
      <p:sp>
        <p:nvSpPr>
          <p:cNvPr id="67616" name="Rectangle 21"/>
          <p:cNvSpPr>
            <a:spLocks noChangeArrowheads="1"/>
          </p:cNvSpPr>
          <p:nvPr/>
        </p:nvSpPr>
        <p:spPr bwMode="auto">
          <a:xfrm>
            <a:off x="13458825" y="4191000"/>
            <a:ext cx="381000" cy="285750"/>
          </a:xfrm>
          <a:prstGeom prst="rect">
            <a:avLst/>
          </a:prstGeom>
          <a:solidFill>
            <a:schemeClr val="bg1"/>
          </a:solidFill>
          <a:ln w="9525" algn="ctr">
            <a:solidFill>
              <a:schemeClr val="tx1"/>
            </a:solidFill>
            <a:miter lim="800000"/>
            <a:headEnd/>
            <a:tailEnd/>
          </a:ln>
        </p:spPr>
        <p:txBody>
          <a:bodyPr anchor="ctr">
            <a:spAutoFit/>
          </a:bodyPr>
          <a:lstStyle/>
          <a:p>
            <a:endParaRPr lang="en-US"/>
          </a:p>
        </p:txBody>
      </p:sp>
      <p:sp>
        <p:nvSpPr>
          <p:cNvPr id="67617" name="Rectangle 22"/>
          <p:cNvSpPr>
            <a:spLocks noChangeArrowheads="1"/>
          </p:cNvSpPr>
          <p:nvPr/>
        </p:nvSpPr>
        <p:spPr bwMode="auto">
          <a:xfrm>
            <a:off x="13462000" y="4724400"/>
            <a:ext cx="381000" cy="285750"/>
          </a:xfrm>
          <a:prstGeom prst="rect">
            <a:avLst/>
          </a:prstGeom>
          <a:solidFill>
            <a:schemeClr val="bg1"/>
          </a:solidFill>
          <a:ln w="9525" algn="ctr">
            <a:solidFill>
              <a:schemeClr val="tx1"/>
            </a:solidFill>
            <a:miter lim="800000"/>
            <a:headEnd/>
            <a:tailEnd/>
          </a:ln>
        </p:spPr>
        <p:txBody>
          <a:bodyPr anchor="ctr">
            <a:spAutoFit/>
          </a:bodyPr>
          <a:lstStyle/>
          <a:p>
            <a:endParaRPr lang="en-US"/>
          </a:p>
        </p:txBody>
      </p:sp>
      <p:sp>
        <p:nvSpPr>
          <p:cNvPr id="67618" name="Rectangle 23"/>
          <p:cNvSpPr>
            <a:spLocks noChangeArrowheads="1"/>
          </p:cNvSpPr>
          <p:nvPr/>
        </p:nvSpPr>
        <p:spPr bwMode="auto">
          <a:xfrm>
            <a:off x="13458825" y="5257800"/>
            <a:ext cx="381000" cy="285750"/>
          </a:xfrm>
          <a:prstGeom prst="rect">
            <a:avLst/>
          </a:prstGeom>
          <a:solidFill>
            <a:schemeClr val="bg1"/>
          </a:solidFill>
          <a:ln w="9525" algn="ctr">
            <a:solidFill>
              <a:schemeClr val="tx1"/>
            </a:solidFill>
            <a:miter lim="800000"/>
            <a:headEnd/>
            <a:tailEnd/>
          </a:ln>
        </p:spPr>
        <p:txBody>
          <a:bodyPr anchor="ctr">
            <a:spAutoFit/>
          </a:bodyPr>
          <a:lstStyle/>
          <a:p>
            <a:endParaRPr lang="en-US"/>
          </a:p>
        </p:txBody>
      </p:sp>
      <p:sp>
        <p:nvSpPr>
          <p:cNvPr id="67619" name="Rectangle 24"/>
          <p:cNvSpPr>
            <a:spLocks noChangeArrowheads="1"/>
          </p:cNvSpPr>
          <p:nvPr/>
        </p:nvSpPr>
        <p:spPr bwMode="auto">
          <a:xfrm>
            <a:off x="13462000" y="5816600"/>
            <a:ext cx="381000" cy="285750"/>
          </a:xfrm>
          <a:prstGeom prst="rect">
            <a:avLst/>
          </a:prstGeom>
          <a:solidFill>
            <a:schemeClr val="bg1"/>
          </a:solidFill>
          <a:ln w="9525" algn="ctr">
            <a:solidFill>
              <a:schemeClr val="tx1"/>
            </a:solidFill>
            <a:miter lim="800000"/>
            <a:headEnd/>
            <a:tailEnd/>
          </a:ln>
        </p:spPr>
        <p:txBody>
          <a:bodyPr anchor="ctr">
            <a:spAutoFit/>
          </a:bodyPr>
          <a:lstStyle/>
          <a:p>
            <a:endParaRPr lang="en-US"/>
          </a:p>
        </p:txBody>
      </p:sp>
      <p:sp>
        <p:nvSpPr>
          <p:cNvPr id="67620" name="Rectangle 30"/>
          <p:cNvSpPr>
            <a:spLocks noChangeArrowheads="1"/>
          </p:cNvSpPr>
          <p:nvPr/>
        </p:nvSpPr>
        <p:spPr bwMode="auto">
          <a:xfrm>
            <a:off x="13519150" y="3686175"/>
            <a:ext cx="269875"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nchor="ctr">
            <a:spAutoFit/>
          </a:bodyPr>
          <a:lstStyle/>
          <a:p>
            <a:r>
              <a:rPr lang="en-US" b="1"/>
              <a:t>7</a:t>
            </a:r>
          </a:p>
        </p:txBody>
      </p:sp>
      <p:sp>
        <p:nvSpPr>
          <p:cNvPr id="67621" name="Rectangle 31"/>
          <p:cNvSpPr>
            <a:spLocks noChangeArrowheads="1"/>
          </p:cNvSpPr>
          <p:nvPr/>
        </p:nvSpPr>
        <p:spPr bwMode="auto">
          <a:xfrm>
            <a:off x="13484225" y="4219575"/>
            <a:ext cx="320675"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nchor="ctr">
            <a:spAutoFit/>
          </a:bodyPr>
          <a:lstStyle/>
          <a:p>
            <a:r>
              <a:rPr lang="en-US" b="1"/>
              <a:t>-1</a:t>
            </a:r>
          </a:p>
        </p:txBody>
      </p:sp>
      <p:sp>
        <p:nvSpPr>
          <p:cNvPr id="67622" name="Rectangle 32"/>
          <p:cNvSpPr>
            <a:spLocks noChangeArrowheads="1"/>
          </p:cNvSpPr>
          <p:nvPr/>
        </p:nvSpPr>
        <p:spPr bwMode="auto">
          <a:xfrm>
            <a:off x="13496925" y="4752975"/>
            <a:ext cx="320675"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nchor="ctr">
            <a:spAutoFit/>
          </a:bodyPr>
          <a:lstStyle/>
          <a:p>
            <a:r>
              <a:rPr lang="en-US" b="1"/>
              <a:t>-1</a:t>
            </a:r>
          </a:p>
        </p:txBody>
      </p:sp>
      <p:sp>
        <p:nvSpPr>
          <p:cNvPr id="67623" name="Rectangle 33"/>
          <p:cNvSpPr>
            <a:spLocks noChangeArrowheads="1"/>
          </p:cNvSpPr>
          <p:nvPr/>
        </p:nvSpPr>
        <p:spPr bwMode="auto">
          <a:xfrm>
            <a:off x="13484225" y="5286375"/>
            <a:ext cx="320675"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nchor="ctr">
            <a:spAutoFit/>
          </a:bodyPr>
          <a:lstStyle/>
          <a:p>
            <a:r>
              <a:rPr lang="en-US" b="1"/>
              <a:t>-1</a:t>
            </a:r>
          </a:p>
        </p:txBody>
      </p:sp>
      <p:sp>
        <p:nvSpPr>
          <p:cNvPr id="67624" name="Rectangle 34"/>
          <p:cNvSpPr>
            <a:spLocks noChangeArrowheads="1"/>
          </p:cNvSpPr>
          <p:nvPr/>
        </p:nvSpPr>
        <p:spPr bwMode="auto">
          <a:xfrm>
            <a:off x="13496925" y="5845175"/>
            <a:ext cx="320675"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nchor="ctr">
            <a:spAutoFit/>
          </a:bodyPr>
          <a:lstStyle/>
          <a:p>
            <a:r>
              <a:rPr lang="en-US" b="1"/>
              <a:t>-1</a:t>
            </a:r>
          </a:p>
        </p:txBody>
      </p:sp>
      <p:sp>
        <p:nvSpPr>
          <p:cNvPr id="67625" name="Rectangle 20"/>
          <p:cNvSpPr>
            <a:spLocks noChangeArrowheads="1"/>
          </p:cNvSpPr>
          <p:nvPr/>
        </p:nvSpPr>
        <p:spPr bwMode="auto">
          <a:xfrm>
            <a:off x="13468350" y="6400800"/>
            <a:ext cx="381000" cy="285750"/>
          </a:xfrm>
          <a:prstGeom prst="rect">
            <a:avLst/>
          </a:prstGeom>
          <a:solidFill>
            <a:schemeClr val="bg1"/>
          </a:solidFill>
          <a:ln w="9525" algn="ctr">
            <a:solidFill>
              <a:schemeClr val="tx1"/>
            </a:solidFill>
            <a:miter lim="800000"/>
            <a:headEnd/>
            <a:tailEnd/>
          </a:ln>
        </p:spPr>
        <p:txBody>
          <a:bodyPr anchor="ctr">
            <a:spAutoFit/>
          </a:bodyPr>
          <a:lstStyle/>
          <a:p>
            <a:endParaRPr lang="en-US"/>
          </a:p>
        </p:txBody>
      </p:sp>
      <p:sp>
        <p:nvSpPr>
          <p:cNvPr id="67626" name="Rectangle 21"/>
          <p:cNvSpPr>
            <a:spLocks noChangeArrowheads="1"/>
          </p:cNvSpPr>
          <p:nvPr/>
        </p:nvSpPr>
        <p:spPr bwMode="auto">
          <a:xfrm>
            <a:off x="13468350" y="6934200"/>
            <a:ext cx="381000" cy="285750"/>
          </a:xfrm>
          <a:prstGeom prst="rect">
            <a:avLst/>
          </a:prstGeom>
          <a:solidFill>
            <a:schemeClr val="bg1"/>
          </a:solidFill>
          <a:ln w="9525" algn="ctr">
            <a:solidFill>
              <a:schemeClr val="tx1"/>
            </a:solidFill>
            <a:miter lim="800000"/>
            <a:headEnd/>
            <a:tailEnd/>
          </a:ln>
        </p:spPr>
        <p:txBody>
          <a:bodyPr anchor="ctr">
            <a:spAutoFit/>
          </a:bodyPr>
          <a:lstStyle/>
          <a:p>
            <a:endParaRPr lang="en-US"/>
          </a:p>
        </p:txBody>
      </p:sp>
      <p:sp>
        <p:nvSpPr>
          <p:cNvPr id="67627" name="Rectangle 22"/>
          <p:cNvSpPr>
            <a:spLocks noChangeArrowheads="1"/>
          </p:cNvSpPr>
          <p:nvPr/>
        </p:nvSpPr>
        <p:spPr bwMode="auto">
          <a:xfrm>
            <a:off x="13471525" y="7467600"/>
            <a:ext cx="381000" cy="285750"/>
          </a:xfrm>
          <a:prstGeom prst="rect">
            <a:avLst/>
          </a:prstGeom>
          <a:solidFill>
            <a:schemeClr val="bg1"/>
          </a:solidFill>
          <a:ln w="9525" algn="ctr">
            <a:solidFill>
              <a:schemeClr val="tx1"/>
            </a:solidFill>
            <a:miter lim="800000"/>
            <a:headEnd/>
            <a:tailEnd/>
          </a:ln>
        </p:spPr>
        <p:txBody>
          <a:bodyPr anchor="ctr">
            <a:spAutoFit/>
          </a:bodyPr>
          <a:lstStyle/>
          <a:p>
            <a:endParaRPr lang="en-US"/>
          </a:p>
        </p:txBody>
      </p:sp>
      <p:sp>
        <p:nvSpPr>
          <p:cNvPr id="67628" name="Rectangle 23"/>
          <p:cNvSpPr>
            <a:spLocks noChangeArrowheads="1"/>
          </p:cNvSpPr>
          <p:nvPr/>
        </p:nvSpPr>
        <p:spPr bwMode="auto">
          <a:xfrm>
            <a:off x="13468350" y="8001000"/>
            <a:ext cx="381000" cy="285750"/>
          </a:xfrm>
          <a:prstGeom prst="rect">
            <a:avLst/>
          </a:prstGeom>
          <a:solidFill>
            <a:schemeClr val="bg1"/>
          </a:solidFill>
          <a:ln w="9525" algn="ctr">
            <a:solidFill>
              <a:schemeClr val="tx1"/>
            </a:solidFill>
            <a:miter lim="800000"/>
            <a:headEnd/>
            <a:tailEnd/>
          </a:ln>
        </p:spPr>
        <p:txBody>
          <a:bodyPr anchor="ctr">
            <a:spAutoFit/>
          </a:bodyPr>
          <a:lstStyle/>
          <a:p>
            <a:endParaRPr lang="en-US"/>
          </a:p>
        </p:txBody>
      </p:sp>
      <p:sp>
        <p:nvSpPr>
          <p:cNvPr id="67629" name="Rectangle 24"/>
          <p:cNvSpPr>
            <a:spLocks noChangeArrowheads="1"/>
          </p:cNvSpPr>
          <p:nvPr/>
        </p:nvSpPr>
        <p:spPr bwMode="auto">
          <a:xfrm>
            <a:off x="13471525" y="8559800"/>
            <a:ext cx="381000" cy="285750"/>
          </a:xfrm>
          <a:prstGeom prst="rect">
            <a:avLst/>
          </a:prstGeom>
          <a:solidFill>
            <a:schemeClr val="bg1"/>
          </a:solidFill>
          <a:ln w="9525" algn="ctr">
            <a:solidFill>
              <a:schemeClr val="tx1"/>
            </a:solidFill>
            <a:miter lim="800000"/>
            <a:headEnd/>
            <a:tailEnd/>
          </a:ln>
        </p:spPr>
        <p:txBody>
          <a:bodyPr anchor="ctr">
            <a:spAutoFit/>
          </a:bodyPr>
          <a:lstStyle/>
          <a:p>
            <a:endParaRPr lang="en-US"/>
          </a:p>
        </p:txBody>
      </p:sp>
      <p:sp>
        <p:nvSpPr>
          <p:cNvPr id="67630" name="Rectangle 30"/>
          <p:cNvSpPr>
            <a:spLocks noChangeArrowheads="1"/>
          </p:cNvSpPr>
          <p:nvPr/>
        </p:nvSpPr>
        <p:spPr bwMode="auto">
          <a:xfrm>
            <a:off x="13503275" y="6429375"/>
            <a:ext cx="320675"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nchor="ctr">
            <a:spAutoFit/>
          </a:bodyPr>
          <a:lstStyle/>
          <a:p>
            <a:r>
              <a:rPr lang="en-US" b="1"/>
              <a:t>-1</a:t>
            </a:r>
          </a:p>
        </p:txBody>
      </p:sp>
      <p:sp>
        <p:nvSpPr>
          <p:cNvPr id="67631" name="Rectangle 31"/>
          <p:cNvSpPr>
            <a:spLocks noChangeArrowheads="1"/>
          </p:cNvSpPr>
          <p:nvPr/>
        </p:nvSpPr>
        <p:spPr bwMode="auto">
          <a:xfrm>
            <a:off x="13493750" y="6962775"/>
            <a:ext cx="320675"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nchor="ctr">
            <a:spAutoFit/>
          </a:bodyPr>
          <a:lstStyle/>
          <a:p>
            <a:r>
              <a:rPr lang="en-US" b="1"/>
              <a:t>-1</a:t>
            </a:r>
          </a:p>
        </p:txBody>
      </p:sp>
      <p:sp>
        <p:nvSpPr>
          <p:cNvPr id="67632" name="Rectangle 32"/>
          <p:cNvSpPr>
            <a:spLocks noChangeArrowheads="1"/>
          </p:cNvSpPr>
          <p:nvPr/>
        </p:nvSpPr>
        <p:spPr bwMode="auto">
          <a:xfrm>
            <a:off x="13506450" y="7496175"/>
            <a:ext cx="320675"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nchor="ctr">
            <a:spAutoFit/>
          </a:bodyPr>
          <a:lstStyle/>
          <a:p>
            <a:r>
              <a:rPr lang="en-US" b="1"/>
              <a:t>-1</a:t>
            </a:r>
          </a:p>
        </p:txBody>
      </p:sp>
      <p:sp>
        <p:nvSpPr>
          <p:cNvPr id="67633" name="Rectangle 33"/>
          <p:cNvSpPr>
            <a:spLocks noChangeArrowheads="1"/>
          </p:cNvSpPr>
          <p:nvPr/>
        </p:nvSpPr>
        <p:spPr bwMode="auto">
          <a:xfrm>
            <a:off x="13493750" y="8029575"/>
            <a:ext cx="320675"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nchor="ctr">
            <a:spAutoFit/>
          </a:bodyPr>
          <a:lstStyle/>
          <a:p>
            <a:r>
              <a:rPr lang="en-US" b="1"/>
              <a:t>-1</a:t>
            </a:r>
          </a:p>
        </p:txBody>
      </p:sp>
      <p:sp>
        <p:nvSpPr>
          <p:cNvPr id="67634" name="Rectangle 34"/>
          <p:cNvSpPr>
            <a:spLocks noChangeArrowheads="1"/>
          </p:cNvSpPr>
          <p:nvPr/>
        </p:nvSpPr>
        <p:spPr bwMode="auto">
          <a:xfrm>
            <a:off x="13506450" y="8588375"/>
            <a:ext cx="320675"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nchor="ctr">
            <a:spAutoFit/>
          </a:bodyPr>
          <a:lstStyle/>
          <a:p>
            <a:r>
              <a:rPr lang="en-US" b="1"/>
              <a:t>-1</a:t>
            </a:r>
          </a:p>
        </p:txBody>
      </p:sp>
      <p:sp>
        <p:nvSpPr>
          <p:cNvPr id="67635" name="Rectangle 9"/>
          <p:cNvSpPr>
            <a:spLocks noChangeArrowheads="1"/>
          </p:cNvSpPr>
          <p:nvPr/>
        </p:nvSpPr>
        <p:spPr bwMode="auto">
          <a:xfrm>
            <a:off x="12563475" y="9861550"/>
            <a:ext cx="2117725" cy="276225"/>
          </a:xfrm>
          <a:prstGeom prst="rect">
            <a:avLst/>
          </a:prstGeom>
          <a:solidFill>
            <a:srgbClr val="C0C0C0"/>
          </a:solidFill>
          <a:ln>
            <a:noFill/>
          </a:ln>
          <a:extLst>
            <a:ext uri="{91240B29-F687-4F45-9708-019B960494DF}">
              <a14:hiddenLine xmlns:a14="http://schemas.microsoft.com/office/drawing/2010/main" w="9525" algn="ctr">
                <a:solidFill>
                  <a:srgbClr val="000000"/>
                </a:solidFill>
                <a:miter lim="800000"/>
                <a:headEnd/>
                <a:tailEnd/>
              </a14:hiddenLine>
            </a:ext>
          </a:extLst>
        </p:spPr>
        <p:txBody>
          <a:bodyPr wrap="none" anchor="ctr">
            <a:spAutoFit/>
          </a:bodyPr>
          <a:lstStyle/>
          <a:p>
            <a:pPr algn="l"/>
            <a:r>
              <a:rPr lang="en-US" b="1"/>
              <a:t>Bias of stimulation latency</a:t>
            </a:r>
          </a:p>
        </p:txBody>
      </p:sp>
      <p:sp>
        <p:nvSpPr>
          <p:cNvPr id="67636" name="Rectangle 24"/>
          <p:cNvSpPr>
            <a:spLocks noChangeArrowheads="1"/>
          </p:cNvSpPr>
          <p:nvPr/>
        </p:nvSpPr>
        <p:spPr bwMode="auto">
          <a:xfrm>
            <a:off x="14630400" y="9817100"/>
            <a:ext cx="812800" cy="285750"/>
          </a:xfrm>
          <a:prstGeom prst="rect">
            <a:avLst/>
          </a:prstGeom>
          <a:solidFill>
            <a:schemeClr val="bg1"/>
          </a:solidFill>
          <a:ln w="9525" algn="ctr">
            <a:solidFill>
              <a:schemeClr val="tx1"/>
            </a:solidFill>
            <a:miter lim="800000"/>
            <a:headEnd/>
            <a:tailEnd/>
          </a:ln>
        </p:spPr>
        <p:txBody>
          <a:bodyPr anchor="ctr">
            <a:spAutoFit/>
          </a:bodyPr>
          <a:lstStyle/>
          <a:p>
            <a:r>
              <a:rPr lang="en-US"/>
              <a:t>300</a:t>
            </a:r>
          </a:p>
        </p:txBody>
      </p:sp>
      <p:sp>
        <p:nvSpPr>
          <p:cNvPr id="67637" name="Rectangle 9"/>
          <p:cNvSpPr>
            <a:spLocks noChangeArrowheads="1"/>
          </p:cNvSpPr>
          <p:nvPr/>
        </p:nvSpPr>
        <p:spPr bwMode="auto">
          <a:xfrm>
            <a:off x="15468600" y="9829800"/>
            <a:ext cx="996950" cy="276225"/>
          </a:xfrm>
          <a:prstGeom prst="rect">
            <a:avLst/>
          </a:prstGeom>
          <a:solidFill>
            <a:srgbClr val="C0C0C0"/>
          </a:solidFill>
          <a:ln>
            <a:noFill/>
          </a:ln>
          <a:extLst>
            <a:ext uri="{91240B29-F687-4F45-9708-019B960494DF}">
              <a14:hiddenLine xmlns:a14="http://schemas.microsoft.com/office/drawing/2010/main" w="9525" algn="ctr">
                <a:solidFill>
                  <a:srgbClr val="000000"/>
                </a:solidFill>
                <a:miter lim="800000"/>
                <a:headEnd/>
                <a:tailEnd/>
              </a14:hiddenLine>
            </a:ext>
          </a:extLst>
        </p:spPr>
        <p:txBody>
          <a:bodyPr wrap="none" anchor="ctr">
            <a:spAutoFit/>
          </a:bodyPr>
          <a:lstStyle/>
          <a:p>
            <a:pPr algn="l"/>
            <a:r>
              <a:rPr lang="en-US" b="1"/>
              <a:t>(micro sec)</a:t>
            </a:r>
          </a:p>
        </p:txBody>
      </p:sp>
      <p:sp>
        <p:nvSpPr>
          <p:cNvPr id="67638" name="Rectangle 9"/>
          <p:cNvSpPr>
            <a:spLocks noChangeArrowheads="1"/>
          </p:cNvSpPr>
          <p:nvPr/>
        </p:nvSpPr>
        <p:spPr bwMode="auto">
          <a:xfrm>
            <a:off x="12585700" y="3679825"/>
            <a:ext cx="542925" cy="276225"/>
          </a:xfrm>
          <a:prstGeom prst="rect">
            <a:avLst/>
          </a:prstGeom>
          <a:solidFill>
            <a:srgbClr val="C0C0C0"/>
          </a:solidFill>
          <a:ln>
            <a:noFill/>
          </a:ln>
          <a:extLst>
            <a:ext uri="{91240B29-F687-4F45-9708-019B960494DF}">
              <a14:hiddenLine xmlns:a14="http://schemas.microsoft.com/office/drawing/2010/main" w="9525" algn="ctr">
                <a:solidFill>
                  <a:srgbClr val="000000"/>
                </a:solidFill>
                <a:miter lim="800000"/>
                <a:headEnd/>
                <a:tailEnd/>
              </a14:hiddenLine>
            </a:ext>
          </a:extLst>
        </p:spPr>
        <p:txBody>
          <a:bodyPr wrap="none" anchor="ctr">
            <a:spAutoFit/>
          </a:bodyPr>
          <a:lstStyle/>
          <a:p>
            <a:pPr algn="l"/>
            <a:r>
              <a:rPr lang="en-US" b="1"/>
              <a:t>Fig 1</a:t>
            </a:r>
          </a:p>
        </p:txBody>
      </p:sp>
      <p:sp>
        <p:nvSpPr>
          <p:cNvPr id="67639" name="Rectangle 9"/>
          <p:cNvSpPr>
            <a:spLocks noChangeArrowheads="1"/>
          </p:cNvSpPr>
          <p:nvPr/>
        </p:nvSpPr>
        <p:spPr bwMode="auto">
          <a:xfrm>
            <a:off x="12585700" y="4219575"/>
            <a:ext cx="542925" cy="276225"/>
          </a:xfrm>
          <a:prstGeom prst="rect">
            <a:avLst/>
          </a:prstGeom>
          <a:solidFill>
            <a:srgbClr val="C0C0C0"/>
          </a:solidFill>
          <a:ln>
            <a:noFill/>
          </a:ln>
          <a:extLst>
            <a:ext uri="{91240B29-F687-4F45-9708-019B960494DF}">
              <a14:hiddenLine xmlns:a14="http://schemas.microsoft.com/office/drawing/2010/main" w="9525" algn="ctr">
                <a:solidFill>
                  <a:srgbClr val="000000"/>
                </a:solidFill>
                <a:miter lim="800000"/>
                <a:headEnd/>
                <a:tailEnd/>
              </a14:hiddenLine>
            </a:ext>
          </a:extLst>
        </p:spPr>
        <p:txBody>
          <a:bodyPr wrap="none" anchor="ctr">
            <a:spAutoFit/>
          </a:bodyPr>
          <a:lstStyle/>
          <a:p>
            <a:pPr algn="l"/>
            <a:r>
              <a:rPr lang="en-US" b="1"/>
              <a:t>Fig 2</a:t>
            </a:r>
          </a:p>
        </p:txBody>
      </p:sp>
      <p:sp>
        <p:nvSpPr>
          <p:cNvPr id="67640" name="Rectangle 9"/>
          <p:cNvSpPr>
            <a:spLocks noChangeArrowheads="1"/>
          </p:cNvSpPr>
          <p:nvPr/>
        </p:nvSpPr>
        <p:spPr bwMode="auto">
          <a:xfrm>
            <a:off x="12585700" y="4752975"/>
            <a:ext cx="542925" cy="276225"/>
          </a:xfrm>
          <a:prstGeom prst="rect">
            <a:avLst/>
          </a:prstGeom>
          <a:solidFill>
            <a:srgbClr val="C0C0C0"/>
          </a:solidFill>
          <a:ln>
            <a:noFill/>
          </a:ln>
          <a:extLst>
            <a:ext uri="{91240B29-F687-4F45-9708-019B960494DF}">
              <a14:hiddenLine xmlns:a14="http://schemas.microsoft.com/office/drawing/2010/main" w="9525" algn="ctr">
                <a:solidFill>
                  <a:srgbClr val="000000"/>
                </a:solidFill>
                <a:miter lim="800000"/>
                <a:headEnd/>
                <a:tailEnd/>
              </a14:hiddenLine>
            </a:ext>
          </a:extLst>
        </p:spPr>
        <p:txBody>
          <a:bodyPr wrap="none" anchor="ctr">
            <a:spAutoFit/>
          </a:bodyPr>
          <a:lstStyle/>
          <a:p>
            <a:pPr algn="l"/>
            <a:r>
              <a:rPr lang="en-US" b="1"/>
              <a:t>Fig 3</a:t>
            </a:r>
          </a:p>
        </p:txBody>
      </p:sp>
      <p:sp>
        <p:nvSpPr>
          <p:cNvPr id="67641" name="Rectangle 9"/>
          <p:cNvSpPr>
            <a:spLocks noChangeArrowheads="1"/>
          </p:cNvSpPr>
          <p:nvPr/>
        </p:nvSpPr>
        <p:spPr bwMode="auto">
          <a:xfrm>
            <a:off x="12585700" y="5286375"/>
            <a:ext cx="542925" cy="276225"/>
          </a:xfrm>
          <a:prstGeom prst="rect">
            <a:avLst/>
          </a:prstGeom>
          <a:solidFill>
            <a:srgbClr val="C0C0C0"/>
          </a:solidFill>
          <a:ln>
            <a:noFill/>
          </a:ln>
          <a:extLst>
            <a:ext uri="{91240B29-F687-4F45-9708-019B960494DF}">
              <a14:hiddenLine xmlns:a14="http://schemas.microsoft.com/office/drawing/2010/main" w="9525" algn="ctr">
                <a:solidFill>
                  <a:srgbClr val="000000"/>
                </a:solidFill>
                <a:miter lim="800000"/>
                <a:headEnd/>
                <a:tailEnd/>
              </a14:hiddenLine>
            </a:ext>
          </a:extLst>
        </p:spPr>
        <p:txBody>
          <a:bodyPr wrap="none" anchor="ctr">
            <a:spAutoFit/>
          </a:bodyPr>
          <a:lstStyle/>
          <a:p>
            <a:pPr algn="l"/>
            <a:r>
              <a:rPr lang="en-US" b="1"/>
              <a:t>Fig 4</a:t>
            </a:r>
          </a:p>
        </p:txBody>
      </p:sp>
      <p:sp>
        <p:nvSpPr>
          <p:cNvPr id="67642" name="Rectangle 9"/>
          <p:cNvSpPr>
            <a:spLocks noChangeArrowheads="1"/>
          </p:cNvSpPr>
          <p:nvPr/>
        </p:nvSpPr>
        <p:spPr bwMode="auto">
          <a:xfrm>
            <a:off x="12573000" y="5867400"/>
            <a:ext cx="542925" cy="276225"/>
          </a:xfrm>
          <a:prstGeom prst="rect">
            <a:avLst/>
          </a:prstGeom>
          <a:solidFill>
            <a:srgbClr val="C0C0C0"/>
          </a:solidFill>
          <a:ln>
            <a:noFill/>
          </a:ln>
          <a:extLst>
            <a:ext uri="{91240B29-F687-4F45-9708-019B960494DF}">
              <a14:hiddenLine xmlns:a14="http://schemas.microsoft.com/office/drawing/2010/main" w="9525" algn="ctr">
                <a:solidFill>
                  <a:srgbClr val="000000"/>
                </a:solidFill>
                <a:miter lim="800000"/>
                <a:headEnd/>
                <a:tailEnd/>
              </a14:hiddenLine>
            </a:ext>
          </a:extLst>
        </p:spPr>
        <p:txBody>
          <a:bodyPr wrap="none" anchor="ctr">
            <a:spAutoFit/>
          </a:bodyPr>
          <a:lstStyle/>
          <a:p>
            <a:pPr algn="l"/>
            <a:r>
              <a:rPr lang="en-US" b="1"/>
              <a:t>Fig 5</a:t>
            </a:r>
          </a:p>
        </p:txBody>
      </p:sp>
      <p:sp>
        <p:nvSpPr>
          <p:cNvPr id="67643" name="Rectangle 9"/>
          <p:cNvSpPr>
            <a:spLocks noChangeArrowheads="1"/>
          </p:cNvSpPr>
          <p:nvPr/>
        </p:nvSpPr>
        <p:spPr bwMode="auto">
          <a:xfrm>
            <a:off x="12585700" y="6451600"/>
            <a:ext cx="542925" cy="276225"/>
          </a:xfrm>
          <a:prstGeom prst="rect">
            <a:avLst/>
          </a:prstGeom>
          <a:solidFill>
            <a:srgbClr val="C0C0C0"/>
          </a:solidFill>
          <a:ln>
            <a:noFill/>
          </a:ln>
          <a:extLst>
            <a:ext uri="{91240B29-F687-4F45-9708-019B960494DF}">
              <a14:hiddenLine xmlns:a14="http://schemas.microsoft.com/office/drawing/2010/main" w="9525" algn="ctr">
                <a:solidFill>
                  <a:srgbClr val="000000"/>
                </a:solidFill>
                <a:miter lim="800000"/>
                <a:headEnd/>
                <a:tailEnd/>
              </a14:hiddenLine>
            </a:ext>
          </a:extLst>
        </p:spPr>
        <p:txBody>
          <a:bodyPr wrap="none" anchor="ctr">
            <a:spAutoFit/>
          </a:bodyPr>
          <a:lstStyle/>
          <a:p>
            <a:pPr algn="l"/>
            <a:r>
              <a:rPr lang="en-US" b="1"/>
              <a:t>Fig 6</a:t>
            </a:r>
          </a:p>
        </p:txBody>
      </p:sp>
      <p:sp>
        <p:nvSpPr>
          <p:cNvPr id="67644" name="Rectangle 9"/>
          <p:cNvSpPr>
            <a:spLocks noChangeArrowheads="1"/>
          </p:cNvSpPr>
          <p:nvPr/>
        </p:nvSpPr>
        <p:spPr bwMode="auto">
          <a:xfrm>
            <a:off x="12585700" y="6962775"/>
            <a:ext cx="542925" cy="276225"/>
          </a:xfrm>
          <a:prstGeom prst="rect">
            <a:avLst/>
          </a:prstGeom>
          <a:solidFill>
            <a:srgbClr val="C0C0C0"/>
          </a:solidFill>
          <a:ln>
            <a:noFill/>
          </a:ln>
          <a:extLst>
            <a:ext uri="{91240B29-F687-4F45-9708-019B960494DF}">
              <a14:hiddenLine xmlns:a14="http://schemas.microsoft.com/office/drawing/2010/main" w="9525" algn="ctr">
                <a:solidFill>
                  <a:srgbClr val="000000"/>
                </a:solidFill>
                <a:miter lim="800000"/>
                <a:headEnd/>
                <a:tailEnd/>
              </a14:hiddenLine>
            </a:ext>
          </a:extLst>
        </p:spPr>
        <p:txBody>
          <a:bodyPr wrap="none" anchor="ctr">
            <a:spAutoFit/>
          </a:bodyPr>
          <a:lstStyle/>
          <a:p>
            <a:pPr algn="l"/>
            <a:r>
              <a:rPr lang="en-US" b="1"/>
              <a:t>Fig 7</a:t>
            </a:r>
          </a:p>
        </p:txBody>
      </p:sp>
      <p:sp>
        <p:nvSpPr>
          <p:cNvPr id="67645" name="Rectangle 9"/>
          <p:cNvSpPr>
            <a:spLocks noChangeArrowheads="1"/>
          </p:cNvSpPr>
          <p:nvPr/>
        </p:nvSpPr>
        <p:spPr bwMode="auto">
          <a:xfrm>
            <a:off x="12585700" y="7496175"/>
            <a:ext cx="542925" cy="276225"/>
          </a:xfrm>
          <a:prstGeom prst="rect">
            <a:avLst/>
          </a:prstGeom>
          <a:solidFill>
            <a:srgbClr val="C0C0C0"/>
          </a:solidFill>
          <a:ln>
            <a:noFill/>
          </a:ln>
          <a:extLst>
            <a:ext uri="{91240B29-F687-4F45-9708-019B960494DF}">
              <a14:hiddenLine xmlns:a14="http://schemas.microsoft.com/office/drawing/2010/main" w="9525" algn="ctr">
                <a:solidFill>
                  <a:srgbClr val="000000"/>
                </a:solidFill>
                <a:miter lim="800000"/>
                <a:headEnd/>
                <a:tailEnd/>
              </a14:hiddenLine>
            </a:ext>
          </a:extLst>
        </p:spPr>
        <p:txBody>
          <a:bodyPr wrap="none" anchor="ctr">
            <a:spAutoFit/>
          </a:bodyPr>
          <a:lstStyle/>
          <a:p>
            <a:pPr algn="l"/>
            <a:r>
              <a:rPr lang="en-US" b="1"/>
              <a:t>Fig 8</a:t>
            </a:r>
          </a:p>
        </p:txBody>
      </p:sp>
      <p:sp>
        <p:nvSpPr>
          <p:cNvPr id="67646" name="Rectangle 9"/>
          <p:cNvSpPr>
            <a:spLocks noChangeArrowheads="1"/>
          </p:cNvSpPr>
          <p:nvPr/>
        </p:nvSpPr>
        <p:spPr bwMode="auto">
          <a:xfrm>
            <a:off x="12585700" y="8007350"/>
            <a:ext cx="542925" cy="276225"/>
          </a:xfrm>
          <a:prstGeom prst="rect">
            <a:avLst/>
          </a:prstGeom>
          <a:solidFill>
            <a:srgbClr val="C0C0C0"/>
          </a:solidFill>
          <a:ln>
            <a:noFill/>
          </a:ln>
          <a:extLst>
            <a:ext uri="{91240B29-F687-4F45-9708-019B960494DF}">
              <a14:hiddenLine xmlns:a14="http://schemas.microsoft.com/office/drawing/2010/main" w="9525" algn="ctr">
                <a:solidFill>
                  <a:srgbClr val="000000"/>
                </a:solidFill>
                <a:miter lim="800000"/>
                <a:headEnd/>
                <a:tailEnd/>
              </a14:hiddenLine>
            </a:ext>
          </a:extLst>
        </p:spPr>
        <p:txBody>
          <a:bodyPr wrap="none" anchor="ctr">
            <a:spAutoFit/>
          </a:bodyPr>
          <a:lstStyle/>
          <a:p>
            <a:pPr algn="l"/>
            <a:r>
              <a:rPr lang="en-US" b="1"/>
              <a:t>Fig 9</a:t>
            </a:r>
          </a:p>
        </p:txBody>
      </p:sp>
      <p:sp>
        <p:nvSpPr>
          <p:cNvPr id="67647" name="Rectangle 9"/>
          <p:cNvSpPr>
            <a:spLocks noChangeArrowheads="1"/>
          </p:cNvSpPr>
          <p:nvPr/>
        </p:nvSpPr>
        <p:spPr bwMode="auto">
          <a:xfrm>
            <a:off x="12573000" y="8591550"/>
            <a:ext cx="625475" cy="276225"/>
          </a:xfrm>
          <a:prstGeom prst="rect">
            <a:avLst/>
          </a:prstGeom>
          <a:solidFill>
            <a:srgbClr val="C0C0C0"/>
          </a:solidFill>
          <a:ln>
            <a:noFill/>
          </a:ln>
          <a:extLst>
            <a:ext uri="{91240B29-F687-4F45-9708-019B960494DF}">
              <a14:hiddenLine xmlns:a14="http://schemas.microsoft.com/office/drawing/2010/main" w="9525" algn="ctr">
                <a:solidFill>
                  <a:srgbClr val="000000"/>
                </a:solidFill>
                <a:miter lim="800000"/>
                <a:headEnd/>
                <a:tailEnd/>
              </a14:hiddenLine>
            </a:ext>
          </a:extLst>
        </p:spPr>
        <p:txBody>
          <a:bodyPr wrap="none" anchor="ctr">
            <a:spAutoFit/>
          </a:bodyPr>
          <a:lstStyle/>
          <a:p>
            <a:pPr algn="l"/>
            <a:r>
              <a:rPr lang="en-US" b="1"/>
              <a:t>Fig 10</a:t>
            </a:r>
          </a:p>
        </p:txBody>
      </p:sp>
    </p:spTree>
  </p:cSld>
  <p:clrMapOvr>
    <a:masterClrMapping/>
  </p:clrMapOvr>
  <p:timing>
    <p:tnLst>
      <p:par>
        <p:cT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Rectangle 2"/>
          <p:cNvSpPr>
            <a:spLocks noChangeArrowheads="1"/>
          </p:cNvSpPr>
          <p:nvPr/>
        </p:nvSpPr>
        <p:spPr bwMode="auto">
          <a:xfrm>
            <a:off x="0" y="0"/>
            <a:ext cx="18288000" cy="990600"/>
          </a:xfrm>
          <a:prstGeom prst="rect">
            <a:avLst/>
          </a:prstGeom>
          <a:gradFill rotWithShape="1">
            <a:gsLst>
              <a:gs pos="0">
                <a:srgbClr val="CACACA"/>
              </a:gs>
              <a:gs pos="50000">
                <a:srgbClr val="EAEAEA"/>
              </a:gs>
              <a:gs pos="100000">
                <a:srgbClr val="CACACA"/>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lIns="182880" tIns="91440" rIns="182880" bIns="91440" anchor="ctr"/>
          <a:lstStyle/>
          <a:p>
            <a:pPr defTabSz="1828800"/>
            <a:r>
              <a:rPr lang="en-US" sz="3600" b="1">
                <a:solidFill>
                  <a:srgbClr val="A50021"/>
                </a:solidFill>
              </a:rPr>
              <a:t>DAS-server - ANTS communication on antidromic stimulation</a:t>
            </a:r>
          </a:p>
        </p:txBody>
      </p:sp>
      <p:sp>
        <p:nvSpPr>
          <p:cNvPr id="68611" name="Rectangle 4"/>
          <p:cNvSpPr>
            <a:spLocks noChangeArrowheads="1"/>
          </p:cNvSpPr>
          <p:nvPr/>
        </p:nvSpPr>
        <p:spPr bwMode="auto">
          <a:xfrm>
            <a:off x="304800" y="1295400"/>
            <a:ext cx="142494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p>
            <a:pPr marL="342900" indent="-342900"/>
            <a:r>
              <a:rPr lang="en-US" sz="2400" b="1">
                <a:solidFill>
                  <a:srgbClr val="CC0000"/>
                </a:solidFill>
              </a:rPr>
              <a:t>1. User inputs to specify the channels to trigger stimulation, and the post-trigger delay</a:t>
            </a:r>
          </a:p>
        </p:txBody>
      </p:sp>
      <p:sp>
        <p:nvSpPr>
          <p:cNvPr id="68612" name="Rectangle 52"/>
          <p:cNvSpPr>
            <a:spLocks noChangeArrowheads="1"/>
          </p:cNvSpPr>
          <p:nvPr/>
        </p:nvSpPr>
        <p:spPr bwMode="auto">
          <a:xfrm>
            <a:off x="609600" y="4724400"/>
            <a:ext cx="17145000" cy="8956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p>
            <a:pPr algn="l"/>
            <a:r>
              <a:rPr lang="en-US" sz="2400" b="1">
                <a:solidFill>
                  <a:srgbClr val="CC0000"/>
                </a:solidFill>
              </a:rPr>
              <a:t>When the antidromic stimulation has started by the user, the server (DAS_sv) checks if the recording channel has a triggering signal (spike, threshold-crossing). If there is, the server first loads </a:t>
            </a:r>
            <a:r>
              <a:rPr lang="en-US" sz="2400" b="1">
                <a:solidFill>
                  <a:srgbClr val="CC0000"/>
                </a:solidFill>
                <a:sym typeface="Wingdings" pitchFamily="2" charset="2"/>
              </a:rPr>
              <a:t>the time delay after the trigger (the counter that spaces the antidromic stimulation to happen, like, every 1 sec or something.) to re-initiate the count-down process for the next time to check if antidromic stimulation needs to be considered once again:</a:t>
            </a:r>
          </a:p>
          <a:p>
            <a:pPr algn="l"/>
            <a:r>
              <a:rPr lang="en-US" sz="2400" b="1"/>
              <a:t>*m_pSamplingCounter </a:t>
            </a:r>
            <a:r>
              <a:rPr lang="en-US" sz="2400" b="1">
                <a:sym typeface="Wingdings" pitchFamily="2" charset="2"/>
              </a:rPr>
              <a:t>=</a:t>
            </a:r>
            <a:r>
              <a:rPr lang="en-US" sz="2400" b="1"/>
              <a:t>pView-&gt;M_NumOfSamplingsAfterStim[pView-&gt;M_StimulationRelayID[ pView-&gt;m_StimChanIdxCounter]]</a:t>
            </a:r>
          </a:p>
          <a:p>
            <a:pPr algn="l"/>
            <a:r>
              <a:rPr lang="en-US" sz="2400" b="1"/>
              <a:t>Note: M_NumOfSamplingsAfterStim[</a:t>
            </a:r>
            <a:r>
              <a:rPr lang="en-US" b="1"/>
              <a:t>StimChanID</a:t>
            </a:r>
            <a:r>
              <a:rPr lang="en-US" sz="2400" b="1"/>
              <a:t>]=(M_PreStimPeriod_inMicS[</a:t>
            </a:r>
            <a:r>
              <a:rPr lang="en-US" b="1"/>
              <a:t>StimChanID</a:t>
            </a:r>
            <a:r>
              <a:rPr lang="en-US" sz="2400" b="1"/>
              <a:t>] + 1000 x</a:t>
            </a:r>
            <a:r>
              <a:rPr lang="en-US" sz="2400" b="1">
                <a:sym typeface="Wingdings" pitchFamily="2" charset="2"/>
              </a:rPr>
              <a:t>M_PostTriggerPeriod[</a:t>
            </a:r>
            <a:r>
              <a:rPr lang="en-US" b="1"/>
              <a:t>StimChanID</a:t>
            </a:r>
            <a:r>
              <a:rPr lang="en-US" sz="2400" b="1">
                <a:sym typeface="Wingdings" pitchFamily="2" charset="2"/>
              </a:rPr>
              <a:t>]</a:t>
            </a:r>
            <a:r>
              <a:rPr lang="en-US" sz="2400" b="1"/>
              <a:t>) / ((*M_microSecPerPoint)*(*M_SamplesPerRead)); This update happens in ANTS when the user moves the first measuring bar (red). And when the user changes the “Post-trigger delay” in “Properties” dialog.</a:t>
            </a:r>
          </a:p>
          <a:p>
            <a:pPr algn="l"/>
            <a:r>
              <a:rPr lang="en-US" sz="2400" b="1">
                <a:solidFill>
                  <a:srgbClr val="CC0000"/>
                </a:solidFill>
              </a:rPr>
              <a:t>And sends the trigger signal to the channel in the array:</a:t>
            </a:r>
          </a:p>
          <a:p>
            <a:pPr algn="l"/>
            <a:r>
              <a:rPr lang="en-US" sz="2400" b="1">
                <a:sym typeface="Wingdings" pitchFamily="2" charset="2"/>
              </a:rPr>
              <a:t>M_DO_Array[ M_StimulationRelayID[ m_StimChanIdxCounter] ]; //The gating signal for the stimulation signal.</a:t>
            </a:r>
          </a:p>
          <a:p>
            <a:pPr algn="l"/>
            <a:r>
              <a:rPr lang="en-US" sz="2400" b="1">
                <a:sym typeface="Wingdings" pitchFamily="2" charset="2"/>
              </a:rPr>
              <a:t>M_DO_Array[DO_CHAN_ANTI_STIM]; // The trigger signal for the stimulator</a:t>
            </a:r>
          </a:p>
          <a:p>
            <a:pPr algn="l"/>
            <a:r>
              <a:rPr lang="en-US" sz="2400" b="1">
                <a:sym typeface="Wingdings" pitchFamily="2" charset="2"/>
              </a:rPr>
              <a:t>Note: The gating signal (which opens the stimulation channel for the stimulation to go through) ends roughly 100 ms before the end of the delay period designated by M_PostTriggerPeriod[]</a:t>
            </a:r>
            <a:r>
              <a:rPr lang="en-US" sz="2400" b="1"/>
              <a:t>.</a:t>
            </a:r>
            <a:endParaRPr lang="en-US" sz="2400" b="1">
              <a:sym typeface="Wingdings" pitchFamily="2" charset="2"/>
            </a:endParaRPr>
          </a:p>
          <a:p>
            <a:pPr algn="l"/>
            <a:r>
              <a:rPr lang="en-US" sz="2400" b="1">
                <a:solidFill>
                  <a:srgbClr val="CC0000"/>
                </a:solidFill>
                <a:sym typeface="Wingdings" pitchFamily="2" charset="2"/>
              </a:rPr>
              <a:t>And informs the ANTS: </a:t>
            </a:r>
          </a:p>
          <a:p>
            <a:pPr algn="l"/>
            <a:r>
              <a:rPr lang="en-US" sz="2400" b="1">
                <a:sym typeface="Wingdings" pitchFamily="2" charset="2"/>
              </a:rPr>
              <a:t>*</a:t>
            </a:r>
            <a:r>
              <a:rPr lang="en-US" sz="2400" b="1">
                <a:solidFill>
                  <a:schemeClr val="accent2"/>
                </a:solidFill>
              </a:rPr>
              <a:t>M_AntidromicStimHappened= </a:t>
            </a:r>
            <a:r>
              <a:rPr lang="en-US" sz="2400" b="1">
                <a:sym typeface="Wingdings" pitchFamily="2" charset="2"/>
              </a:rPr>
              <a:t>M_StimulationRelayID[ m_StimChanIdxCounter] +1</a:t>
            </a:r>
          </a:p>
          <a:p>
            <a:pPr algn="l"/>
            <a:r>
              <a:rPr lang="en-US" sz="2400" b="1">
                <a:solidFill>
                  <a:srgbClr val="CC0000"/>
                </a:solidFill>
                <a:sym typeface="Wingdings" pitchFamily="2" charset="2"/>
              </a:rPr>
              <a:t>And, increases the counter:</a:t>
            </a:r>
          </a:p>
          <a:p>
            <a:pPr algn="l"/>
            <a:r>
              <a:rPr lang="en-US" sz="2400" b="1"/>
              <a:t>if(m_StimChanIdxCounter+1&lt;MAX_STIM_CHANNELS)m_StimChanIdxCounter++; else m_StimChanIdxCounter=0;</a:t>
            </a:r>
          </a:p>
          <a:p>
            <a:pPr algn="l"/>
            <a:endParaRPr lang="en-US" sz="2400" b="1">
              <a:sym typeface="Wingdings" pitchFamily="2" charset="2"/>
            </a:endParaRPr>
          </a:p>
          <a:p>
            <a:pPr algn="l"/>
            <a:endParaRPr lang="en-US" sz="2400" b="1">
              <a:sym typeface="Wingdings" pitchFamily="2" charset="2"/>
            </a:endParaRPr>
          </a:p>
          <a:p>
            <a:pPr algn="l"/>
            <a:r>
              <a:rPr lang="en-US" sz="2400" b="1">
                <a:solidFill>
                  <a:srgbClr val="CC0000"/>
                </a:solidFill>
                <a:sym typeface="Wingdings" pitchFamily="2" charset="2"/>
              </a:rPr>
              <a:t>ANTS, upon detecting the signal *</a:t>
            </a:r>
            <a:r>
              <a:rPr lang="en-US" sz="2400" b="1">
                <a:solidFill>
                  <a:srgbClr val="CC0000"/>
                </a:solidFill>
              </a:rPr>
              <a:t>M_AntidromicStimHappened&gt;0, scans any figures eligible to display the LFP.</a:t>
            </a:r>
          </a:p>
          <a:p>
            <a:pPr algn="l"/>
            <a:r>
              <a:rPr lang="en-US" sz="2400" b="1">
                <a:solidFill>
                  <a:srgbClr val="CC0000"/>
                </a:solidFill>
              </a:rPr>
              <a:t>After drawing all the figures, it resets the message:</a:t>
            </a:r>
            <a:r>
              <a:rPr lang="en-US" sz="2400" b="1">
                <a:solidFill>
                  <a:schemeClr val="accent2"/>
                </a:solidFill>
              </a:rPr>
              <a:t> </a:t>
            </a:r>
          </a:p>
          <a:p>
            <a:pPr algn="l"/>
            <a:r>
              <a:rPr lang="en-US" sz="2400" b="1">
                <a:sym typeface="Wingdings" pitchFamily="2" charset="2"/>
              </a:rPr>
              <a:t>*</a:t>
            </a:r>
            <a:r>
              <a:rPr lang="en-US" sz="2400" b="1">
                <a:solidFill>
                  <a:schemeClr val="accent2"/>
                </a:solidFill>
              </a:rPr>
              <a:t>M_AntidromicStimHappened=0;</a:t>
            </a:r>
          </a:p>
          <a:p>
            <a:pPr algn="l"/>
            <a:r>
              <a:rPr lang="en-US" sz="2400" b="1">
                <a:solidFill>
                  <a:srgbClr val="CC0000"/>
                </a:solidFill>
              </a:rPr>
              <a:t>In case the user wants to save the LFP, it will save the peri-stimulation signal from the current “recording channel”.</a:t>
            </a:r>
          </a:p>
        </p:txBody>
      </p:sp>
      <p:pic>
        <p:nvPicPr>
          <p:cNvPr id="68613" name="Picture 5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429500" y="1752600"/>
            <a:ext cx="1714500" cy="2984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cxnSp>
        <p:nvCxnSpPr>
          <p:cNvPr id="68614" name="Straight Arrow Connector 2"/>
          <p:cNvCxnSpPr>
            <a:cxnSpLocks noChangeShapeType="1"/>
          </p:cNvCxnSpPr>
          <p:nvPr/>
        </p:nvCxnSpPr>
        <p:spPr bwMode="auto">
          <a:xfrm flipH="1" flipV="1">
            <a:off x="8763000" y="3505200"/>
            <a:ext cx="5410200" cy="3581400"/>
          </a:xfrm>
          <a:prstGeom prst="straightConnector1">
            <a:avLst/>
          </a:prstGeom>
          <a:noFill/>
          <a:ln w="9525" algn="ctr">
            <a:solidFill>
              <a:schemeClr val="tx1"/>
            </a:solidFill>
            <a:round/>
            <a:headEnd/>
            <a:tailEnd type="arrow" w="med" len="med"/>
          </a:ln>
          <a:extLst>
            <a:ext uri="{909E8E84-426E-40DD-AFC4-6F175D3DCCD1}">
              <a14:hiddenFill xmlns:a14="http://schemas.microsoft.com/office/drawing/2010/main">
                <a:noFill/>
              </a14:hiddenFill>
            </a:ext>
          </a:extLst>
        </p:spPr>
      </p:cxnSp>
      <p:sp>
        <p:nvSpPr>
          <p:cNvPr id="68615" name="Oval 3"/>
          <p:cNvSpPr>
            <a:spLocks noChangeArrowheads="1"/>
          </p:cNvSpPr>
          <p:nvPr/>
        </p:nvSpPr>
        <p:spPr bwMode="auto">
          <a:xfrm>
            <a:off x="8385175" y="2832100"/>
            <a:ext cx="377825" cy="358775"/>
          </a:xfrm>
          <a:prstGeom prst="ellipse">
            <a:avLst/>
          </a:prstGeom>
          <a:noFill/>
          <a:ln w="9525" algn="ctr">
            <a:solidFill>
              <a:schemeClr val="tx1"/>
            </a:solidFill>
            <a:round/>
            <a:headEnd/>
            <a:tailEnd type="triangle" w="med" len="med"/>
          </a:ln>
          <a:extLst>
            <a:ext uri="{909E8E84-426E-40DD-AFC4-6F175D3DCCD1}">
              <a14:hiddenFill xmlns:a14="http://schemas.microsoft.com/office/drawing/2010/main">
                <a:solidFill>
                  <a:srgbClr val="FFFFFF"/>
                </a:solidFill>
              </a14:hiddenFill>
            </a:ext>
          </a:extLst>
        </p:spPr>
        <p:txBody>
          <a:bodyPr anchor="ctr">
            <a:spAutoFit/>
          </a:bodyPr>
          <a:lstStyle/>
          <a:p>
            <a:endParaRPr lang="en-US"/>
          </a:p>
        </p:txBody>
      </p:sp>
    </p:spTree>
  </p:cSld>
  <p:clrMapOvr>
    <a:masterClrMapping/>
  </p:clrMapOvr>
  <p:timing>
    <p:tnLst>
      <p:par>
        <p:cTn id="1" dur="indefinite" restart="never" nodeType="tmRoot"/>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Rectangle 2"/>
          <p:cNvSpPr>
            <a:spLocks noChangeArrowheads="1"/>
          </p:cNvSpPr>
          <p:nvPr/>
        </p:nvSpPr>
        <p:spPr bwMode="auto">
          <a:xfrm>
            <a:off x="0" y="0"/>
            <a:ext cx="18288000" cy="990600"/>
          </a:xfrm>
          <a:prstGeom prst="rect">
            <a:avLst/>
          </a:prstGeom>
          <a:gradFill rotWithShape="1">
            <a:gsLst>
              <a:gs pos="0">
                <a:srgbClr val="CACACA"/>
              </a:gs>
              <a:gs pos="50000">
                <a:srgbClr val="EAEAEA"/>
              </a:gs>
              <a:gs pos="100000">
                <a:srgbClr val="CACACA"/>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lIns="182880" tIns="91440" rIns="182880" bIns="91440" anchor="ctr"/>
          <a:lstStyle/>
          <a:p>
            <a:pPr defTabSz="1828800"/>
            <a:r>
              <a:rPr lang="en-US" sz="3600" b="1">
                <a:solidFill>
                  <a:srgbClr val="A50021"/>
                </a:solidFill>
              </a:rPr>
              <a:t>Stimulator Circuit</a:t>
            </a:r>
          </a:p>
        </p:txBody>
      </p:sp>
      <p:grpSp>
        <p:nvGrpSpPr>
          <p:cNvPr id="69635" name="Group 51"/>
          <p:cNvGrpSpPr>
            <a:grpSpLocks/>
          </p:cNvGrpSpPr>
          <p:nvPr/>
        </p:nvGrpSpPr>
        <p:grpSpPr bwMode="auto">
          <a:xfrm>
            <a:off x="12496800" y="2597150"/>
            <a:ext cx="1600200" cy="685800"/>
            <a:chOff x="1293" y="912"/>
            <a:chExt cx="2862" cy="1968"/>
          </a:xfrm>
        </p:grpSpPr>
        <p:sp>
          <p:nvSpPr>
            <p:cNvPr id="69705" name="Rectangle 52"/>
            <p:cNvSpPr>
              <a:spLocks noChangeArrowheads="1"/>
            </p:cNvSpPr>
            <p:nvPr/>
          </p:nvSpPr>
          <p:spPr bwMode="auto">
            <a:xfrm>
              <a:off x="1293" y="912"/>
              <a:ext cx="2862" cy="1968"/>
            </a:xfrm>
            <a:prstGeom prst="rect">
              <a:avLst/>
            </a:prstGeom>
            <a:solidFill>
              <a:srgbClr val="DDDDDD">
                <a:alpha val="70195"/>
              </a:srgbClr>
            </a:solidFill>
            <a:ln w="9525">
              <a:solidFill>
                <a:schemeClr val="tx1"/>
              </a:solidFill>
              <a:miter lim="800000"/>
              <a:headEnd/>
              <a:tailEnd/>
            </a:ln>
          </p:spPr>
          <p:txBody>
            <a:bodyPr wrap="none" anchor="ctr"/>
            <a:lstStyle/>
            <a:p>
              <a:r>
                <a:rPr lang="en-US"/>
                <a:t>Stimulator</a:t>
              </a:r>
            </a:p>
          </p:txBody>
        </p:sp>
        <p:sp>
          <p:nvSpPr>
            <p:cNvPr id="69706" name="Oval 53"/>
            <p:cNvSpPr>
              <a:spLocks noChangeArrowheads="1"/>
            </p:cNvSpPr>
            <p:nvPr/>
          </p:nvSpPr>
          <p:spPr bwMode="auto">
            <a:xfrm>
              <a:off x="1538" y="1952"/>
              <a:ext cx="136" cy="136"/>
            </a:xfrm>
            <a:prstGeom prst="ellipse">
              <a:avLst/>
            </a:prstGeom>
            <a:solidFill>
              <a:srgbClr val="DDDDDD"/>
            </a:solidFill>
            <a:ln w="9525">
              <a:solidFill>
                <a:schemeClr val="tx1"/>
              </a:solidFill>
              <a:round/>
              <a:headEnd/>
              <a:tailEnd/>
            </a:ln>
          </p:spPr>
          <p:txBody>
            <a:bodyPr wrap="none" anchor="ctr"/>
            <a:lstStyle/>
            <a:p>
              <a:endParaRPr lang="en-US"/>
            </a:p>
          </p:txBody>
        </p:sp>
        <p:sp>
          <p:nvSpPr>
            <p:cNvPr id="69707" name="Oval 54"/>
            <p:cNvSpPr>
              <a:spLocks noChangeArrowheads="1"/>
            </p:cNvSpPr>
            <p:nvPr/>
          </p:nvSpPr>
          <p:spPr bwMode="auto">
            <a:xfrm>
              <a:off x="1538" y="2198"/>
              <a:ext cx="136" cy="136"/>
            </a:xfrm>
            <a:prstGeom prst="ellipse">
              <a:avLst/>
            </a:prstGeom>
            <a:solidFill>
              <a:srgbClr val="DDDDDD"/>
            </a:solidFill>
            <a:ln w="9525">
              <a:solidFill>
                <a:schemeClr val="tx1"/>
              </a:solidFill>
              <a:round/>
              <a:headEnd/>
              <a:tailEnd/>
            </a:ln>
          </p:spPr>
          <p:txBody>
            <a:bodyPr wrap="none" anchor="ctr"/>
            <a:lstStyle/>
            <a:p>
              <a:endParaRPr lang="en-US"/>
            </a:p>
          </p:txBody>
        </p:sp>
        <p:sp>
          <p:nvSpPr>
            <p:cNvPr id="69708" name="Oval 55"/>
            <p:cNvSpPr>
              <a:spLocks noChangeArrowheads="1"/>
            </p:cNvSpPr>
            <p:nvPr/>
          </p:nvSpPr>
          <p:spPr bwMode="auto">
            <a:xfrm>
              <a:off x="3854" y="1460"/>
              <a:ext cx="136" cy="136"/>
            </a:xfrm>
            <a:prstGeom prst="ellipse">
              <a:avLst/>
            </a:prstGeom>
            <a:solidFill>
              <a:srgbClr val="DDDDDD"/>
            </a:solidFill>
            <a:ln w="9525">
              <a:solidFill>
                <a:schemeClr val="tx1"/>
              </a:solidFill>
              <a:round/>
              <a:headEnd/>
              <a:tailEnd/>
            </a:ln>
          </p:spPr>
          <p:txBody>
            <a:bodyPr wrap="none" anchor="ctr"/>
            <a:lstStyle/>
            <a:p>
              <a:endParaRPr lang="en-US"/>
            </a:p>
          </p:txBody>
        </p:sp>
        <p:sp>
          <p:nvSpPr>
            <p:cNvPr id="69709" name="Oval 56"/>
            <p:cNvSpPr>
              <a:spLocks noChangeArrowheads="1"/>
            </p:cNvSpPr>
            <p:nvPr/>
          </p:nvSpPr>
          <p:spPr bwMode="auto">
            <a:xfrm>
              <a:off x="3854" y="2198"/>
              <a:ext cx="136" cy="136"/>
            </a:xfrm>
            <a:prstGeom prst="ellipse">
              <a:avLst/>
            </a:prstGeom>
            <a:solidFill>
              <a:srgbClr val="DDDDDD"/>
            </a:solidFill>
            <a:ln w="9525">
              <a:solidFill>
                <a:schemeClr val="tx1"/>
              </a:solidFill>
              <a:round/>
              <a:headEnd/>
              <a:tailEnd/>
            </a:ln>
          </p:spPr>
          <p:txBody>
            <a:bodyPr wrap="none" anchor="ctr"/>
            <a:lstStyle/>
            <a:p>
              <a:endParaRPr lang="en-US"/>
            </a:p>
          </p:txBody>
        </p:sp>
      </p:grpSp>
      <p:grpSp>
        <p:nvGrpSpPr>
          <p:cNvPr id="69636" name="Group 57"/>
          <p:cNvGrpSpPr>
            <a:grpSpLocks/>
          </p:cNvGrpSpPr>
          <p:nvPr/>
        </p:nvGrpSpPr>
        <p:grpSpPr bwMode="auto">
          <a:xfrm>
            <a:off x="12103100" y="2857500"/>
            <a:ext cx="889000" cy="288925"/>
            <a:chOff x="4071" y="1363"/>
            <a:chExt cx="561" cy="183"/>
          </a:xfrm>
        </p:grpSpPr>
        <p:sp>
          <p:nvSpPr>
            <p:cNvPr id="69700" name="AutoShape 58"/>
            <p:cNvSpPr>
              <a:spLocks noChangeArrowheads="1"/>
            </p:cNvSpPr>
            <p:nvPr/>
          </p:nvSpPr>
          <p:spPr bwMode="auto">
            <a:xfrm rot="-5528121">
              <a:off x="4294" y="1327"/>
              <a:ext cx="183" cy="255"/>
            </a:xfrm>
            <a:prstGeom prst="can">
              <a:avLst>
                <a:gd name="adj" fmla="val 49590"/>
              </a:avLst>
            </a:prstGeom>
            <a:solidFill>
              <a:schemeClr val="accent1"/>
            </a:solidFill>
            <a:ln w="9525">
              <a:solidFill>
                <a:schemeClr val="tx1"/>
              </a:solidFill>
              <a:round/>
              <a:headEnd/>
              <a:tailEnd/>
            </a:ln>
          </p:spPr>
          <p:txBody>
            <a:bodyPr rot="10800000" wrap="none" anchor="ctr"/>
            <a:lstStyle/>
            <a:p>
              <a:endParaRPr lang="en-US"/>
            </a:p>
          </p:txBody>
        </p:sp>
        <p:sp>
          <p:nvSpPr>
            <p:cNvPr id="69701" name="AutoShape 59"/>
            <p:cNvSpPr>
              <a:spLocks noChangeArrowheads="1"/>
            </p:cNvSpPr>
            <p:nvPr/>
          </p:nvSpPr>
          <p:spPr bwMode="auto">
            <a:xfrm rot="-5528121">
              <a:off x="4144" y="1330"/>
              <a:ext cx="110" cy="255"/>
            </a:xfrm>
            <a:prstGeom prst="can">
              <a:avLst>
                <a:gd name="adj" fmla="val 57955"/>
              </a:avLst>
            </a:prstGeom>
            <a:solidFill>
              <a:schemeClr val="tx1"/>
            </a:solidFill>
            <a:ln w="9525">
              <a:solidFill>
                <a:schemeClr val="tx1"/>
              </a:solidFill>
              <a:round/>
              <a:headEnd/>
              <a:tailEnd/>
            </a:ln>
          </p:spPr>
          <p:txBody>
            <a:bodyPr rot="10800000" wrap="none" anchor="ctr"/>
            <a:lstStyle/>
            <a:p>
              <a:endParaRPr lang="en-US"/>
            </a:p>
          </p:txBody>
        </p:sp>
        <p:sp>
          <p:nvSpPr>
            <p:cNvPr id="69702" name="Rectangle 60"/>
            <p:cNvSpPr>
              <a:spLocks noChangeArrowheads="1"/>
            </p:cNvSpPr>
            <p:nvPr/>
          </p:nvSpPr>
          <p:spPr bwMode="auto">
            <a:xfrm rot="492141">
              <a:off x="4101" y="1451"/>
              <a:ext cx="85" cy="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en-US"/>
            </a:p>
          </p:txBody>
        </p:sp>
        <p:sp>
          <p:nvSpPr>
            <p:cNvPr id="69703" name="Rectangle 61"/>
            <p:cNvSpPr>
              <a:spLocks noChangeArrowheads="1"/>
            </p:cNvSpPr>
            <p:nvPr/>
          </p:nvSpPr>
          <p:spPr bwMode="auto">
            <a:xfrm rot="492141">
              <a:off x="4104" y="1405"/>
              <a:ext cx="85" cy="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en-US"/>
            </a:p>
          </p:txBody>
        </p:sp>
        <p:sp>
          <p:nvSpPr>
            <p:cNvPr id="69704" name="Text Box 62"/>
            <p:cNvSpPr txBox="1">
              <a:spLocks noChangeArrowheads="1"/>
            </p:cNvSpPr>
            <p:nvPr/>
          </p:nvSpPr>
          <p:spPr bwMode="auto">
            <a:xfrm>
              <a:off x="4296" y="1372"/>
              <a:ext cx="336" cy="1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1200">
                  <a:solidFill>
                    <a:schemeClr val="tx1"/>
                  </a:solidFill>
                  <a:latin typeface="Arial" charset="0"/>
                </a:defRPr>
              </a:lvl1pPr>
              <a:lvl2pPr marL="742950" indent="-285750" eaLnBrk="0" hangingPunct="0">
                <a:defRPr sz="1200">
                  <a:solidFill>
                    <a:schemeClr val="tx1"/>
                  </a:solidFill>
                  <a:latin typeface="Arial" charset="0"/>
                </a:defRPr>
              </a:lvl2pPr>
              <a:lvl3pPr marL="1143000" indent="-228600" eaLnBrk="0" hangingPunct="0">
                <a:defRPr sz="1200">
                  <a:solidFill>
                    <a:schemeClr val="tx1"/>
                  </a:solidFill>
                  <a:latin typeface="Arial" charset="0"/>
                </a:defRPr>
              </a:lvl3pPr>
              <a:lvl4pPr marL="1600200" indent="-228600" eaLnBrk="0" hangingPunct="0">
                <a:defRPr sz="1200">
                  <a:solidFill>
                    <a:schemeClr val="tx1"/>
                  </a:solidFill>
                  <a:latin typeface="Arial" charset="0"/>
                </a:defRPr>
              </a:lvl4pPr>
              <a:lvl5pPr marL="2057400" indent="-228600" eaLnBrk="0" hangingPunct="0">
                <a:defRPr sz="1200">
                  <a:solidFill>
                    <a:schemeClr val="tx1"/>
                  </a:solidFill>
                  <a:latin typeface="Arial" charset="0"/>
                </a:defRPr>
              </a:lvl5pPr>
              <a:lvl6pPr marL="2514600" indent="-228600" algn="ctr" eaLnBrk="0" fontAlgn="base" hangingPunct="0">
                <a:spcBef>
                  <a:spcPct val="0"/>
                </a:spcBef>
                <a:spcAft>
                  <a:spcPct val="0"/>
                </a:spcAft>
                <a:defRPr sz="1200">
                  <a:solidFill>
                    <a:schemeClr val="tx1"/>
                  </a:solidFill>
                  <a:latin typeface="Arial" charset="0"/>
                </a:defRPr>
              </a:lvl6pPr>
              <a:lvl7pPr marL="2971800" indent="-228600" algn="ctr" eaLnBrk="0" fontAlgn="base" hangingPunct="0">
                <a:spcBef>
                  <a:spcPct val="0"/>
                </a:spcBef>
                <a:spcAft>
                  <a:spcPct val="0"/>
                </a:spcAft>
                <a:defRPr sz="1200">
                  <a:solidFill>
                    <a:schemeClr val="tx1"/>
                  </a:solidFill>
                  <a:latin typeface="Arial" charset="0"/>
                </a:defRPr>
              </a:lvl7pPr>
              <a:lvl8pPr marL="3429000" indent="-228600" algn="ctr" eaLnBrk="0" fontAlgn="base" hangingPunct="0">
                <a:spcBef>
                  <a:spcPct val="0"/>
                </a:spcBef>
                <a:spcAft>
                  <a:spcPct val="0"/>
                </a:spcAft>
                <a:defRPr sz="1200">
                  <a:solidFill>
                    <a:schemeClr val="tx1"/>
                  </a:solidFill>
                  <a:latin typeface="Arial" charset="0"/>
                </a:defRPr>
              </a:lvl8pPr>
              <a:lvl9pPr marL="3886200" indent="-228600" algn="ctr" eaLnBrk="0" fontAlgn="base" hangingPunct="0">
                <a:spcBef>
                  <a:spcPct val="0"/>
                </a:spcBef>
                <a:spcAft>
                  <a:spcPct val="0"/>
                </a:spcAft>
                <a:defRPr sz="1200">
                  <a:solidFill>
                    <a:schemeClr val="tx1"/>
                  </a:solidFill>
                  <a:latin typeface="Arial" charset="0"/>
                </a:defRPr>
              </a:lvl9pPr>
            </a:lstStyle>
            <a:p>
              <a:pPr algn="l" eaLnBrk="1" hangingPunct="1">
                <a:spcBef>
                  <a:spcPct val="50000"/>
                </a:spcBef>
              </a:pPr>
              <a:r>
                <a:rPr lang="en-US" sz="1000"/>
                <a:t>BNC</a:t>
              </a:r>
            </a:p>
          </p:txBody>
        </p:sp>
      </p:grpSp>
      <p:sp>
        <p:nvSpPr>
          <p:cNvPr id="69637" name="Rectangle 63"/>
          <p:cNvSpPr>
            <a:spLocks noChangeArrowheads="1"/>
          </p:cNvSpPr>
          <p:nvPr/>
        </p:nvSpPr>
        <p:spPr bwMode="auto">
          <a:xfrm>
            <a:off x="6908800" y="7118350"/>
            <a:ext cx="1981200" cy="685800"/>
          </a:xfrm>
          <a:prstGeom prst="rect">
            <a:avLst/>
          </a:prstGeom>
          <a:solidFill>
            <a:srgbClr val="C0C0C0">
              <a:alpha val="70195"/>
            </a:srgbClr>
          </a:solidFill>
          <a:ln w="9525">
            <a:solidFill>
              <a:schemeClr val="tx1"/>
            </a:solidFill>
            <a:miter lim="800000"/>
            <a:headEnd/>
            <a:tailEnd/>
          </a:ln>
        </p:spPr>
        <p:txBody>
          <a:bodyPr wrap="none" anchor="ctr"/>
          <a:lstStyle/>
          <a:p>
            <a:endParaRPr lang="en-US"/>
          </a:p>
        </p:txBody>
      </p:sp>
      <p:sp>
        <p:nvSpPr>
          <p:cNvPr id="69638" name="Oval 64"/>
          <p:cNvSpPr>
            <a:spLocks noChangeArrowheads="1"/>
          </p:cNvSpPr>
          <p:nvPr/>
        </p:nvSpPr>
        <p:spPr bwMode="auto">
          <a:xfrm>
            <a:off x="7188200" y="7270750"/>
            <a:ext cx="76200" cy="47625"/>
          </a:xfrm>
          <a:prstGeom prst="ellipse">
            <a:avLst/>
          </a:prstGeom>
          <a:solidFill>
            <a:schemeClr val="accent1"/>
          </a:solidFill>
          <a:ln w="9525">
            <a:solidFill>
              <a:schemeClr val="tx1"/>
            </a:solidFill>
            <a:round/>
            <a:headEnd/>
            <a:tailEnd/>
          </a:ln>
        </p:spPr>
        <p:txBody>
          <a:bodyPr wrap="none" anchor="ctr"/>
          <a:lstStyle/>
          <a:p>
            <a:endParaRPr lang="en-US"/>
          </a:p>
        </p:txBody>
      </p:sp>
      <p:sp>
        <p:nvSpPr>
          <p:cNvPr id="69639" name="Oval 65"/>
          <p:cNvSpPr>
            <a:spLocks noChangeArrowheads="1"/>
          </p:cNvSpPr>
          <p:nvPr/>
        </p:nvSpPr>
        <p:spPr bwMode="auto">
          <a:xfrm>
            <a:off x="7245350" y="7604125"/>
            <a:ext cx="76200" cy="47625"/>
          </a:xfrm>
          <a:prstGeom prst="ellipse">
            <a:avLst/>
          </a:prstGeom>
          <a:solidFill>
            <a:schemeClr val="accent1"/>
          </a:solidFill>
          <a:ln w="9525">
            <a:solidFill>
              <a:schemeClr val="tx1"/>
            </a:solidFill>
            <a:round/>
            <a:headEnd/>
            <a:tailEnd/>
          </a:ln>
        </p:spPr>
        <p:txBody>
          <a:bodyPr wrap="none" anchor="ctr"/>
          <a:lstStyle/>
          <a:p>
            <a:endParaRPr lang="en-US"/>
          </a:p>
        </p:txBody>
      </p:sp>
      <p:sp>
        <p:nvSpPr>
          <p:cNvPr id="69640" name="Oval 66"/>
          <p:cNvSpPr>
            <a:spLocks noChangeArrowheads="1"/>
          </p:cNvSpPr>
          <p:nvPr/>
        </p:nvSpPr>
        <p:spPr bwMode="auto">
          <a:xfrm>
            <a:off x="7778750" y="7270750"/>
            <a:ext cx="76200" cy="47625"/>
          </a:xfrm>
          <a:prstGeom prst="ellipse">
            <a:avLst/>
          </a:prstGeom>
          <a:solidFill>
            <a:schemeClr val="accent1"/>
          </a:solidFill>
          <a:ln w="9525">
            <a:solidFill>
              <a:schemeClr val="tx1"/>
            </a:solidFill>
            <a:round/>
            <a:headEnd/>
            <a:tailEnd/>
          </a:ln>
        </p:spPr>
        <p:txBody>
          <a:bodyPr wrap="none" anchor="ctr"/>
          <a:lstStyle/>
          <a:p>
            <a:endParaRPr lang="en-US"/>
          </a:p>
        </p:txBody>
      </p:sp>
      <p:sp>
        <p:nvSpPr>
          <p:cNvPr id="69641" name="Oval 67"/>
          <p:cNvSpPr>
            <a:spLocks noChangeArrowheads="1"/>
          </p:cNvSpPr>
          <p:nvPr/>
        </p:nvSpPr>
        <p:spPr bwMode="auto">
          <a:xfrm>
            <a:off x="7842250" y="7604125"/>
            <a:ext cx="76200" cy="47625"/>
          </a:xfrm>
          <a:prstGeom prst="ellipse">
            <a:avLst/>
          </a:prstGeom>
          <a:solidFill>
            <a:schemeClr val="accent1"/>
          </a:solidFill>
          <a:ln w="9525">
            <a:solidFill>
              <a:schemeClr val="tx1"/>
            </a:solidFill>
            <a:round/>
            <a:headEnd/>
            <a:tailEnd/>
          </a:ln>
        </p:spPr>
        <p:txBody>
          <a:bodyPr wrap="none" anchor="ctr"/>
          <a:lstStyle/>
          <a:p>
            <a:endParaRPr lang="en-US"/>
          </a:p>
        </p:txBody>
      </p:sp>
      <p:sp>
        <p:nvSpPr>
          <p:cNvPr id="69642" name="Rectangle 68"/>
          <p:cNvSpPr>
            <a:spLocks noChangeArrowheads="1"/>
          </p:cNvSpPr>
          <p:nvPr/>
        </p:nvSpPr>
        <p:spPr bwMode="auto">
          <a:xfrm>
            <a:off x="4013200" y="1371600"/>
            <a:ext cx="1219200" cy="1219200"/>
          </a:xfrm>
          <a:prstGeom prst="rect">
            <a:avLst/>
          </a:prstGeom>
          <a:solidFill>
            <a:schemeClr val="accent1"/>
          </a:solidFill>
          <a:ln w="9525">
            <a:solidFill>
              <a:schemeClr val="tx1"/>
            </a:solidFill>
            <a:miter lim="800000"/>
            <a:headEnd/>
            <a:tailEnd/>
          </a:ln>
        </p:spPr>
        <p:txBody>
          <a:bodyPr wrap="none" anchor="ctr"/>
          <a:lstStyle/>
          <a:p>
            <a:r>
              <a:rPr lang="en-US" sz="1800" smtClean="0"/>
              <a:t>Blip</a:t>
            </a:r>
            <a:endParaRPr lang="en-US" sz="1800" dirty="0"/>
          </a:p>
        </p:txBody>
      </p:sp>
      <p:grpSp>
        <p:nvGrpSpPr>
          <p:cNvPr id="69643" name="Group 70"/>
          <p:cNvGrpSpPr>
            <a:grpSpLocks/>
          </p:cNvGrpSpPr>
          <p:nvPr/>
        </p:nvGrpSpPr>
        <p:grpSpPr bwMode="auto">
          <a:xfrm>
            <a:off x="5689600" y="2438400"/>
            <a:ext cx="1181100" cy="1371600"/>
            <a:chOff x="2531" y="1776"/>
            <a:chExt cx="1893" cy="2016"/>
          </a:xfrm>
        </p:grpSpPr>
        <p:pic>
          <p:nvPicPr>
            <p:cNvPr id="69698" name="Picture 7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92" y="1776"/>
              <a:ext cx="1832" cy="20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9699" name="Rectangle 72"/>
            <p:cNvSpPr>
              <a:spLocks noChangeArrowheads="1"/>
            </p:cNvSpPr>
            <p:nvPr/>
          </p:nvSpPr>
          <p:spPr bwMode="auto">
            <a:xfrm>
              <a:off x="2531" y="2355"/>
              <a:ext cx="1473" cy="4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p>
              <a:r>
                <a:rPr lang="en-US" b="1">
                  <a:solidFill>
                    <a:srgbClr val="CC0000"/>
                  </a:solidFill>
                </a:rPr>
                <a:t>NI SCB-68</a:t>
              </a:r>
            </a:p>
          </p:txBody>
        </p:sp>
      </p:grpSp>
      <p:cxnSp>
        <p:nvCxnSpPr>
          <p:cNvPr id="69644" name="AutoShape 73"/>
          <p:cNvCxnSpPr>
            <a:cxnSpLocks noChangeShapeType="1"/>
            <a:endCxn id="69642" idx="2"/>
          </p:cNvCxnSpPr>
          <p:nvPr/>
        </p:nvCxnSpPr>
        <p:spPr bwMode="auto">
          <a:xfrm rot="10800000">
            <a:off x="4622800" y="2590800"/>
            <a:ext cx="1104900" cy="533400"/>
          </a:xfrm>
          <a:prstGeom prst="bentConnector2">
            <a:avLst/>
          </a:prstGeom>
          <a:noFill/>
          <a:ln w="38100">
            <a:solidFill>
              <a:srgbClr val="3333CC"/>
            </a:solidFill>
            <a:miter lim="800000"/>
            <a:headEnd/>
            <a:tailEnd/>
          </a:ln>
          <a:extLst>
            <a:ext uri="{909E8E84-426E-40DD-AFC4-6F175D3DCCD1}">
              <a14:hiddenFill xmlns:a14="http://schemas.microsoft.com/office/drawing/2010/main">
                <a:noFill/>
              </a14:hiddenFill>
            </a:ext>
          </a:extLst>
        </p:spPr>
      </p:cxnSp>
      <p:sp>
        <p:nvSpPr>
          <p:cNvPr id="69645" name="Rectangle 74"/>
          <p:cNvSpPr>
            <a:spLocks noChangeArrowheads="1"/>
          </p:cNvSpPr>
          <p:nvPr/>
        </p:nvSpPr>
        <p:spPr bwMode="auto">
          <a:xfrm>
            <a:off x="7747000" y="3124200"/>
            <a:ext cx="152400" cy="76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en-US"/>
          </a:p>
        </p:txBody>
      </p:sp>
      <p:cxnSp>
        <p:nvCxnSpPr>
          <p:cNvPr id="69646" name="AutoShape 75"/>
          <p:cNvCxnSpPr>
            <a:cxnSpLocks noChangeShapeType="1"/>
            <a:stCxn id="69645" idx="2"/>
            <a:endCxn id="69647" idx="3"/>
          </p:cNvCxnSpPr>
          <p:nvPr/>
        </p:nvCxnSpPr>
        <p:spPr bwMode="auto">
          <a:xfrm flipH="1" flipV="1">
            <a:off x="6604000" y="3162300"/>
            <a:ext cx="1219200" cy="38100"/>
          </a:xfrm>
          <a:prstGeom prst="straightConnector1">
            <a:avLst/>
          </a:prstGeom>
          <a:noFill/>
          <a:ln w="38100">
            <a:solidFill>
              <a:srgbClr val="FF00FF"/>
            </a:solidFill>
            <a:round/>
            <a:headEnd/>
            <a:tailEnd/>
          </a:ln>
          <a:extLst>
            <a:ext uri="{909E8E84-426E-40DD-AFC4-6F175D3DCCD1}">
              <a14:hiddenFill xmlns:a14="http://schemas.microsoft.com/office/drawing/2010/main">
                <a:noFill/>
              </a14:hiddenFill>
            </a:ext>
          </a:extLst>
        </p:spPr>
      </p:cxnSp>
      <p:sp>
        <p:nvSpPr>
          <p:cNvPr id="69647" name="Rectangle 76"/>
          <p:cNvSpPr>
            <a:spLocks noChangeArrowheads="1"/>
          </p:cNvSpPr>
          <p:nvPr/>
        </p:nvSpPr>
        <p:spPr bwMode="auto">
          <a:xfrm>
            <a:off x="6527800" y="3124200"/>
            <a:ext cx="76200" cy="76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en-US"/>
          </a:p>
        </p:txBody>
      </p:sp>
      <p:sp>
        <p:nvSpPr>
          <p:cNvPr id="69648" name="Rectangle 77"/>
          <p:cNvSpPr>
            <a:spLocks noChangeArrowheads="1"/>
          </p:cNvSpPr>
          <p:nvPr/>
        </p:nvSpPr>
        <p:spPr bwMode="auto">
          <a:xfrm>
            <a:off x="6680200" y="3276600"/>
            <a:ext cx="76200" cy="76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en-US"/>
          </a:p>
        </p:txBody>
      </p:sp>
      <p:sp>
        <p:nvSpPr>
          <p:cNvPr id="69649" name="Rectangle 78"/>
          <p:cNvSpPr>
            <a:spLocks noChangeArrowheads="1"/>
          </p:cNvSpPr>
          <p:nvPr/>
        </p:nvSpPr>
        <p:spPr bwMode="auto">
          <a:xfrm>
            <a:off x="6832600" y="3429000"/>
            <a:ext cx="76200" cy="76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en-US"/>
          </a:p>
        </p:txBody>
      </p:sp>
      <p:sp>
        <p:nvSpPr>
          <p:cNvPr id="69650" name="Rectangle 79"/>
          <p:cNvSpPr>
            <a:spLocks noChangeArrowheads="1"/>
          </p:cNvSpPr>
          <p:nvPr/>
        </p:nvSpPr>
        <p:spPr bwMode="auto">
          <a:xfrm>
            <a:off x="7454900" y="3352800"/>
            <a:ext cx="76200" cy="76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en-US"/>
          </a:p>
        </p:txBody>
      </p:sp>
      <p:sp>
        <p:nvSpPr>
          <p:cNvPr id="69651" name="Rectangle 80"/>
          <p:cNvSpPr>
            <a:spLocks noChangeArrowheads="1"/>
          </p:cNvSpPr>
          <p:nvPr/>
        </p:nvSpPr>
        <p:spPr bwMode="auto">
          <a:xfrm>
            <a:off x="7156450" y="3460750"/>
            <a:ext cx="76200" cy="76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en-US"/>
          </a:p>
        </p:txBody>
      </p:sp>
      <p:cxnSp>
        <p:nvCxnSpPr>
          <p:cNvPr id="69652" name="AutoShape 81"/>
          <p:cNvCxnSpPr>
            <a:cxnSpLocks noChangeShapeType="1"/>
            <a:stCxn id="69651" idx="3"/>
            <a:endCxn id="69649" idx="0"/>
          </p:cNvCxnSpPr>
          <p:nvPr/>
        </p:nvCxnSpPr>
        <p:spPr bwMode="auto">
          <a:xfrm flipH="1" flipV="1">
            <a:off x="6870700" y="3429000"/>
            <a:ext cx="361950" cy="69850"/>
          </a:xfrm>
          <a:prstGeom prst="straightConnector1">
            <a:avLst/>
          </a:prstGeom>
          <a:noFill/>
          <a:ln w="38100">
            <a:solidFill>
              <a:srgbClr val="CCCC00"/>
            </a:solidFill>
            <a:round/>
            <a:headEnd/>
            <a:tailEnd/>
          </a:ln>
          <a:extLst>
            <a:ext uri="{909E8E84-426E-40DD-AFC4-6F175D3DCCD1}">
              <a14:hiddenFill xmlns:a14="http://schemas.microsoft.com/office/drawing/2010/main">
                <a:noFill/>
              </a14:hiddenFill>
            </a:ext>
          </a:extLst>
        </p:spPr>
      </p:cxnSp>
      <p:cxnSp>
        <p:nvCxnSpPr>
          <p:cNvPr id="69653" name="AutoShape 82"/>
          <p:cNvCxnSpPr>
            <a:cxnSpLocks noChangeShapeType="1"/>
            <a:stCxn id="69650" idx="3"/>
            <a:endCxn id="69648" idx="3"/>
          </p:cNvCxnSpPr>
          <p:nvPr/>
        </p:nvCxnSpPr>
        <p:spPr bwMode="auto">
          <a:xfrm flipH="1" flipV="1">
            <a:off x="6756400" y="3314700"/>
            <a:ext cx="774700" cy="76200"/>
          </a:xfrm>
          <a:prstGeom prst="straightConnector1">
            <a:avLst/>
          </a:prstGeom>
          <a:noFill/>
          <a:ln w="38100">
            <a:solidFill>
              <a:srgbClr val="FF9900"/>
            </a:solidFill>
            <a:round/>
            <a:headEnd/>
            <a:tailEnd/>
          </a:ln>
          <a:extLst>
            <a:ext uri="{909E8E84-426E-40DD-AFC4-6F175D3DCCD1}">
              <a14:hiddenFill xmlns:a14="http://schemas.microsoft.com/office/drawing/2010/main">
                <a:noFill/>
              </a14:hiddenFill>
            </a:ext>
          </a:extLst>
        </p:spPr>
      </p:cxnSp>
      <p:cxnSp>
        <p:nvCxnSpPr>
          <p:cNvPr id="69654" name="AutoShape 83"/>
          <p:cNvCxnSpPr>
            <a:cxnSpLocks noChangeShapeType="1"/>
            <a:stCxn id="69651" idx="3"/>
            <a:endCxn id="69638" idx="0"/>
          </p:cNvCxnSpPr>
          <p:nvPr/>
        </p:nvCxnSpPr>
        <p:spPr bwMode="auto">
          <a:xfrm flipH="1">
            <a:off x="7226300" y="3498850"/>
            <a:ext cx="6350" cy="3771900"/>
          </a:xfrm>
          <a:prstGeom prst="straightConnector1">
            <a:avLst/>
          </a:prstGeom>
          <a:noFill/>
          <a:ln w="38100">
            <a:solidFill>
              <a:srgbClr val="CCCC00"/>
            </a:solidFill>
            <a:round/>
            <a:headEnd/>
            <a:tailEnd/>
          </a:ln>
          <a:extLst>
            <a:ext uri="{909E8E84-426E-40DD-AFC4-6F175D3DCCD1}">
              <a14:hiddenFill xmlns:a14="http://schemas.microsoft.com/office/drawing/2010/main">
                <a:noFill/>
              </a14:hiddenFill>
            </a:ext>
          </a:extLst>
        </p:spPr>
      </p:cxnSp>
      <p:cxnSp>
        <p:nvCxnSpPr>
          <p:cNvPr id="69655" name="AutoShape 84"/>
          <p:cNvCxnSpPr>
            <a:cxnSpLocks noChangeShapeType="1"/>
            <a:stCxn id="69657" idx="0"/>
            <a:endCxn id="69650" idx="3"/>
          </p:cNvCxnSpPr>
          <p:nvPr/>
        </p:nvCxnSpPr>
        <p:spPr bwMode="auto">
          <a:xfrm flipV="1">
            <a:off x="7524750" y="3390900"/>
            <a:ext cx="6350" cy="3879850"/>
          </a:xfrm>
          <a:prstGeom prst="straightConnector1">
            <a:avLst/>
          </a:prstGeom>
          <a:noFill/>
          <a:ln w="38100">
            <a:solidFill>
              <a:srgbClr val="FF9900"/>
            </a:solidFill>
            <a:round/>
            <a:headEnd/>
            <a:tailEnd/>
          </a:ln>
          <a:extLst>
            <a:ext uri="{909E8E84-426E-40DD-AFC4-6F175D3DCCD1}">
              <a14:hiddenFill xmlns:a14="http://schemas.microsoft.com/office/drawing/2010/main">
                <a:noFill/>
              </a14:hiddenFill>
            </a:ext>
          </a:extLst>
        </p:spPr>
      </p:cxnSp>
      <p:cxnSp>
        <p:nvCxnSpPr>
          <p:cNvPr id="69656" name="AutoShape 85"/>
          <p:cNvCxnSpPr>
            <a:cxnSpLocks noChangeShapeType="1"/>
            <a:stCxn id="69640" idx="0"/>
            <a:endCxn id="69645" idx="2"/>
          </p:cNvCxnSpPr>
          <p:nvPr/>
        </p:nvCxnSpPr>
        <p:spPr bwMode="auto">
          <a:xfrm flipV="1">
            <a:off x="7816850" y="3200400"/>
            <a:ext cx="6350" cy="4070350"/>
          </a:xfrm>
          <a:prstGeom prst="straightConnector1">
            <a:avLst/>
          </a:prstGeom>
          <a:noFill/>
          <a:ln w="38100">
            <a:solidFill>
              <a:srgbClr val="FF00FF"/>
            </a:solidFill>
            <a:round/>
            <a:headEnd/>
            <a:tailEnd/>
          </a:ln>
          <a:extLst>
            <a:ext uri="{909E8E84-426E-40DD-AFC4-6F175D3DCCD1}">
              <a14:hiddenFill xmlns:a14="http://schemas.microsoft.com/office/drawing/2010/main">
                <a:noFill/>
              </a14:hiddenFill>
            </a:ext>
          </a:extLst>
        </p:spPr>
      </p:cxnSp>
      <p:sp>
        <p:nvSpPr>
          <p:cNvPr id="69657" name="Oval 86"/>
          <p:cNvSpPr>
            <a:spLocks noChangeArrowheads="1"/>
          </p:cNvSpPr>
          <p:nvPr/>
        </p:nvSpPr>
        <p:spPr bwMode="auto">
          <a:xfrm>
            <a:off x="7486650" y="7270750"/>
            <a:ext cx="76200" cy="47625"/>
          </a:xfrm>
          <a:prstGeom prst="ellipse">
            <a:avLst/>
          </a:prstGeom>
          <a:solidFill>
            <a:schemeClr val="accent1"/>
          </a:solidFill>
          <a:ln w="9525">
            <a:solidFill>
              <a:schemeClr val="tx1"/>
            </a:solidFill>
            <a:round/>
            <a:headEnd/>
            <a:tailEnd/>
          </a:ln>
        </p:spPr>
        <p:txBody>
          <a:bodyPr wrap="none" anchor="ctr"/>
          <a:lstStyle/>
          <a:p>
            <a:endParaRPr lang="en-US"/>
          </a:p>
        </p:txBody>
      </p:sp>
      <p:sp>
        <p:nvSpPr>
          <p:cNvPr id="69658" name="Oval 87"/>
          <p:cNvSpPr>
            <a:spLocks noChangeArrowheads="1"/>
          </p:cNvSpPr>
          <p:nvPr/>
        </p:nvSpPr>
        <p:spPr bwMode="auto">
          <a:xfrm>
            <a:off x="7543800" y="7604125"/>
            <a:ext cx="76200" cy="47625"/>
          </a:xfrm>
          <a:prstGeom prst="ellipse">
            <a:avLst/>
          </a:prstGeom>
          <a:solidFill>
            <a:schemeClr val="accent1"/>
          </a:solidFill>
          <a:ln w="9525">
            <a:solidFill>
              <a:schemeClr val="tx1"/>
            </a:solidFill>
            <a:round/>
            <a:headEnd/>
            <a:tailEnd/>
          </a:ln>
        </p:spPr>
        <p:txBody>
          <a:bodyPr wrap="none" anchor="ctr"/>
          <a:lstStyle/>
          <a:p>
            <a:endParaRPr lang="en-US"/>
          </a:p>
        </p:txBody>
      </p:sp>
      <p:cxnSp>
        <p:nvCxnSpPr>
          <p:cNvPr id="69659" name="AutoShape 88"/>
          <p:cNvCxnSpPr>
            <a:cxnSpLocks noChangeShapeType="1"/>
            <a:stCxn id="69662" idx="3"/>
            <a:endCxn id="69709" idx="4"/>
          </p:cNvCxnSpPr>
          <p:nvPr/>
        </p:nvCxnSpPr>
        <p:spPr bwMode="auto">
          <a:xfrm flipV="1">
            <a:off x="8382000" y="3092450"/>
            <a:ext cx="5584825" cy="4445000"/>
          </a:xfrm>
          <a:prstGeom prst="bentConnector2">
            <a:avLst/>
          </a:prstGeom>
          <a:noFill/>
          <a:ln w="38100">
            <a:solidFill>
              <a:srgbClr val="CC0000"/>
            </a:solidFill>
            <a:miter lim="800000"/>
            <a:headEnd/>
            <a:tailEnd/>
          </a:ln>
          <a:extLst>
            <a:ext uri="{909E8E84-426E-40DD-AFC4-6F175D3DCCD1}">
              <a14:hiddenFill xmlns:a14="http://schemas.microsoft.com/office/drawing/2010/main">
                <a:noFill/>
              </a14:hiddenFill>
            </a:ext>
          </a:extLst>
        </p:spPr>
      </p:cxnSp>
      <p:sp>
        <p:nvSpPr>
          <p:cNvPr id="69660" name="Oval 89"/>
          <p:cNvSpPr>
            <a:spLocks noChangeArrowheads="1"/>
          </p:cNvSpPr>
          <p:nvPr/>
        </p:nvSpPr>
        <p:spPr bwMode="auto">
          <a:xfrm>
            <a:off x="7747000" y="7607300"/>
            <a:ext cx="76200" cy="47625"/>
          </a:xfrm>
          <a:prstGeom prst="ellipse">
            <a:avLst/>
          </a:prstGeom>
          <a:solidFill>
            <a:schemeClr val="accent1"/>
          </a:solidFill>
          <a:ln w="9525">
            <a:solidFill>
              <a:schemeClr val="tx1"/>
            </a:solidFill>
            <a:round/>
            <a:headEnd/>
            <a:tailEnd/>
          </a:ln>
        </p:spPr>
        <p:txBody>
          <a:bodyPr wrap="none" anchor="ctr"/>
          <a:lstStyle/>
          <a:p>
            <a:endParaRPr lang="en-US"/>
          </a:p>
        </p:txBody>
      </p:sp>
      <p:cxnSp>
        <p:nvCxnSpPr>
          <p:cNvPr id="69661" name="AutoShape 90"/>
          <p:cNvCxnSpPr>
            <a:cxnSpLocks noChangeShapeType="1"/>
            <a:stCxn id="69662" idx="1"/>
            <a:endCxn id="69641" idx="0"/>
          </p:cNvCxnSpPr>
          <p:nvPr/>
        </p:nvCxnSpPr>
        <p:spPr bwMode="auto">
          <a:xfrm rot="10800000" flipV="1">
            <a:off x="7880350" y="7537450"/>
            <a:ext cx="349250" cy="66675"/>
          </a:xfrm>
          <a:prstGeom prst="bentConnector2">
            <a:avLst/>
          </a:prstGeom>
          <a:noFill/>
          <a:ln w="38100">
            <a:solidFill>
              <a:srgbClr val="CC0000"/>
            </a:solidFill>
            <a:miter lim="800000"/>
            <a:headEnd/>
            <a:tailEnd/>
          </a:ln>
          <a:extLst>
            <a:ext uri="{909E8E84-426E-40DD-AFC4-6F175D3DCCD1}">
              <a14:hiddenFill xmlns:a14="http://schemas.microsoft.com/office/drawing/2010/main">
                <a:noFill/>
              </a14:hiddenFill>
            </a:ext>
          </a:extLst>
        </p:spPr>
      </p:cxnSp>
      <p:sp>
        <p:nvSpPr>
          <p:cNvPr id="69662" name="Rectangle 91"/>
          <p:cNvSpPr>
            <a:spLocks noChangeArrowheads="1"/>
          </p:cNvSpPr>
          <p:nvPr/>
        </p:nvSpPr>
        <p:spPr bwMode="auto">
          <a:xfrm>
            <a:off x="8229600" y="7499350"/>
            <a:ext cx="152400" cy="76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en-US"/>
          </a:p>
        </p:txBody>
      </p:sp>
      <p:cxnSp>
        <p:nvCxnSpPr>
          <p:cNvPr id="69663" name="AutoShape 92"/>
          <p:cNvCxnSpPr>
            <a:cxnSpLocks noChangeShapeType="1"/>
            <a:stCxn id="69662" idx="1"/>
            <a:endCxn id="69662" idx="3"/>
          </p:cNvCxnSpPr>
          <p:nvPr/>
        </p:nvCxnSpPr>
        <p:spPr bwMode="auto">
          <a:xfrm>
            <a:off x="8229600" y="7537450"/>
            <a:ext cx="152400" cy="0"/>
          </a:xfrm>
          <a:prstGeom prst="straightConnector1">
            <a:avLst/>
          </a:prstGeom>
          <a:noFill/>
          <a:ln w="38100">
            <a:solidFill>
              <a:srgbClr val="CC0000"/>
            </a:solidFill>
            <a:round/>
            <a:headEnd/>
            <a:tailEnd/>
          </a:ln>
          <a:extLst>
            <a:ext uri="{909E8E84-426E-40DD-AFC4-6F175D3DCCD1}">
              <a14:hiddenFill xmlns:a14="http://schemas.microsoft.com/office/drawing/2010/main">
                <a:noFill/>
              </a14:hiddenFill>
            </a:ext>
          </a:extLst>
        </p:spPr>
      </p:cxnSp>
      <p:cxnSp>
        <p:nvCxnSpPr>
          <p:cNvPr id="69664" name="AutoShape 93"/>
          <p:cNvCxnSpPr>
            <a:cxnSpLocks noChangeShapeType="1"/>
            <a:stCxn id="69662" idx="1"/>
            <a:endCxn id="69658" idx="0"/>
          </p:cNvCxnSpPr>
          <p:nvPr/>
        </p:nvCxnSpPr>
        <p:spPr bwMode="auto">
          <a:xfrm rot="10800000" flipV="1">
            <a:off x="7581900" y="7537450"/>
            <a:ext cx="647700" cy="66675"/>
          </a:xfrm>
          <a:prstGeom prst="bentConnector2">
            <a:avLst/>
          </a:prstGeom>
          <a:noFill/>
          <a:ln w="38100">
            <a:solidFill>
              <a:srgbClr val="CC0000"/>
            </a:solidFill>
            <a:miter lim="800000"/>
            <a:headEnd/>
            <a:tailEnd/>
          </a:ln>
          <a:extLst>
            <a:ext uri="{909E8E84-426E-40DD-AFC4-6F175D3DCCD1}">
              <a14:hiddenFill xmlns:a14="http://schemas.microsoft.com/office/drawing/2010/main">
                <a:noFill/>
              </a14:hiddenFill>
            </a:ext>
          </a:extLst>
        </p:spPr>
      </p:cxnSp>
      <p:cxnSp>
        <p:nvCxnSpPr>
          <p:cNvPr id="69665" name="AutoShape 94"/>
          <p:cNvCxnSpPr>
            <a:cxnSpLocks noChangeShapeType="1"/>
            <a:stCxn id="69662" idx="1"/>
            <a:endCxn id="69639" idx="0"/>
          </p:cNvCxnSpPr>
          <p:nvPr/>
        </p:nvCxnSpPr>
        <p:spPr bwMode="auto">
          <a:xfrm rot="10800000" flipV="1">
            <a:off x="7283450" y="7537450"/>
            <a:ext cx="946150" cy="66675"/>
          </a:xfrm>
          <a:prstGeom prst="bentConnector2">
            <a:avLst/>
          </a:prstGeom>
          <a:noFill/>
          <a:ln w="38100">
            <a:solidFill>
              <a:srgbClr val="CC0000"/>
            </a:solidFill>
            <a:miter lim="800000"/>
            <a:headEnd/>
            <a:tailEnd/>
          </a:ln>
          <a:extLst>
            <a:ext uri="{909E8E84-426E-40DD-AFC4-6F175D3DCCD1}">
              <a14:hiddenFill xmlns:a14="http://schemas.microsoft.com/office/drawing/2010/main">
                <a:noFill/>
              </a14:hiddenFill>
            </a:ext>
          </a:extLst>
        </p:spPr>
      </p:cxnSp>
      <p:sp>
        <p:nvSpPr>
          <p:cNvPr id="69666" name="Oval 95"/>
          <p:cNvSpPr>
            <a:spLocks noChangeArrowheads="1"/>
          </p:cNvSpPr>
          <p:nvPr/>
        </p:nvSpPr>
        <p:spPr bwMode="auto">
          <a:xfrm>
            <a:off x="7448550" y="7600950"/>
            <a:ext cx="76200" cy="47625"/>
          </a:xfrm>
          <a:prstGeom prst="ellipse">
            <a:avLst/>
          </a:prstGeom>
          <a:solidFill>
            <a:schemeClr val="accent1"/>
          </a:solidFill>
          <a:ln w="9525">
            <a:solidFill>
              <a:schemeClr val="tx1"/>
            </a:solidFill>
            <a:round/>
            <a:headEnd/>
            <a:tailEnd/>
          </a:ln>
        </p:spPr>
        <p:txBody>
          <a:bodyPr wrap="none" anchor="ctr"/>
          <a:lstStyle/>
          <a:p>
            <a:endParaRPr lang="en-US"/>
          </a:p>
        </p:txBody>
      </p:sp>
      <p:sp>
        <p:nvSpPr>
          <p:cNvPr id="69667" name="Oval 96"/>
          <p:cNvSpPr>
            <a:spLocks noChangeArrowheads="1"/>
          </p:cNvSpPr>
          <p:nvPr/>
        </p:nvSpPr>
        <p:spPr bwMode="auto">
          <a:xfrm>
            <a:off x="7150100" y="7607300"/>
            <a:ext cx="76200" cy="47625"/>
          </a:xfrm>
          <a:prstGeom prst="ellipse">
            <a:avLst/>
          </a:prstGeom>
          <a:solidFill>
            <a:schemeClr val="accent1"/>
          </a:solidFill>
          <a:ln w="9525">
            <a:solidFill>
              <a:schemeClr val="tx1"/>
            </a:solidFill>
            <a:round/>
            <a:headEnd/>
            <a:tailEnd/>
          </a:ln>
        </p:spPr>
        <p:txBody>
          <a:bodyPr wrap="none" anchor="ctr"/>
          <a:lstStyle/>
          <a:p>
            <a:endParaRPr lang="en-US"/>
          </a:p>
        </p:txBody>
      </p:sp>
      <p:cxnSp>
        <p:nvCxnSpPr>
          <p:cNvPr id="69668" name="AutoShape 97"/>
          <p:cNvCxnSpPr>
            <a:cxnSpLocks noChangeShapeType="1"/>
            <a:stCxn id="69673" idx="0"/>
            <a:endCxn id="69660" idx="4"/>
          </p:cNvCxnSpPr>
          <p:nvPr/>
        </p:nvCxnSpPr>
        <p:spPr bwMode="auto">
          <a:xfrm flipV="1">
            <a:off x="7747000" y="7654925"/>
            <a:ext cx="38100" cy="3625850"/>
          </a:xfrm>
          <a:prstGeom prst="straightConnector1">
            <a:avLst/>
          </a:prstGeom>
          <a:noFill/>
          <a:ln w="38100">
            <a:solidFill>
              <a:srgbClr val="CC0000"/>
            </a:solidFill>
            <a:round/>
            <a:headEnd/>
            <a:tailEnd/>
          </a:ln>
          <a:extLst>
            <a:ext uri="{909E8E84-426E-40DD-AFC4-6F175D3DCCD1}">
              <a14:hiddenFill xmlns:a14="http://schemas.microsoft.com/office/drawing/2010/main">
                <a:noFill/>
              </a14:hiddenFill>
            </a:ext>
          </a:extLst>
        </p:spPr>
      </p:cxnSp>
      <p:cxnSp>
        <p:nvCxnSpPr>
          <p:cNvPr id="69669" name="AutoShape 98"/>
          <p:cNvCxnSpPr>
            <a:cxnSpLocks noChangeShapeType="1"/>
            <a:stCxn id="69672" idx="0"/>
            <a:endCxn id="69666" idx="4"/>
          </p:cNvCxnSpPr>
          <p:nvPr/>
        </p:nvCxnSpPr>
        <p:spPr bwMode="auto">
          <a:xfrm flipV="1">
            <a:off x="7442200" y="7648575"/>
            <a:ext cx="44450" cy="3632200"/>
          </a:xfrm>
          <a:prstGeom prst="straightConnector1">
            <a:avLst/>
          </a:prstGeom>
          <a:noFill/>
          <a:ln w="38100">
            <a:solidFill>
              <a:srgbClr val="CC0000"/>
            </a:solidFill>
            <a:round/>
            <a:headEnd/>
            <a:tailEnd/>
          </a:ln>
          <a:extLst>
            <a:ext uri="{909E8E84-426E-40DD-AFC4-6F175D3DCCD1}">
              <a14:hiddenFill xmlns:a14="http://schemas.microsoft.com/office/drawing/2010/main">
                <a:noFill/>
              </a14:hiddenFill>
            </a:ext>
          </a:extLst>
        </p:spPr>
      </p:cxnSp>
      <p:cxnSp>
        <p:nvCxnSpPr>
          <p:cNvPr id="69670" name="AutoShape 99"/>
          <p:cNvCxnSpPr>
            <a:cxnSpLocks noChangeShapeType="1"/>
            <a:stCxn id="69671" idx="0"/>
            <a:endCxn id="69667" idx="4"/>
          </p:cNvCxnSpPr>
          <p:nvPr/>
        </p:nvCxnSpPr>
        <p:spPr bwMode="auto">
          <a:xfrm flipV="1">
            <a:off x="7137400" y="7654925"/>
            <a:ext cx="50800" cy="3625850"/>
          </a:xfrm>
          <a:prstGeom prst="straightConnector1">
            <a:avLst/>
          </a:prstGeom>
          <a:noFill/>
          <a:ln w="38100">
            <a:solidFill>
              <a:srgbClr val="CC0000"/>
            </a:solidFill>
            <a:round/>
            <a:headEnd/>
            <a:tailEnd/>
          </a:ln>
          <a:extLst>
            <a:ext uri="{909E8E84-426E-40DD-AFC4-6F175D3DCCD1}">
              <a14:hiddenFill xmlns:a14="http://schemas.microsoft.com/office/drawing/2010/main">
                <a:noFill/>
              </a14:hiddenFill>
            </a:ext>
          </a:extLst>
        </p:spPr>
      </p:cxnSp>
      <p:sp>
        <p:nvSpPr>
          <p:cNvPr id="69671" name="Line 100"/>
          <p:cNvSpPr>
            <a:spLocks noChangeShapeType="1"/>
          </p:cNvSpPr>
          <p:nvPr/>
        </p:nvSpPr>
        <p:spPr bwMode="auto">
          <a:xfrm>
            <a:off x="7137400" y="11280775"/>
            <a:ext cx="76200" cy="53340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69672" name="Line 101"/>
          <p:cNvSpPr>
            <a:spLocks noChangeShapeType="1"/>
          </p:cNvSpPr>
          <p:nvPr/>
        </p:nvSpPr>
        <p:spPr bwMode="auto">
          <a:xfrm>
            <a:off x="7442200" y="11280775"/>
            <a:ext cx="76200" cy="53340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69673" name="Line 102"/>
          <p:cNvSpPr>
            <a:spLocks noChangeShapeType="1"/>
          </p:cNvSpPr>
          <p:nvPr/>
        </p:nvSpPr>
        <p:spPr bwMode="auto">
          <a:xfrm>
            <a:off x="7747000" y="11280775"/>
            <a:ext cx="76200" cy="53340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69674" name="Rectangle 103"/>
          <p:cNvSpPr>
            <a:spLocks noChangeArrowheads="1"/>
          </p:cNvSpPr>
          <p:nvPr/>
        </p:nvSpPr>
        <p:spPr bwMode="auto">
          <a:xfrm>
            <a:off x="7747000" y="2971800"/>
            <a:ext cx="152400" cy="76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en-US"/>
          </a:p>
        </p:txBody>
      </p:sp>
      <p:cxnSp>
        <p:nvCxnSpPr>
          <p:cNvPr id="69675" name="AutoShape 104"/>
          <p:cNvCxnSpPr>
            <a:cxnSpLocks noChangeShapeType="1"/>
            <a:stCxn id="69676" idx="1"/>
            <a:endCxn id="69674" idx="3"/>
          </p:cNvCxnSpPr>
          <p:nvPr/>
        </p:nvCxnSpPr>
        <p:spPr bwMode="auto">
          <a:xfrm flipH="1">
            <a:off x="7899400" y="3009900"/>
            <a:ext cx="3302000" cy="0"/>
          </a:xfrm>
          <a:prstGeom prst="straightConnector1">
            <a:avLst/>
          </a:prstGeom>
          <a:noFill/>
          <a:ln w="38100">
            <a:solidFill>
              <a:schemeClr val="tx1"/>
            </a:solidFill>
            <a:round/>
            <a:headEnd/>
            <a:tailEnd/>
          </a:ln>
          <a:extLst>
            <a:ext uri="{909E8E84-426E-40DD-AFC4-6F175D3DCCD1}">
              <a14:hiddenFill xmlns:a14="http://schemas.microsoft.com/office/drawing/2010/main">
                <a:noFill/>
              </a14:hiddenFill>
            </a:ext>
          </a:extLst>
        </p:spPr>
      </p:cxnSp>
      <p:sp>
        <p:nvSpPr>
          <p:cNvPr id="69676" name="Rectangle 105"/>
          <p:cNvSpPr>
            <a:spLocks noChangeArrowheads="1"/>
          </p:cNvSpPr>
          <p:nvPr/>
        </p:nvSpPr>
        <p:spPr bwMode="auto">
          <a:xfrm>
            <a:off x="11201400" y="2971800"/>
            <a:ext cx="152400" cy="76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en-US"/>
          </a:p>
        </p:txBody>
      </p:sp>
      <p:cxnSp>
        <p:nvCxnSpPr>
          <p:cNvPr id="69677" name="AutoShape 106"/>
          <p:cNvCxnSpPr>
            <a:cxnSpLocks noChangeShapeType="1"/>
            <a:stCxn id="69702" idx="1"/>
            <a:endCxn id="69676" idx="1"/>
          </p:cNvCxnSpPr>
          <p:nvPr/>
        </p:nvCxnSpPr>
        <p:spPr bwMode="auto">
          <a:xfrm flipH="1">
            <a:off x="11201400" y="3009900"/>
            <a:ext cx="949325" cy="0"/>
          </a:xfrm>
          <a:prstGeom prst="straightConnector1">
            <a:avLst/>
          </a:prstGeom>
          <a:noFill/>
          <a:ln w="38100">
            <a:solidFill>
              <a:schemeClr val="tx1"/>
            </a:solidFill>
            <a:round/>
            <a:headEnd/>
            <a:tailEnd/>
          </a:ln>
          <a:extLst>
            <a:ext uri="{909E8E84-426E-40DD-AFC4-6F175D3DCCD1}">
              <a14:hiddenFill xmlns:a14="http://schemas.microsoft.com/office/drawing/2010/main">
                <a:noFill/>
              </a14:hiddenFill>
            </a:ext>
          </a:extLst>
        </p:spPr>
      </p:cxnSp>
      <p:sp>
        <p:nvSpPr>
          <p:cNvPr id="69678" name="Rectangle 107"/>
          <p:cNvSpPr>
            <a:spLocks noChangeArrowheads="1"/>
          </p:cNvSpPr>
          <p:nvPr/>
        </p:nvSpPr>
        <p:spPr bwMode="auto">
          <a:xfrm rot="492141">
            <a:off x="11960225" y="2870200"/>
            <a:ext cx="539750" cy="288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en-US"/>
          </a:p>
        </p:txBody>
      </p:sp>
      <p:cxnSp>
        <p:nvCxnSpPr>
          <p:cNvPr id="69679" name="AutoShape 108"/>
          <p:cNvCxnSpPr>
            <a:cxnSpLocks noChangeShapeType="1"/>
            <a:stCxn id="69694" idx="0"/>
            <a:endCxn id="69692" idx="1"/>
          </p:cNvCxnSpPr>
          <p:nvPr/>
        </p:nvCxnSpPr>
        <p:spPr bwMode="auto">
          <a:xfrm rot="5400000" flipH="1" flipV="1">
            <a:off x="7923213" y="8774112"/>
            <a:ext cx="3975100" cy="1514475"/>
          </a:xfrm>
          <a:prstGeom prst="bentConnector2">
            <a:avLst/>
          </a:prstGeom>
          <a:noFill/>
          <a:ln w="12700">
            <a:solidFill>
              <a:srgbClr val="009900"/>
            </a:solidFill>
            <a:miter lim="800000"/>
            <a:headEnd/>
            <a:tailEnd/>
          </a:ln>
          <a:extLst>
            <a:ext uri="{909E8E84-426E-40DD-AFC4-6F175D3DCCD1}">
              <a14:hiddenFill xmlns:a14="http://schemas.microsoft.com/office/drawing/2010/main">
                <a:noFill/>
              </a14:hiddenFill>
            </a:ext>
          </a:extLst>
        </p:spPr>
      </p:cxnSp>
      <p:sp>
        <p:nvSpPr>
          <p:cNvPr id="60464" name="Freeform 110"/>
          <p:cNvSpPr>
            <a:spLocks/>
          </p:cNvSpPr>
          <p:nvPr/>
        </p:nvSpPr>
        <p:spPr bwMode="auto">
          <a:xfrm rot="-3706958">
            <a:off x="7488237" y="10418763"/>
            <a:ext cx="1450975" cy="3168650"/>
          </a:xfrm>
          <a:custGeom>
            <a:avLst/>
            <a:gdLst>
              <a:gd name="T0" fmla="*/ 0 w 622"/>
              <a:gd name="T1" fmla="*/ 0 h 1301"/>
              <a:gd name="T2" fmla="*/ 2147483647 w 622"/>
              <a:gd name="T3" fmla="*/ 2147483647 h 1301"/>
              <a:gd name="T4" fmla="*/ 2147483647 w 622"/>
              <a:gd name="T5" fmla="*/ 2147483647 h 1301"/>
              <a:gd name="T6" fmla="*/ 2147483647 w 622"/>
              <a:gd name="T7" fmla="*/ 2147483647 h 1301"/>
              <a:gd name="T8" fmla="*/ 2147483647 w 622"/>
              <a:gd name="T9" fmla="*/ 2147483647 h 1301"/>
              <a:gd name="T10" fmla="*/ 2147483647 w 622"/>
              <a:gd name="T11" fmla="*/ 2147483647 h 1301"/>
              <a:gd name="T12" fmla="*/ 0 60000 65536"/>
              <a:gd name="T13" fmla="*/ 0 60000 65536"/>
              <a:gd name="T14" fmla="*/ 0 60000 65536"/>
              <a:gd name="T15" fmla="*/ 0 60000 65536"/>
              <a:gd name="T16" fmla="*/ 0 60000 65536"/>
              <a:gd name="T17" fmla="*/ 0 60000 65536"/>
              <a:gd name="T18" fmla="*/ 0 w 622"/>
              <a:gd name="T19" fmla="*/ 0 h 1301"/>
              <a:gd name="T20" fmla="*/ 622 w 622"/>
              <a:gd name="T21" fmla="*/ 1301 h 1301"/>
            </a:gdLst>
            <a:ahLst/>
            <a:cxnLst>
              <a:cxn ang="T12">
                <a:pos x="T0" y="T1"/>
              </a:cxn>
              <a:cxn ang="T13">
                <a:pos x="T2" y="T3"/>
              </a:cxn>
              <a:cxn ang="T14">
                <a:pos x="T4" y="T5"/>
              </a:cxn>
              <a:cxn ang="T15">
                <a:pos x="T6" y="T7"/>
              </a:cxn>
              <a:cxn ang="T16">
                <a:pos x="T8" y="T9"/>
              </a:cxn>
              <a:cxn ang="T17">
                <a:pos x="T10" y="T11"/>
              </a:cxn>
            </a:cxnLst>
            <a:rect l="T18" t="T19" r="T20" b="T21"/>
            <a:pathLst>
              <a:path w="622" h="1301">
                <a:moveTo>
                  <a:pt x="0" y="0"/>
                </a:moveTo>
                <a:cubicBezTo>
                  <a:pt x="25" y="9"/>
                  <a:pt x="101" y="15"/>
                  <a:pt x="149" y="53"/>
                </a:cubicBezTo>
                <a:cubicBezTo>
                  <a:pt x="197" y="91"/>
                  <a:pt x="237" y="140"/>
                  <a:pt x="291" y="226"/>
                </a:cubicBezTo>
                <a:cubicBezTo>
                  <a:pt x="345" y="312"/>
                  <a:pt x="424" y="441"/>
                  <a:pt x="473" y="571"/>
                </a:cubicBezTo>
                <a:cubicBezTo>
                  <a:pt x="522" y="701"/>
                  <a:pt x="561" y="886"/>
                  <a:pt x="586" y="1008"/>
                </a:cubicBezTo>
                <a:cubicBezTo>
                  <a:pt x="611" y="1130"/>
                  <a:pt x="615" y="1240"/>
                  <a:pt x="622" y="1301"/>
                </a:cubicBezTo>
              </a:path>
            </a:pathLst>
          </a:custGeom>
          <a:solidFill>
            <a:schemeClr val="bg1">
              <a:lumMod val="85000"/>
              <a:alpha val="20000"/>
            </a:schemeClr>
          </a:solidFill>
          <a:ln w="9525">
            <a:solidFill>
              <a:schemeClr val="tx1"/>
            </a:solidFill>
            <a:round/>
            <a:headEnd/>
            <a:tailEnd/>
          </a:ln>
        </p:spPr>
        <p:txBody>
          <a:bodyPr/>
          <a:lstStyle/>
          <a:p>
            <a:pPr>
              <a:defRPr/>
            </a:pPr>
            <a:endParaRPr lang="en-US"/>
          </a:p>
        </p:txBody>
      </p:sp>
      <p:sp>
        <p:nvSpPr>
          <p:cNvPr id="69681" name="Rectangle 111"/>
          <p:cNvSpPr>
            <a:spLocks noChangeArrowheads="1"/>
          </p:cNvSpPr>
          <p:nvPr/>
        </p:nvSpPr>
        <p:spPr bwMode="auto">
          <a:xfrm>
            <a:off x="7067550" y="7270750"/>
            <a:ext cx="152400" cy="76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en-US"/>
          </a:p>
        </p:txBody>
      </p:sp>
      <p:sp>
        <p:nvSpPr>
          <p:cNvPr id="69682" name="Rectangle 112"/>
          <p:cNvSpPr>
            <a:spLocks noChangeArrowheads="1"/>
          </p:cNvSpPr>
          <p:nvPr/>
        </p:nvSpPr>
        <p:spPr bwMode="auto">
          <a:xfrm>
            <a:off x="6699250" y="3467100"/>
            <a:ext cx="152400" cy="76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en-US"/>
          </a:p>
        </p:txBody>
      </p:sp>
      <p:sp>
        <p:nvSpPr>
          <p:cNvPr id="69683" name="Text Box 113"/>
          <p:cNvSpPr txBox="1">
            <a:spLocks noChangeArrowheads="1"/>
          </p:cNvSpPr>
          <p:nvPr/>
        </p:nvSpPr>
        <p:spPr bwMode="auto">
          <a:xfrm>
            <a:off x="7975600" y="7073900"/>
            <a:ext cx="1066800" cy="273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1200">
                <a:solidFill>
                  <a:schemeClr val="tx1"/>
                </a:solidFill>
                <a:latin typeface="Arial" charset="0"/>
              </a:defRPr>
            </a:lvl1pPr>
            <a:lvl2pPr marL="742950" indent="-285750" eaLnBrk="0" hangingPunct="0">
              <a:defRPr sz="1200">
                <a:solidFill>
                  <a:schemeClr val="tx1"/>
                </a:solidFill>
                <a:latin typeface="Arial" charset="0"/>
              </a:defRPr>
            </a:lvl2pPr>
            <a:lvl3pPr marL="1143000" indent="-228600" eaLnBrk="0" hangingPunct="0">
              <a:defRPr sz="1200">
                <a:solidFill>
                  <a:schemeClr val="tx1"/>
                </a:solidFill>
                <a:latin typeface="Arial" charset="0"/>
              </a:defRPr>
            </a:lvl3pPr>
            <a:lvl4pPr marL="1600200" indent="-228600" eaLnBrk="0" hangingPunct="0">
              <a:defRPr sz="1200">
                <a:solidFill>
                  <a:schemeClr val="tx1"/>
                </a:solidFill>
                <a:latin typeface="Arial" charset="0"/>
              </a:defRPr>
            </a:lvl4pPr>
            <a:lvl5pPr marL="2057400" indent="-228600" eaLnBrk="0" hangingPunct="0">
              <a:defRPr sz="1200">
                <a:solidFill>
                  <a:schemeClr val="tx1"/>
                </a:solidFill>
                <a:latin typeface="Arial" charset="0"/>
              </a:defRPr>
            </a:lvl5pPr>
            <a:lvl6pPr marL="2514600" indent="-228600" algn="ctr" eaLnBrk="0" fontAlgn="base" hangingPunct="0">
              <a:spcBef>
                <a:spcPct val="0"/>
              </a:spcBef>
              <a:spcAft>
                <a:spcPct val="0"/>
              </a:spcAft>
              <a:defRPr sz="1200">
                <a:solidFill>
                  <a:schemeClr val="tx1"/>
                </a:solidFill>
                <a:latin typeface="Arial" charset="0"/>
              </a:defRPr>
            </a:lvl6pPr>
            <a:lvl7pPr marL="2971800" indent="-228600" algn="ctr" eaLnBrk="0" fontAlgn="base" hangingPunct="0">
              <a:spcBef>
                <a:spcPct val="0"/>
              </a:spcBef>
              <a:spcAft>
                <a:spcPct val="0"/>
              </a:spcAft>
              <a:defRPr sz="1200">
                <a:solidFill>
                  <a:schemeClr val="tx1"/>
                </a:solidFill>
                <a:latin typeface="Arial" charset="0"/>
              </a:defRPr>
            </a:lvl7pPr>
            <a:lvl8pPr marL="3429000" indent="-228600" algn="ctr" eaLnBrk="0" fontAlgn="base" hangingPunct="0">
              <a:spcBef>
                <a:spcPct val="0"/>
              </a:spcBef>
              <a:spcAft>
                <a:spcPct val="0"/>
              </a:spcAft>
              <a:defRPr sz="1200">
                <a:solidFill>
                  <a:schemeClr val="tx1"/>
                </a:solidFill>
                <a:latin typeface="Arial" charset="0"/>
              </a:defRPr>
            </a:lvl8pPr>
            <a:lvl9pPr marL="3886200" indent="-228600" algn="ctr" eaLnBrk="0" fontAlgn="base" hangingPunct="0">
              <a:spcBef>
                <a:spcPct val="0"/>
              </a:spcBef>
              <a:spcAft>
                <a:spcPct val="0"/>
              </a:spcAft>
              <a:defRPr sz="1200">
                <a:solidFill>
                  <a:schemeClr val="tx1"/>
                </a:solidFill>
                <a:latin typeface="Arial" charset="0"/>
              </a:defRPr>
            </a:lvl9pPr>
          </a:lstStyle>
          <a:p>
            <a:pPr algn="l" eaLnBrk="1" hangingPunct="1">
              <a:spcBef>
                <a:spcPct val="50000"/>
              </a:spcBef>
            </a:pPr>
            <a:r>
              <a:rPr lang="en-US"/>
              <a:t>Relays</a:t>
            </a:r>
          </a:p>
        </p:txBody>
      </p:sp>
      <p:sp>
        <p:nvSpPr>
          <p:cNvPr id="69684" name="Freeform 114"/>
          <p:cNvSpPr>
            <a:spLocks/>
          </p:cNvSpPr>
          <p:nvPr/>
        </p:nvSpPr>
        <p:spPr bwMode="auto">
          <a:xfrm flipV="1">
            <a:off x="5918200" y="6584950"/>
            <a:ext cx="838200" cy="304800"/>
          </a:xfrm>
          <a:custGeom>
            <a:avLst/>
            <a:gdLst>
              <a:gd name="T0" fmla="*/ 0 w 528"/>
              <a:gd name="T1" fmla="*/ 2147483647 h 192"/>
              <a:gd name="T2" fmla="*/ 2147483647 w 528"/>
              <a:gd name="T3" fmla="*/ 2147483647 h 192"/>
              <a:gd name="T4" fmla="*/ 2147483647 w 528"/>
              <a:gd name="T5" fmla="*/ 0 h 192"/>
              <a:gd name="T6" fmla="*/ 2147483647 w 528"/>
              <a:gd name="T7" fmla="*/ 0 h 192"/>
              <a:gd name="T8" fmla="*/ 2147483647 w 528"/>
              <a:gd name="T9" fmla="*/ 2147483647 h 192"/>
              <a:gd name="T10" fmla="*/ 2147483647 w 528"/>
              <a:gd name="T11" fmla="*/ 2147483647 h 192"/>
              <a:gd name="T12" fmla="*/ 0 60000 65536"/>
              <a:gd name="T13" fmla="*/ 0 60000 65536"/>
              <a:gd name="T14" fmla="*/ 0 60000 65536"/>
              <a:gd name="T15" fmla="*/ 0 60000 65536"/>
              <a:gd name="T16" fmla="*/ 0 60000 65536"/>
              <a:gd name="T17" fmla="*/ 0 60000 65536"/>
              <a:gd name="T18" fmla="*/ 0 w 528"/>
              <a:gd name="T19" fmla="*/ 0 h 192"/>
              <a:gd name="T20" fmla="*/ 528 w 528"/>
              <a:gd name="T21" fmla="*/ 192 h 192"/>
            </a:gdLst>
            <a:ahLst/>
            <a:cxnLst>
              <a:cxn ang="T12">
                <a:pos x="T0" y="T1"/>
              </a:cxn>
              <a:cxn ang="T13">
                <a:pos x="T2" y="T3"/>
              </a:cxn>
              <a:cxn ang="T14">
                <a:pos x="T4" y="T5"/>
              </a:cxn>
              <a:cxn ang="T15">
                <a:pos x="T6" y="T7"/>
              </a:cxn>
              <a:cxn ang="T16">
                <a:pos x="T8" y="T9"/>
              </a:cxn>
              <a:cxn ang="T17">
                <a:pos x="T10" y="T11"/>
              </a:cxn>
            </a:cxnLst>
            <a:rect l="T18" t="T19" r="T20" b="T21"/>
            <a:pathLst>
              <a:path w="528" h="192">
                <a:moveTo>
                  <a:pt x="0" y="192"/>
                </a:moveTo>
                <a:lnTo>
                  <a:pt x="192" y="192"/>
                </a:lnTo>
                <a:lnTo>
                  <a:pt x="192" y="0"/>
                </a:lnTo>
                <a:lnTo>
                  <a:pt x="336" y="0"/>
                </a:lnTo>
                <a:lnTo>
                  <a:pt x="336" y="192"/>
                </a:lnTo>
                <a:lnTo>
                  <a:pt x="528" y="192"/>
                </a:lnTo>
              </a:path>
            </a:pathLst>
          </a:custGeom>
          <a:noFill/>
          <a:ln w="9525">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69685" name="Freeform 115"/>
          <p:cNvSpPr>
            <a:spLocks/>
          </p:cNvSpPr>
          <p:nvPr/>
        </p:nvSpPr>
        <p:spPr bwMode="auto">
          <a:xfrm>
            <a:off x="11083925" y="2635250"/>
            <a:ext cx="838200" cy="304800"/>
          </a:xfrm>
          <a:custGeom>
            <a:avLst/>
            <a:gdLst>
              <a:gd name="T0" fmla="*/ 0 w 528"/>
              <a:gd name="T1" fmla="*/ 2147483647 h 192"/>
              <a:gd name="T2" fmla="*/ 2147483647 w 528"/>
              <a:gd name="T3" fmla="*/ 2147483647 h 192"/>
              <a:gd name="T4" fmla="*/ 2147483647 w 528"/>
              <a:gd name="T5" fmla="*/ 0 h 192"/>
              <a:gd name="T6" fmla="*/ 2147483647 w 528"/>
              <a:gd name="T7" fmla="*/ 0 h 192"/>
              <a:gd name="T8" fmla="*/ 2147483647 w 528"/>
              <a:gd name="T9" fmla="*/ 2147483647 h 192"/>
              <a:gd name="T10" fmla="*/ 2147483647 w 528"/>
              <a:gd name="T11" fmla="*/ 2147483647 h 192"/>
              <a:gd name="T12" fmla="*/ 0 60000 65536"/>
              <a:gd name="T13" fmla="*/ 0 60000 65536"/>
              <a:gd name="T14" fmla="*/ 0 60000 65536"/>
              <a:gd name="T15" fmla="*/ 0 60000 65536"/>
              <a:gd name="T16" fmla="*/ 0 60000 65536"/>
              <a:gd name="T17" fmla="*/ 0 60000 65536"/>
              <a:gd name="T18" fmla="*/ 0 w 528"/>
              <a:gd name="T19" fmla="*/ 0 h 192"/>
              <a:gd name="T20" fmla="*/ 528 w 528"/>
              <a:gd name="T21" fmla="*/ 192 h 192"/>
            </a:gdLst>
            <a:ahLst/>
            <a:cxnLst>
              <a:cxn ang="T12">
                <a:pos x="T0" y="T1"/>
              </a:cxn>
              <a:cxn ang="T13">
                <a:pos x="T2" y="T3"/>
              </a:cxn>
              <a:cxn ang="T14">
                <a:pos x="T4" y="T5"/>
              </a:cxn>
              <a:cxn ang="T15">
                <a:pos x="T6" y="T7"/>
              </a:cxn>
              <a:cxn ang="T16">
                <a:pos x="T8" y="T9"/>
              </a:cxn>
              <a:cxn ang="T17">
                <a:pos x="T10" y="T11"/>
              </a:cxn>
            </a:cxnLst>
            <a:rect l="T18" t="T19" r="T20" b="T21"/>
            <a:pathLst>
              <a:path w="528" h="192">
                <a:moveTo>
                  <a:pt x="0" y="192"/>
                </a:moveTo>
                <a:lnTo>
                  <a:pt x="192" y="192"/>
                </a:lnTo>
                <a:lnTo>
                  <a:pt x="192" y="0"/>
                </a:lnTo>
                <a:lnTo>
                  <a:pt x="336" y="0"/>
                </a:lnTo>
                <a:lnTo>
                  <a:pt x="336" y="192"/>
                </a:lnTo>
                <a:lnTo>
                  <a:pt x="528" y="192"/>
                </a:lnTo>
              </a:path>
            </a:pathLst>
          </a:custGeom>
          <a:noFill/>
          <a:ln w="9525">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cxnSp>
        <p:nvCxnSpPr>
          <p:cNvPr id="69686" name="AutoShape 116"/>
          <p:cNvCxnSpPr>
            <a:cxnSpLocks noChangeShapeType="1"/>
            <a:stCxn id="69674" idx="3"/>
            <a:endCxn id="69687" idx="3"/>
          </p:cNvCxnSpPr>
          <p:nvPr/>
        </p:nvCxnSpPr>
        <p:spPr bwMode="auto">
          <a:xfrm flipH="1">
            <a:off x="6604000" y="3009900"/>
            <a:ext cx="1295400" cy="50800"/>
          </a:xfrm>
          <a:prstGeom prst="straightConnector1">
            <a:avLst/>
          </a:prstGeom>
          <a:noFill/>
          <a:ln w="38100">
            <a:solidFill>
              <a:schemeClr val="tx1"/>
            </a:solidFill>
            <a:round/>
            <a:headEnd/>
            <a:tailEnd/>
          </a:ln>
          <a:extLst>
            <a:ext uri="{909E8E84-426E-40DD-AFC4-6F175D3DCCD1}">
              <a14:hiddenFill xmlns:a14="http://schemas.microsoft.com/office/drawing/2010/main">
                <a:noFill/>
              </a14:hiddenFill>
            </a:ext>
          </a:extLst>
        </p:spPr>
      </p:cxnSp>
      <p:sp>
        <p:nvSpPr>
          <p:cNvPr id="69687" name="Rectangle 117"/>
          <p:cNvSpPr>
            <a:spLocks noChangeArrowheads="1"/>
          </p:cNvSpPr>
          <p:nvPr/>
        </p:nvSpPr>
        <p:spPr bwMode="auto">
          <a:xfrm>
            <a:off x="6451600" y="3022600"/>
            <a:ext cx="152400" cy="76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en-US"/>
          </a:p>
        </p:txBody>
      </p:sp>
      <p:grpSp>
        <p:nvGrpSpPr>
          <p:cNvPr id="69688" name="Group 118"/>
          <p:cNvGrpSpPr>
            <a:grpSpLocks/>
          </p:cNvGrpSpPr>
          <p:nvPr/>
        </p:nvGrpSpPr>
        <p:grpSpPr bwMode="auto">
          <a:xfrm>
            <a:off x="5816600" y="7042150"/>
            <a:ext cx="1066800" cy="1022350"/>
            <a:chOff x="1424" y="2688"/>
            <a:chExt cx="672" cy="643"/>
          </a:xfrm>
        </p:grpSpPr>
        <p:pic>
          <p:nvPicPr>
            <p:cNvPr id="69696" name="Picture 119"/>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584" y="2688"/>
              <a:ext cx="382" cy="4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9697" name="Text Box 120"/>
            <p:cNvSpPr txBox="1">
              <a:spLocks noChangeArrowheads="1"/>
            </p:cNvSpPr>
            <p:nvPr/>
          </p:nvSpPr>
          <p:spPr bwMode="auto">
            <a:xfrm>
              <a:off x="1424" y="3128"/>
              <a:ext cx="672" cy="2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1200">
                  <a:solidFill>
                    <a:schemeClr val="tx1"/>
                  </a:solidFill>
                  <a:latin typeface="Arial" charset="0"/>
                </a:defRPr>
              </a:lvl1pPr>
              <a:lvl2pPr marL="742950" indent="-285750" eaLnBrk="0" hangingPunct="0">
                <a:defRPr sz="1200">
                  <a:solidFill>
                    <a:schemeClr val="tx1"/>
                  </a:solidFill>
                  <a:latin typeface="Arial" charset="0"/>
                </a:defRPr>
              </a:lvl2pPr>
              <a:lvl3pPr marL="1143000" indent="-228600" eaLnBrk="0" hangingPunct="0">
                <a:defRPr sz="1200">
                  <a:solidFill>
                    <a:schemeClr val="tx1"/>
                  </a:solidFill>
                  <a:latin typeface="Arial" charset="0"/>
                </a:defRPr>
              </a:lvl3pPr>
              <a:lvl4pPr marL="1600200" indent="-228600" eaLnBrk="0" hangingPunct="0">
                <a:defRPr sz="1200">
                  <a:solidFill>
                    <a:schemeClr val="tx1"/>
                  </a:solidFill>
                  <a:latin typeface="Arial" charset="0"/>
                </a:defRPr>
              </a:lvl4pPr>
              <a:lvl5pPr marL="2057400" indent="-228600" eaLnBrk="0" hangingPunct="0">
                <a:defRPr sz="1200">
                  <a:solidFill>
                    <a:schemeClr val="tx1"/>
                  </a:solidFill>
                  <a:latin typeface="Arial" charset="0"/>
                </a:defRPr>
              </a:lvl5pPr>
              <a:lvl6pPr marL="2514600" indent="-228600" algn="ctr" eaLnBrk="0" fontAlgn="base" hangingPunct="0">
                <a:spcBef>
                  <a:spcPct val="0"/>
                </a:spcBef>
                <a:spcAft>
                  <a:spcPct val="0"/>
                </a:spcAft>
                <a:defRPr sz="1200">
                  <a:solidFill>
                    <a:schemeClr val="tx1"/>
                  </a:solidFill>
                  <a:latin typeface="Arial" charset="0"/>
                </a:defRPr>
              </a:lvl6pPr>
              <a:lvl7pPr marL="2971800" indent="-228600" algn="ctr" eaLnBrk="0" fontAlgn="base" hangingPunct="0">
                <a:spcBef>
                  <a:spcPct val="0"/>
                </a:spcBef>
                <a:spcAft>
                  <a:spcPct val="0"/>
                </a:spcAft>
                <a:defRPr sz="1200">
                  <a:solidFill>
                    <a:schemeClr val="tx1"/>
                  </a:solidFill>
                  <a:latin typeface="Arial" charset="0"/>
                </a:defRPr>
              </a:lvl7pPr>
              <a:lvl8pPr marL="3429000" indent="-228600" algn="ctr" eaLnBrk="0" fontAlgn="base" hangingPunct="0">
                <a:spcBef>
                  <a:spcPct val="0"/>
                </a:spcBef>
                <a:spcAft>
                  <a:spcPct val="0"/>
                </a:spcAft>
                <a:defRPr sz="1200">
                  <a:solidFill>
                    <a:schemeClr val="tx1"/>
                  </a:solidFill>
                  <a:latin typeface="Arial" charset="0"/>
                </a:defRPr>
              </a:lvl8pPr>
              <a:lvl9pPr marL="3886200" indent="-228600" algn="ctr" eaLnBrk="0" fontAlgn="base" hangingPunct="0">
                <a:spcBef>
                  <a:spcPct val="0"/>
                </a:spcBef>
                <a:spcAft>
                  <a:spcPct val="0"/>
                </a:spcAft>
                <a:defRPr sz="1200">
                  <a:solidFill>
                    <a:schemeClr val="tx1"/>
                  </a:solidFill>
                  <a:latin typeface="Arial" charset="0"/>
                </a:defRPr>
              </a:lvl9pPr>
            </a:lstStyle>
            <a:p>
              <a:pPr eaLnBrk="1" hangingPunct="1">
                <a:spcBef>
                  <a:spcPct val="50000"/>
                </a:spcBef>
              </a:pPr>
              <a:r>
                <a:rPr lang="en-US" sz="600"/>
                <a:t>Grayhill-70-ODC5</a:t>
              </a:r>
            </a:p>
            <a:p>
              <a:pPr eaLnBrk="1" hangingPunct="1">
                <a:spcBef>
                  <a:spcPct val="50000"/>
                </a:spcBef>
              </a:pPr>
              <a:r>
                <a:rPr lang="en-US" sz="600"/>
                <a:t>(latency: 20 micS)</a:t>
              </a:r>
            </a:p>
          </p:txBody>
        </p:sp>
      </p:grpSp>
      <p:sp>
        <p:nvSpPr>
          <p:cNvPr id="69689" name="Text Box 121"/>
          <p:cNvSpPr txBox="1">
            <a:spLocks noChangeArrowheads="1"/>
          </p:cNvSpPr>
          <p:nvPr/>
        </p:nvSpPr>
        <p:spPr bwMode="auto">
          <a:xfrm>
            <a:off x="7924800" y="6096000"/>
            <a:ext cx="1524000"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1200">
                <a:solidFill>
                  <a:schemeClr val="tx1"/>
                </a:solidFill>
                <a:latin typeface="Arial" charset="0"/>
              </a:defRPr>
            </a:lvl1pPr>
            <a:lvl2pPr marL="742950" indent="-285750" eaLnBrk="0" hangingPunct="0">
              <a:defRPr sz="1200">
                <a:solidFill>
                  <a:schemeClr val="tx1"/>
                </a:solidFill>
                <a:latin typeface="Arial" charset="0"/>
              </a:defRPr>
            </a:lvl2pPr>
            <a:lvl3pPr marL="1143000" indent="-228600" eaLnBrk="0" hangingPunct="0">
              <a:defRPr sz="1200">
                <a:solidFill>
                  <a:schemeClr val="tx1"/>
                </a:solidFill>
                <a:latin typeface="Arial" charset="0"/>
              </a:defRPr>
            </a:lvl3pPr>
            <a:lvl4pPr marL="1600200" indent="-228600" eaLnBrk="0" hangingPunct="0">
              <a:defRPr sz="1200">
                <a:solidFill>
                  <a:schemeClr val="tx1"/>
                </a:solidFill>
                <a:latin typeface="Arial" charset="0"/>
              </a:defRPr>
            </a:lvl4pPr>
            <a:lvl5pPr marL="2057400" indent="-228600" eaLnBrk="0" hangingPunct="0">
              <a:defRPr sz="1200">
                <a:solidFill>
                  <a:schemeClr val="tx1"/>
                </a:solidFill>
                <a:latin typeface="Arial" charset="0"/>
              </a:defRPr>
            </a:lvl5pPr>
            <a:lvl6pPr marL="2514600" indent="-228600" algn="ctr" eaLnBrk="0" fontAlgn="base" hangingPunct="0">
              <a:spcBef>
                <a:spcPct val="0"/>
              </a:spcBef>
              <a:spcAft>
                <a:spcPct val="0"/>
              </a:spcAft>
              <a:defRPr sz="1200">
                <a:solidFill>
                  <a:schemeClr val="tx1"/>
                </a:solidFill>
                <a:latin typeface="Arial" charset="0"/>
              </a:defRPr>
            </a:lvl6pPr>
            <a:lvl7pPr marL="2971800" indent="-228600" algn="ctr" eaLnBrk="0" fontAlgn="base" hangingPunct="0">
              <a:spcBef>
                <a:spcPct val="0"/>
              </a:spcBef>
              <a:spcAft>
                <a:spcPct val="0"/>
              </a:spcAft>
              <a:defRPr sz="1200">
                <a:solidFill>
                  <a:schemeClr val="tx1"/>
                </a:solidFill>
                <a:latin typeface="Arial" charset="0"/>
              </a:defRPr>
            </a:lvl7pPr>
            <a:lvl8pPr marL="3429000" indent="-228600" algn="ctr" eaLnBrk="0" fontAlgn="base" hangingPunct="0">
              <a:spcBef>
                <a:spcPct val="0"/>
              </a:spcBef>
              <a:spcAft>
                <a:spcPct val="0"/>
              </a:spcAft>
              <a:defRPr sz="1200">
                <a:solidFill>
                  <a:schemeClr val="tx1"/>
                </a:solidFill>
                <a:latin typeface="Arial" charset="0"/>
              </a:defRPr>
            </a:lvl8pPr>
            <a:lvl9pPr marL="3886200" indent="-228600" algn="ctr" eaLnBrk="0" fontAlgn="base" hangingPunct="0">
              <a:spcBef>
                <a:spcPct val="0"/>
              </a:spcBef>
              <a:spcAft>
                <a:spcPct val="0"/>
              </a:spcAft>
              <a:defRPr sz="1200">
                <a:solidFill>
                  <a:schemeClr val="tx1"/>
                </a:solidFill>
                <a:latin typeface="Arial" charset="0"/>
              </a:defRPr>
            </a:lvl9pPr>
          </a:lstStyle>
          <a:p>
            <a:pPr algn="l" eaLnBrk="1" hangingPunct="1">
              <a:spcBef>
                <a:spcPct val="50000"/>
              </a:spcBef>
            </a:pPr>
            <a:r>
              <a:rPr lang="en-US"/>
              <a:t>Gating signals</a:t>
            </a:r>
          </a:p>
        </p:txBody>
      </p:sp>
      <p:sp>
        <p:nvSpPr>
          <p:cNvPr id="69690" name="Text Box 122"/>
          <p:cNvSpPr txBox="1">
            <a:spLocks noChangeArrowheads="1"/>
          </p:cNvSpPr>
          <p:nvPr/>
        </p:nvSpPr>
        <p:spPr bwMode="auto">
          <a:xfrm>
            <a:off x="9855200" y="2711450"/>
            <a:ext cx="1524000"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1200">
                <a:solidFill>
                  <a:schemeClr val="tx1"/>
                </a:solidFill>
                <a:latin typeface="Arial" charset="0"/>
              </a:defRPr>
            </a:lvl1pPr>
            <a:lvl2pPr marL="742950" indent="-285750" eaLnBrk="0" hangingPunct="0">
              <a:defRPr sz="1200">
                <a:solidFill>
                  <a:schemeClr val="tx1"/>
                </a:solidFill>
                <a:latin typeface="Arial" charset="0"/>
              </a:defRPr>
            </a:lvl2pPr>
            <a:lvl3pPr marL="1143000" indent="-228600" eaLnBrk="0" hangingPunct="0">
              <a:defRPr sz="1200">
                <a:solidFill>
                  <a:schemeClr val="tx1"/>
                </a:solidFill>
                <a:latin typeface="Arial" charset="0"/>
              </a:defRPr>
            </a:lvl3pPr>
            <a:lvl4pPr marL="1600200" indent="-228600" eaLnBrk="0" hangingPunct="0">
              <a:defRPr sz="1200">
                <a:solidFill>
                  <a:schemeClr val="tx1"/>
                </a:solidFill>
                <a:latin typeface="Arial" charset="0"/>
              </a:defRPr>
            </a:lvl4pPr>
            <a:lvl5pPr marL="2057400" indent="-228600" eaLnBrk="0" hangingPunct="0">
              <a:defRPr sz="1200">
                <a:solidFill>
                  <a:schemeClr val="tx1"/>
                </a:solidFill>
                <a:latin typeface="Arial" charset="0"/>
              </a:defRPr>
            </a:lvl5pPr>
            <a:lvl6pPr marL="2514600" indent="-228600" algn="ctr" eaLnBrk="0" fontAlgn="base" hangingPunct="0">
              <a:spcBef>
                <a:spcPct val="0"/>
              </a:spcBef>
              <a:spcAft>
                <a:spcPct val="0"/>
              </a:spcAft>
              <a:defRPr sz="1200">
                <a:solidFill>
                  <a:schemeClr val="tx1"/>
                </a:solidFill>
                <a:latin typeface="Arial" charset="0"/>
              </a:defRPr>
            </a:lvl6pPr>
            <a:lvl7pPr marL="2971800" indent="-228600" algn="ctr" eaLnBrk="0" fontAlgn="base" hangingPunct="0">
              <a:spcBef>
                <a:spcPct val="0"/>
              </a:spcBef>
              <a:spcAft>
                <a:spcPct val="0"/>
              </a:spcAft>
              <a:defRPr sz="1200">
                <a:solidFill>
                  <a:schemeClr val="tx1"/>
                </a:solidFill>
                <a:latin typeface="Arial" charset="0"/>
              </a:defRPr>
            </a:lvl7pPr>
            <a:lvl8pPr marL="3429000" indent="-228600" algn="ctr" eaLnBrk="0" fontAlgn="base" hangingPunct="0">
              <a:spcBef>
                <a:spcPct val="0"/>
              </a:spcBef>
              <a:spcAft>
                <a:spcPct val="0"/>
              </a:spcAft>
              <a:defRPr sz="1200">
                <a:solidFill>
                  <a:schemeClr val="tx1"/>
                </a:solidFill>
                <a:latin typeface="Arial" charset="0"/>
              </a:defRPr>
            </a:lvl8pPr>
            <a:lvl9pPr marL="3886200" indent="-228600" algn="ctr" eaLnBrk="0" fontAlgn="base" hangingPunct="0">
              <a:spcBef>
                <a:spcPct val="0"/>
              </a:spcBef>
              <a:spcAft>
                <a:spcPct val="0"/>
              </a:spcAft>
              <a:defRPr sz="1200">
                <a:solidFill>
                  <a:schemeClr val="tx1"/>
                </a:solidFill>
                <a:latin typeface="Arial" charset="0"/>
              </a:defRPr>
            </a:lvl9pPr>
          </a:lstStyle>
          <a:p>
            <a:pPr algn="l" eaLnBrk="1" hangingPunct="1">
              <a:spcBef>
                <a:spcPct val="50000"/>
              </a:spcBef>
            </a:pPr>
            <a:r>
              <a:rPr lang="en-US"/>
              <a:t>Trigger signal</a:t>
            </a:r>
          </a:p>
        </p:txBody>
      </p:sp>
      <p:sp>
        <p:nvSpPr>
          <p:cNvPr id="69691" name="Oval 125"/>
          <p:cNvSpPr>
            <a:spLocks noChangeArrowheads="1"/>
          </p:cNvSpPr>
          <p:nvPr/>
        </p:nvSpPr>
        <p:spPr bwMode="auto">
          <a:xfrm>
            <a:off x="7131050" y="6197600"/>
            <a:ext cx="793750" cy="95250"/>
          </a:xfrm>
          <a:prstGeom prst="ellipse">
            <a:avLst/>
          </a:prstGeom>
          <a:noFill/>
          <a:ln w="19050">
            <a:solidFill>
              <a:srgbClr val="000000"/>
            </a:solidFill>
            <a:prstDash val="sysDot"/>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69692" name="Rectangle 63"/>
          <p:cNvSpPr>
            <a:spLocks noChangeArrowheads="1"/>
          </p:cNvSpPr>
          <p:nvPr/>
        </p:nvSpPr>
        <p:spPr bwMode="auto">
          <a:xfrm>
            <a:off x="10668000" y="7315200"/>
            <a:ext cx="1143000" cy="457200"/>
          </a:xfrm>
          <a:prstGeom prst="rect">
            <a:avLst/>
          </a:prstGeom>
          <a:solidFill>
            <a:srgbClr val="C0C0C0"/>
          </a:solidFill>
          <a:ln w="9525">
            <a:solidFill>
              <a:schemeClr val="tx1"/>
            </a:solidFill>
            <a:miter lim="800000"/>
            <a:headEnd/>
            <a:tailEnd/>
          </a:ln>
        </p:spPr>
        <p:txBody>
          <a:bodyPr wrap="none" anchor="ctr"/>
          <a:lstStyle/>
          <a:p>
            <a:r>
              <a:rPr lang="en-US"/>
              <a:t>Isolator</a:t>
            </a:r>
          </a:p>
        </p:txBody>
      </p:sp>
      <p:sp>
        <p:nvSpPr>
          <p:cNvPr id="69693" name="Text Box 113"/>
          <p:cNvSpPr txBox="1">
            <a:spLocks noChangeArrowheads="1"/>
          </p:cNvSpPr>
          <p:nvPr/>
        </p:nvSpPr>
        <p:spPr bwMode="auto">
          <a:xfrm>
            <a:off x="9296400" y="11506200"/>
            <a:ext cx="1066800"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1200">
                <a:solidFill>
                  <a:schemeClr val="tx1"/>
                </a:solidFill>
                <a:latin typeface="Arial" charset="0"/>
              </a:defRPr>
            </a:lvl1pPr>
            <a:lvl2pPr marL="742950" indent="-285750" eaLnBrk="0" hangingPunct="0">
              <a:defRPr sz="1200">
                <a:solidFill>
                  <a:schemeClr val="tx1"/>
                </a:solidFill>
                <a:latin typeface="Arial" charset="0"/>
              </a:defRPr>
            </a:lvl2pPr>
            <a:lvl3pPr marL="1143000" indent="-228600" eaLnBrk="0" hangingPunct="0">
              <a:defRPr sz="1200">
                <a:solidFill>
                  <a:schemeClr val="tx1"/>
                </a:solidFill>
                <a:latin typeface="Arial" charset="0"/>
              </a:defRPr>
            </a:lvl3pPr>
            <a:lvl4pPr marL="1600200" indent="-228600" eaLnBrk="0" hangingPunct="0">
              <a:defRPr sz="1200">
                <a:solidFill>
                  <a:schemeClr val="tx1"/>
                </a:solidFill>
                <a:latin typeface="Arial" charset="0"/>
              </a:defRPr>
            </a:lvl4pPr>
            <a:lvl5pPr marL="2057400" indent="-228600" eaLnBrk="0" hangingPunct="0">
              <a:defRPr sz="1200">
                <a:solidFill>
                  <a:schemeClr val="tx1"/>
                </a:solidFill>
                <a:latin typeface="Arial" charset="0"/>
              </a:defRPr>
            </a:lvl5pPr>
            <a:lvl6pPr marL="2514600" indent="-228600" algn="ctr" eaLnBrk="0" fontAlgn="base" hangingPunct="0">
              <a:spcBef>
                <a:spcPct val="0"/>
              </a:spcBef>
              <a:spcAft>
                <a:spcPct val="0"/>
              </a:spcAft>
              <a:defRPr sz="1200">
                <a:solidFill>
                  <a:schemeClr val="tx1"/>
                </a:solidFill>
                <a:latin typeface="Arial" charset="0"/>
              </a:defRPr>
            </a:lvl6pPr>
            <a:lvl7pPr marL="2971800" indent="-228600" algn="ctr" eaLnBrk="0" fontAlgn="base" hangingPunct="0">
              <a:spcBef>
                <a:spcPct val="0"/>
              </a:spcBef>
              <a:spcAft>
                <a:spcPct val="0"/>
              </a:spcAft>
              <a:defRPr sz="1200">
                <a:solidFill>
                  <a:schemeClr val="tx1"/>
                </a:solidFill>
                <a:latin typeface="Arial" charset="0"/>
              </a:defRPr>
            </a:lvl7pPr>
            <a:lvl8pPr marL="3429000" indent="-228600" algn="ctr" eaLnBrk="0" fontAlgn="base" hangingPunct="0">
              <a:spcBef>
                <a:spcPct val="0"/>
              </a:spcBef>
              <a:spcAft>
                <a:spcPct val="0"/>
              </a:spcAft>
              <a:defRPr sz="1200">
                <a:solidFill>
                  <a:schemeClr val="tx1"/>
                </a:solidFill>
                <a:latin typeface="Arial" charset="0"/>
              </a:defRPr>
            </a:lvl8pPr>
            <a:lvl9pPr marL="3886200" indent="-228600" algn="ctr" eaLnBrk="0" fontAlgn="base" hangingPunct="0">
              <a:spcBef>
                <a:spcPct val="0"/>
              </a:spcBef>
              <a:spcAft>
                <a:spcPct val="0"/>
              </a:spcAft>
              <a:defRPr sz="1200">
                <a:solidFill>
                  <a:schemeClr val="tx1"/>
                </a:solidFill>
                <a:latin typeface="Arial" charset="0"/>
              </a:defRPr>
            </a:lvl9pPr>
          </a:lstStyle>
          <a:p>
            <a:pPr algn="l" eaLnBrk="1" hangingPunct="1">
              <a:spcBef>
                <a:spcPct val="50000"/>
              </a:spcBef>
            </a:pPr>
            <a:r>
              <a:rPr lang="en-US"/>
              <a:t>Ground</a:t>
            </a:r>
          </a:p>
        </p:txBody>
      </p:sp>
      <p:sp>
        <p:nvSpPr>
          <p:cNvPr id="69694" name="Rectangle 109"/>
          <p:cNvSpPr>
            <a:spLocks noChangeArrowheads="1"/>
          </p:cNvSpPr>
          <p:nvPr/>
        </p:nvSpPr>
        <p:spPr bwMode="auto">
          <a:xfrm rot="1162674">
            <a:off x="9051925" y="11507788"/>
            <a:ext cx="76200" cy="381000"/>
          </a:xfrm>
          <a:prstGeom prst="rect">
            <a:avLst/>
          </a:prstGeom>
          <a:solidFill>
            <a:srgbClr val="FF9900"/>
          </a:solidFill>
          <a:ln w="9525">
            <a:solidFill>
              <a:schemeClr val="tx1"/>
            </a:solidFill>
            <a:miter lim="800000"/>
            <a:headEnd/>
            <a:tailEnd/>
          </a:ln>
        </p:spPr>
        <p:txBody>
          <a:bodyPr wrap="none" anchor="ctr"/>
          <a:lstStyle/>
          <a:p>
            <a:endParaRPr lang="en-US"/>
          </a:p>
        </p:txBody>
      </p:sp>
      <p:pic>
        <p:nvPicPr>
          <p:cNvPr id="69695" name="Picture 12" descr="Universal screw-terminal board, 50-pin"/>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934200" y="4089400"/>
            <a:ext cx="1295400" cy="1295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Rectangle 63"/>
          <p:cNvSpPr>
            <a:spLocks noChangeArrowheads="1"/>
          </p:cNvSpPr>
          <p:nvPr/>
        </p:nvSpPr>
        <p:spPr bwMode="auto">
          <a:xfrm>
            <a:off x="14325600" y="4953000"/>
            <a:ext cx="2743200" cy="2749550"/>
          </a:xfrm>
          <a:prstGeom prst="rect">
            <a:avLst/>
          </a:prstGeom>
          <a:solidFill>
            <a:schemeClr val="bg1"/>
          </a:solidFill>
          <a:ln w="9525">
            <a:solidFill>
              <a:schemeClr val="tx1"/>
            </a:solidFill>
            <a:miter lim="800000"/>
            <a:headEnd/>
            <a:tailEnd/>
          </a:ln>
        </p:spPr>
        <p:txBody>
          <a:bodyPr wrap="none" anchor="ctr"/>
          <a:lstStyle/>
          <a:p>
            <a:endParaRPr lang="en-US"/>
          </a:p>
        </p:txBody>
      </p:sp>
      <p:sp>
        <p:nvSpPr>
          <p:cNvPr id="70659" name="Rectangle 63"/>
          <p:cNvSpPr>
            <a:spLocks noChangeArrowheads="1"/>
          </p:cNvSpPr>
          <p:nvPr/>
        </p:nvSpPr>
        <p:spPr bwMode="auto">
          <a:xfrm>
            <a:off x="3962400" y="7162800"/>
            <a:ext cx="1447800" cy="685800"/>
          </a:xfrm>
          <a:prstGeom prst="rect">
            <a:avLst/>
          </a:prstGeom>
          <a:solidFill>
            <a:srgbClr val="C0C0C0">
              <a:alpha val="70195"/>
            </a:srgbClr>
          </a:solidFill>
          <a:ln w="9525">
            <a:solidFill>
              <a:schemeClr val="tx1"/>
            </a:solidFill>
            <a:miter lim="800000"/>
            <a:headEnd/>
            <a:tailEnd/>
          </a:ln>
        </p:spPr>
        <p:txBody>
          <a:bodyPr wrap="none" anchor="ctr"/>
          <a:lstStyle/>
          <a:p>
            <a:endParaRPr lang="en-US"/>
          </a:p>
        </p:txBody>
      </p:sp>
      <p:sp>
        <p:nvSpPr>
          <p:cNvPr id="70660" name="Rectangle 130"/>
          <p:cNvSpPr>
            <a:spLocks noChangeArrowheads="1"/>
          </p:cNvSpPr>
          <p:nvPr/>
        </p:nvSpPr>
        <p:spPr bwMode="auto">
          <a:xfrm>
            <a:off x="4495800" y="9906000"/>
            <a:ext cx="2286000" cy="1371600"/>
          </a:xfrm>
          <a:prstGeom prst="rect">
            <a:avLst/>
          </a:prstGeom>
          <a:noFill/>
          <a:ln w="9525" algn="ctr">
            <a:solidFill>
              <a:schemeClr val="tx1"/>
            </a:solidFill>
            <a:prstDash val="dash"/>
            <a:miter lim="800000"/>
            <a:headEnd/>
            <a:tailEnd/>
          </a:ln>
          <a:extLst>
            <a:ext uri="{909E8E84-426E-40DD-AFC4-6F175D3DCCD1}">
              <a14:hiddenFill xmlns:a14="http://schemas.microsoft.com/office/drawing/2010/main">
                <a:solidFill>
                  <a:srgbClr val="FFFFFF"/>
                </a:solidFill>
              </a14:hiddenFill>
            </a:ext>
          </a:extLst>
        </p:spPr>
        <p:txBody>
          <a:bodyPr anchor="ctr">
            <a:spAutoFit/>
          </a:bodyPr>
          <a:lstStyle/>
          <a:p>
            <a:endParaRPr lang="en-US"/>
          </a:p>
        </p:txBody>
      </p:sp>
      <p:sp>
        <p:nvSpPr>
          <p:cNvPr id="70661" name="Rectangle 63"/>
          <p:cNvSpPr>
            <a:spLocks noChangeArrowheads="1"/>
          </p:cNvSpPr>
          <p:nvPr/>
        </p:nvSpPr>
        <p:spPr bwMode="auto">
          <a:xfrm>
            <a:off x="5562600" y="10048875"/>
            <a:ext cx="1143000" cy="457200"/>
          </a:xfrm>
          <a:prstGeom prst="rect">
            <a:avLst/>
          </a:prstGeom>
          <a:solidFill>
            <a:schemeClr val="bg2"/>
          </a:solidFill>
          <a:ln w="9525">
            <a:solidFill>
              <a:schemeClr val="bg1"/>
            </a:solidFill>
            <a:miter lim="800000"/>
            <a:headEnd/>
            <a:tailEnd/>
          </a:ln>
        </p:spPr>
        <p:txBody>
          <a:bodyPr wrap="none" anchor="ctr"/>
          <a:lstStyle/>
          <a:p>
            <a:endParaRPr lang="en-US">
              <a:solidFill>
                <a:schemeClr val="bg1"/>
              </a:solidFill>
            </a:endParaRPr>
          </a:p>
        </p:txBody>
      </p:sp>
      <p:sp>
        <p:nvSpPr>
          <p:cNvPr id="70662" name="Rectangle 63"/>
          <p:cNvSpPr>
            <a:spLocks noChangeArrowheads="1"/>
          </p:cNvSpPr>
          <p:nvPr/>
        </p:nvSpPr>
        <p:spPr bwMode="auto">
          <a:xfrm>
            <a:off x="5105400" y="10363200"/>
            <a:ext cx="1143000" cy="457200"/>
          </a:xfrm>
          <a:prstGeom prst="rect">
            <a:avLst/>
          </a:prstGeom>
          <a:solidFill>
            <a:schemeClr val="bg2"/>
          </a:solidFill>
          <a:ln w="9525">
            <a:solidFill>
              <a:schemeClr val="bg1"/>
            </a:solidFill>
            <a:miter lim="800000"/>
            <a:headEnd/>
            <a:tailEnd/>
          </a:ln>
        </p:spPr>
        <p:txBody>
          <a:bodyPr wrap="none" anchor="ctr"/>
          <a:lstStyle/>
          <a:p>
            <a:endParaRPr lang="en-US">
              <a:solidFill>
                <a:schemeClr val="bg1"/>
              </a:solidFill>
            </a:endParaRPr>
          </a:p>
        </p:txBody>
      </p:sp>
      <p:sp>
        <p:nvSpPr>
          <p:cNvPr id="70663" name="Rectangle 2"/>
          <p:cNvSpPr>
            <a:spLocks noChangeArrowheads="1"/>
          </p:cNvSpPr>
          <p:nvPr/>
        </p:nvSpPr>
        <p:spPr bwMode="auto">
          <a:xfrm>
            <a:off x="0" y="0"/>
            <a:ext cx="18288000" cy="990600"/>
          </a:xfrm>
          <a:prstGeom prst="rect">
            <a:avLst/>
          </a:prstGeom>
          <a:gradFill rotWithShape="1">
            <a:gsLst>
              <a:gs pos="0">
                <a:srgbClr val="CACACA"/>
              </a:gs>
              <a:gs pos="50000">
                <a:srgbClr val="EAEAEA"/>
              </a:gs>
              <a:gs pos="100000">
                <a:srgbClr val="CACACA"/>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lIns="182880" tIns="91440" rIns="182880" bIns="91440" anchor="ctr"/>
          <a:lstStyle/>
          <a:p>
            <a:pPr defTabSz="1828800"/>
            <a:r>
              <a:rPr lang="en-US" sz="3600" b="1">
                <a:solidFill>
                  <a:srgbClr val="A50021"/>
                </a:solidFill>
              </a:rPr>
              <a:t>Stimulator + Zappers</a:t>
            </a:r>
          </a:p>
        </p:txBody>
      </p:sp>
      <p:sp>
        <p:nvSpPr>
          <p:cNvPr id="70664" name="Rectangle 52"/>
          <p:cNvSpPr>
            <a:spLocks noChangeArrowheads="1"/>
          </p:cNvSpPr>
          <p:nvPr/>
        </p:nvSpPr>
        <p:spPr bwMode="auto">
          <a:xfrm>
            <a:off x="13198475" y="2978150"/>
            <a:ext cx="1600200" cy="685800"/>
          </a:xfrm>
          <a:prstGeom prst="rect">
            <a:avLst/>
          </a:prstGeom>
          <a:solidFill>
            <a:srgbClr val="DDDDDD">
              <a:alpha val="70195"/>
            </a:srgbClr>
          </a:solidFill>
          <a:ln w="9525">
            <a:solidFill>
              <a:schemeClr val="tx1"/>
            </a:solidFill>
            <a:miter lim="800000"/>
            <a:headEnd/>
            <a:tailEnd/>
          </a:ln>
        </p:spPr>
        <p:txBody>
          <a:bodyPr wrap="none" anchor="ctr"/>
          <a:lstStyle/>
          <a:p>
            <a:r>
              <a:rPr lang="en-US" b="1">
                <a:solidFill>
                  <a:srgbClr val="CC0000"/>
                </a:solidFill>
              </a:rPr>
              <a:t>Stimulator</a:t>
            </a:r>
          </a:p>
        </p:txBody>
      </p:sp>
      <p:sp>
        <p:nvSpPr>
          <p:cNvPr id="70665" name="Oval 53"/>
          <p:cNvSpPr>
            <a:spLocks noChangeArrowheads="1"/>
          </p:cNvSpPr>
          <p:nvPr/>
        </p:nvSpPr>
        <p:spPr bwMode="auto">
          <a:xfrm>
            <a:off x="13335000" y="3340100"/>
            <a:ext cx="76200" cy="47625"/>
          </a:xfrm>
          <a:prstGeom prst="ellipse">
            <a:avLst/>
          </a:prstGeom>
          <a:solidFill>
            <a:srgbClr val="DDDDDD"/>
          </a:solidFill>
          <a:ln w="9525">
            <a:solidFill>
              <a:schemeClr val="tx1"/>
            </a:solidFill>
            <a:round/>
            <a:headEnd/>
            <a:tailEnd/>
          </a:ln>
        </p:spPr>
        <p:txBody>
          <a:bodyPr wrap="none" anchor="ctr"/>
          <a:lstStyle/>
          <a:p>
            <a:endParaRPr lang="en-US"/>
          </a:p>
        </p:txBody>
      </p:sp>
      <p:sp>
        <p:nvSpPr>
          <p:cNvPr id="70666" name="Oval 54"/>
          <p:cNvSpPr>
            <a:spLocks noChangeArrowheads="1"/>
          </p:cNvSpPr>
          <p:nvPr/>
        </p:nvSpPr>
        <p:spPr bwMode="auto">
          <a:xfrm>
            <a:off x="13335000" y="3425825"/>
            <a:ext cx="76200" cy="47625"/>
          </a:xfrm>
          <a:prstGeom prst="ellipse">
            <a:avLst/>
          </a:prstGeom>
          <a:solidFill>
            <a:srgbClr val="DDDDDD"/>
          </a:solidFill>
          <a:ln w="9525">
            <a:solidFill>
              <a:schemeClr val="tx1"/>
            </a:solidFill>
            <a:round/>
            <a:headEnd/>
            <a:tailEnd/>
          </a:ln>
        </p:spPr>
        <p:txBody>
          <a:bodyPr wrap="none" anchor="ctr"/>
          <a:lstStyle/>
          <a:p>
            <a:endParaRPr lang="en-US"/>
          </a:p>
        </p:txBody>
      </p:sp>
      <p:sp>
        <p:nvSpPr>
          <p:cNvPr id="70667" name="Oval 55"/>
          <p:cNvSpPr>
            <a:spLocks noChangeArrowheads="1"/>
          </p:cNvSpPr>
          <p:nvPr/>
        </p:nvSpPr>
        <p:spPr bwMode="auto">
          <a:xfrm>
            <a:off x="14630400" y="3168650"/>
            <a:ext cx="76200" cy="47625"/>
          </a:xfrm>
          <a:prstGeom prst="ellipse">
            <a:avLst/>
          </a:prstGeom>
          <a:solidFill>
            <a:srgbClr val="DDDDDD"/>
          </a:solidFill>
          <a:ln w="9525">
            <a:solidFill>
              <a:schemeClr val="tx1"/>
            </a:solidFill>
            <a:round/>
            <a:headEnd/>
            <a:tailEnd/>
          </a:ln>
        </p:spPr>
        <p:txBody>
          <a:bodyPr wrap="none" anchor="ctr"/>
          <a:lstStyle/>
          <a:p>
            <a:endParaRPr lang="en-US"/>
          </a:p>
        </p:txBody>
      </p:sp>
      <p:sp>
        <p:nvSpPr>
          <p:cNvPr id="70668" name="Oval 56"/>
          <p:cNvSpPr>
            <a:spLocks noChangeArrowheads="1"/>
          </p:cNvSpPr>
          <p:nvPr/>
        </p:nvSpPr>
        <p:spPr bwMode="auto">
          <a:xfrm>
            <a:off x="14630400" y="3425825"/>
            <a:ext cx="76200" cy="47625"/>
          </a:xfrm>
          <a:prstGeom prst="ellipse">
            <a:avLst/>
          </a:prstGeom>
          <a:solidFill>
            <a:srgbClr val="DDDDDD"/>
          </a:solidFill>
          <a:ln w="9525">
            <a:solidFill>
              <a:schemeClr val="tx1"/>
            </a:solidFill>
            <a:round/>
            <a:headEnd/>
            <a:tailEnd/>
          </a:ln>
        </p:spPr>
        <p:txBody>
          <a:bodyPr wrap="none" anchor="ctr"/>
          <a:lstStyle/>
          <a:p>
            <a:endParaRPr lang="en-US"/>
          </a:p>
        </p:txBody>
      </p:sp>
      <p:grpSp>
        <p:nvGrpSpPr>
          <p:cNvPr id="70669" name="Group 57"/>
          <p:cNvGrpSpPr>
            <a:grpSpLocks/>
          </p:cNvGrpSpPr>
          <p:nvPr/>
        </p:nvGrpSpPr>
        <p:grpSpPr bwMode="auto">
          <a:xfrm>
            <a:off x="12804775" y="3238500"/>
            <a:ext cx="889000" cy="288925"/>
            <a:chOff x="4071" y="1363"/>
            <a:chExt cx="561" cy="183"/>
          </a:xfrm>
        </p:grpSpPr>
        <p:sp>
          <p:nvSpPr>
            <p:cNvPr id="70831" name="AutoShape 58"/>
            <p:cNvSpPr>
              <a:spLocks noChangeArrowheads="1"/>
            </p:cNvSpPr>
            <p:nvPr/>
          </p:nvSpPr>
          <p:spPr bwMode="auto">
            <a:xfrm rot="-5528121">
              <a:off x="4294" y="1327"/>
              <a:ext cx="183" cy="255"/>
            </a:xfrm>
            <a:prstGeom prst="can">
              <a:avLst>
                <a:gd name="adj" fmla="val 49590"/>
              </a:avLst>
            </a:prstGeom>
            <a:solidFill>
              <a:schemeClr val="accent1"/>
            </a:solidFill>
            <a:ln w="9525">
              <a:solidFill>
                <a:schemeClr val="tx1"/>
              </a:solidFill>
              <a:round/>
              <a:headEnd/>
              <a:tailEnd/>
            </a:ln>
          </p:spPr>
          <p:txBody>
            <a:bodyPr rot="10800000" wrap="none" anchor="ctr"/>
            <a:lstStyle/>
            <a:p>
              <a:endParaRPr lang="en-US"/>
            </a:p>
          </p:txBody>
        </p:sp>
        <p:sp>
          <p:nvSpPr>
            <p:cNvPr id="70832" name="AutoShape 59"/>
            <p:cNvSpPr>
              <a:spLocks noChangeArrowheads="1"/>
            </p:cNvSpPr>
            <p:nvPr/>
          </p:nvSpPr>
          <p:spPr bwMode="auto">
            <a:xfrm rot="-5528121">
              <a:off x="4144" y="1330"/>
              <a:ext cx="110" cy="255"/>
            </a:xfrm>
            <a:prstGeom prst="can">
              <a:avLst>
                <a:gd name="adj" fmla="val 57955"/>
              </a:avLst>
            </a:prstGeom>
            <a:solidFill>
              <a:schemeClr val="tx1"/>
            </a:solidFill>
            <a:ln w="9525">
              <a:solidFill>
                <a:schemeClr val="tx1"/>
              </a:solidFill>
              <a:round/>
              <a:headEnd/>
              <a:tailEnd/>
            </a:ln>
          </p:spPr>
          <p:txBody>
            <a:bodyPr rot="10800000" wrap="none" anchor="ctr"/>
            <a:lstStyle/>
            <a:p>
              <a:endParaRPr lang="en-US"/>
            </a:p>
          </p:txBody>
        </p:sp>
        <p:sp>
          <p:nvSpPr>
            <p:cNvPr id="70833" name="Rectangle 60"/>
            <p:cNvSpPr>
              <a:spLocks noChangeArrowheads="1"/>
            </p:cNvSpPr>
            <p:nvPr/>
          </p:nvSpPr>
          <p:spPr bwMode="auto">
            <a:xfrm rot="492141">
              <a:off x="4101" y="1451"/>
              <a:ext cx="85" cy="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en-US"/>
            </a:p>
          </p:txBody>
        </p:sp>
        <p:sp>
          <p:nvSpPr>
            <p:cNvPr id="70834" name="Rectangle 61"/>
            <p:cNvSpPr>
              <a:spLocks noChangeArrowheads="1"/>
            </p:cNvSpPr>
            <p:nvPr/>
          </p:nvSpPr>
          <p:spPr bwMode="auto">
            <a:xfrm rot="492141">
              <a:off x="4104" y="1405"/>
              <a:ext cx="85" cy="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en-US"/>
            </a:p>
          </p:txBody>
        </p:sp>
        <p:sp>
          <p:nvSpPr>
            <p:cNvPr id="70835" name="Text Box 62"/>
            <p:cNvSpPr txBox="1">
              <a:spLocks noChangeArrowheads="1"/>
            </p:cNvSpPr>
            <p:nvPr/>
          </p:nvSpPr>
          <p:spPr bwMode="auto">
            <a:xfrm>
              <a:off x="4296" y="1372"/>
              <a:ext cx="336" cy="1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1200">
                  <a:solidFill>
                    <a:schemeClr val="tx1"/>
                  </a:solidFill>
                  <a:latin typeface="Arial" charset="0"/>
                </a:defRPr>
              </a:lvl1pPr>
              <a:lvl2pPr marL="742950" indent="-285750" eaLnBrk="0" hangingPunct="0">
                <a:defRPr sz="1200">
                  <a:solidFill>
                    <a:schemeClr val="tx1"/>
                  </a:solidFill>
                  <a:latin typeface="Arial" charset="0"/>
                </a:defRPr>
              </a:lvl2pPr>
              <a:lvl3pPr marL="1143000" indent="-228600" eaLnBrk="0" hangingPunct="0">
                <a:defRPr sz="1200">
                  <a:solidFill>
                    <a:schemeClr val="tx1"/>
                  </a:solidFill>
                  <a:latin typeface="Arial" charset="0"/>
                </a:defRPr>
              </a:lvl3pPr>
              <a:lvl4pPr marL="1600200" indent="-228600" eaLnBrk="0" hangingPunct="0">
                <a:defRPr sz="1200">
                  <a:solidFill>
                    <a:schemeClr val="tx1"/>
                  </a:solidFill>
                  <a:latin typeface="Arial" charset="0"/>
                </a:defRPr>
              </a:lvl4pPr>
              <a:lvl5pPr marL="2057400" indent="-228600" eaLnBrk="0" hangingPunct="0">
                <a:defRPr sz="1200">
                  <a:solidFill>
                    <a:schemeClr val="tx1"/>
                  </a:solidFill>
                  <a:latin typeface="Arial" charset="0"/>
                </a:defRPr>
              </a:lvl5pPr>
              <a:lvl6pPr marL="2514600" indent="-228600" algn="ctr" eaLnBrk="0" fontAlgn="base" hangingPunct="0">
                <a:spcBef>
                  <a:spcPct val="0"/>
                </a:spcBef>
                <a:spcAft>
                  <a:spcPct val="0"/>
                </a:spcAft>
                <a:defRPr sz="1200">
                  <a:solidFill>
                    <a:schemeClr val="tx1"/>
                  </a:solidFill>
                  <a:latin typeface="Arial" charset="0"/>
                </a:defRPr>
              </a:lvl6pPr>
              <a:lvl7pPr marL="2971800" indent="-228600" algn="ctr" eaLnBrk="0" fontAlgn="base" hangingPunct="0">
                <a:spcBef>
                  <a:spcPct val="0"/>
                </a:spcBef>
                <a:spcAft>
                  <a:spcPct val="0"/>
                </a:spcAft>
                <a:defRPr sz="1200">
                  <a:solidFill>
                    <a:schemeClr val="tx1"/>
                  </a:solidFill>
                  <a:latin typeface="Arial" charset="0"/>
                </a:defRPr>
              </a:lvl7pPr>
              <a:lvl8pPr marL="3429000" indent="-228600" algn="ctr" eaLnBrk="0" fontAlgn="base" hangingPunct="0">
                <a:spcBef>
                  <a:spcPct val="0"/>
                </a:spcBef>
                <a:spcAft>
                  <a:spcPct val="0"/>
                </a:spcAft>
                <a:defRPr sz="1200">
                  <a:solidFill>
                    <a:schemeClr val="tx1"/>
                  </a:solidFill>
                  <a:latin typeface="Arial" charset="0"/>
                </a:defRPr>
              </a:lvl8pPr>
              <a:lvl9pPr marL="3886200" indent="-228600" algn="ctr" eaLnBrk="0" fontAlgn="base" hangingPunct="0">
                <a:spcBef>
                  <a:spcPct val="0"/>
                </a:spcBef>
                <a:spcAft>
                  <a:spcPct val="0"/>
                </a:spcAft>
                <a:defRPr sz="1200">
                  <a:solidFill>
                    <a:schemeClr val="tx1"/>
                  </a:solidFill>
                  <a:latin typeface="Arial" charset="0"/>
                </a:defRPr>
              </a:lvl9pPr>
            </a:lstStyle>
            <a:p>
              <a:pPr algn="l" eaLnBrk="1" hangingPunct="1">
                <a:spcBef>
                  <a:spcPct val="50000"/>
                </a:spcBef>
              </a:pPr>
              <a:r>
                <a:rPr lang="en-US" sz="1000"/>
                <a:t>BNC</a:t>
              </a:r>
            </a:p>
          </p:txBody>
        </p:sp>
      </p:grpSp>
      <p:sp>
        <p:nvSpPr>
          <p:cNvPr id="70670" name="Rectangle 63"/>
          <p:cNvSpPr>
            <a:spLocks noChangeArrowheads="1"/>
          </p:cNvSpPr>
          <p:nvPr/>
        </p:nvSpPr>
        <p:spPr bwMode="auto">
          <a:xfrm>
            <a:off x="9747250" y="7162800"/>
            <a:ext cx="1752600" cy="685800"/>
          </a:xfrm>
          <a:prstGeom prst="rect">
            <a:avLst/>
          </a:prstGeom>
          <a:solidFill>
            <a:srgbClr val="C0C0C0">
              <a:alpha val="70195"/>
            </a:srgbClr>
          </a:solidFill>
          <a:ln w="9525">
            <a:solidFill>
              <a:schemeClr val="tx1"/>
            </a:solidFill>
            <a:miter lim="800000"/>
            <a:headEnd/>
            <a:tailEnd/>
          </a:ln>
        </p:spPr>
        <p:txBody>
          <a:bodyPr wrap="none" anchor="ctr"/>
          <a:lstStyle/>
          <a:p>
            <a:endParaRPr lang="en-US"/>
          </a:p>
        </p:txBody>
      </p:sp>
      <p:sp>
        <p:nvSpPr>
          <p:cNvPr id="70671" name="Oval 65"/>
          <p:cNvSpPr>
            <a:spLocks noChangeArrowheads="1"/>
          </p:cNvSpPr>
          <p:nvPr/>
        </p:nvSpPr>
        <p:spPr bwMode="auto">
          <a:xfrm>
            <a:off x="10464800" y="7648575"/>
            <a:ext cx="76200" cy="47625"/>
          </a:xfrm>
          <a:prstGeom prst="ellipse">
            <a:avLst/>
          </a:prstGeom>
          <a:solidFill>
            <a:schemeClr val="accent1"/>
          </a:solidFill>
          <a:ln w="9525">
            <a:solidFill>
              <a:schemeClr val="tx1"/>
            </a:solidFill>
            <a:round/>
            <a:headEnd/>
            <a:tailEnd/>
          </a:ln>
        </p:spPr>
        <p:txBody>
          <a:bodyPr wrap="none" anchor="ctr"/>
          <a:lstStyle/>
          <a:p>
            <a:endParaRPr lang="en-US"/>
          </a:p>
        </p:txBody>
      </p:sp>
      <p:sp>
        <p:nvSpPr>
          <p:cNvPr id="70672" name="Oval 66"/>
          <p:cNvSpPr>
            <a:spLocks noChangeArrowheads="1"/>
          </p:cNvSpPr>
          <p:nvPr/>
        </p:nvSpPr>
        <p:spPr bwMode="auto">
          <a:xfrm>
            <a:off x="10998200" y="7315200"/>
            <a:ext cx="76200" cy="47625"/>
          </a:xfrm>
          <a:prstGeom prst="ellipse">
            <a:avLst/>
          </a:prstGeom>
          <a:solidFill>
            <a:schemeClr val="accent1"/>
          </a:solidFill>
          <a:ln w="9525">
            <a:solidFill>
              <a:schemeClr val="tx1"/>
            </a:solidFill>
            <a:round/>
            <a:headEnd/>
            <a:tailEnd/>
          </a:ln>
        </p:spPr>
        <p:txBody>
          <a:bodyPr wrap="none" anchor="ctr"/>
          <a:lstStyle/>
          <a:p>
            <a:endParaRPr lang="en-US"/>
          </a:p>
        </p:txBody>
      </p:sp>
      <p:sp>
        <p:nvSpPr>
          <p:cNvPr id="70673" name="Oval 67"/>
          <p:cNvSpPr>
            <a:spLocks noChangeArrowheads="1"/>
          </p:cNvSpPr>
          <p:nvPr/>
        </p:nvSpPr>
        <p:spPr bwMode="auto">
          <a:xfrm>
            <a:off x="11061700" y="7648575"/>
            <a:ext cx="76200" cy="47625"/>
          </a:xfrm>
          <a:prstGeom prst="ellipse">
            <a:avLst/>
          </a:prstGeom>
          <a:solidFill>
            <a:schemeClr val="accent1"/>
          </a:solidFill>
          <a:ln w="9525">
            <a:solidFill>
              <a:schemeClr val="tx1"/>
            </a:solidFill>
            <a:round/>
            <a:headEnd/>
            <a:tailEnd/>
          </a:ln>
        </p:spPr>
        <p:txBody>
          <a:bodyPr wrap="none" anchor="ctr"/>
          <a:lstStyle/>
          <a:p>
            <a:endParaRPr lang="en-US"/>
          </a:p>
        </p:txBody>
      </p:sp>
      <p:sp>
        <p:nvSpPr>
          <p:cNvPr id="70674" name="Rectangle 68"/>
          <p:cNvSpPr>
            <a:spLocks noChangeArrowheads="1"/>
          </p:cNvSpPr>
          <p:nvPr/>
        </p:nvSpPr>
        <p:spPr bwMode="auto">
          <a:xfrm>
            <a:off x="457200" y="1371600"/>
            <a:ext cx="1219200" cy="1219200"/>
          </a:xfrm>
          <a:prstGeom prst="rect">
            <a:avLst/>
          </a:prstGeom>
          <a:solidFill>
            <a:schemeClr val="accent1"/>
          </a:solidFill>
          <a:ln w="9525">
            <a:solidFill>
              <a:schemeClr val="tx1"/>
            </a:solidFill>
            <a:miter lim="800000"/>
            <a:headEnd/>
            <a:tailEnd/>
          </a:ln>
        </p:spPr>
        <p:txBody>
          <a:bodyPr wrap="none" anchor="ctr"/>
          <a:lstStyle/>
          <a:p>
            <a:r>
              <a:rPr lang="en-US" sz="1800" smtClean="0"/>
              <a:t>Blip</a:t>
            </a:r>
            <a:endParaRPr lang="en-US" sz="1800" dirty="0"/>
          </a:p>
        </p:txBody>
      </p:sp>
      <p:grpSp>
        <p:nvGrpSpPr>
          <p:cNvPr id="70675" name="Group 70"/>
          <p:cNvGrpSpPr>
            <a:grpSpLocks/>
          </p:cNvGrpSpPr>
          <p:nvPr/>
        </p:nvGrpSpPr>
        <p:grpSpPr bwMode="auto">
          <a:xfrm>
            <a:off x="1905000" y="2819400"/>
            <a:ext cx="1181100" cy="1371600"/>
            <a:chOff x="2531" y="1776"/>
            <a:chExt cx="1893" cy="2016"/>
          </a:xfrm>
        </p:grpSpPr>
        <p:pic>
          <p:nvPicPr>
            <p:cNvPr id="70829" name="Picture 7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92" y="1776"/>
              <a:ext cx="1832" cy="20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0830" name="Rectangle 72"/>
            <p:cNvSpPr>
              <a:spLocks noChangeArrowheads="1"/>
            </p:cNvSpPr>
            <p:nvPr/>
          </p:nvSpPr>
          <p:spPr bwMode="auto">
            <a:xfrm>
              <a:off x="2531" y="2355"/>
              <a:ext cx="1473" cy="4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p>
              <a:r>
                <a:rPr lang="en-US" b="1">
                  <a:solidFill>
                    <a:srgbClr val="CC0000"/>
                  </a:solidFill>
                </a:rPr>
                <a:t>NI SCB-68</a:t>
              </a:r>
            </a:p>
          </p:txBody>
        </p:sp>
      </p:grpSp>
      <p:cxnSp>
        <p:nvCxnSpPr>
          <p:cNvPr id="70676" name="AutoShape 73"/>
          <p:cNvCxnSpPr>
            <a:cxnSpLocks noChangeShapeType="1"/>
            <a:endCxn id="70674" idx="2"/>
          </p:cNvCxnSpPr>
          <p:nvPr/>
        </p:nvCxnSpPr>
        <p:spPr bwMode="auto">
          <a:xfrm rot="10800000">
            <a:off x="1066800" y="2590800"/>
            <a:ext cx="876300" cy="914400"/>
          </a:xfrm>
          <a:prstGeom prst="bentConnector2">
            <a:avLst/>
          </a:prstGeom>
          <a:noFill/>
          <a:ln w="38100">
            <a:solidFill>
              <a:srgbClr val="3333CC"/>
            </a:solidFill>
            <a:miter lim="800000"/>
            <a:headEnd type="triangle" w="med" len="med"/>
            <a:tailEnd/>
          </a:ln>
          <a:extLst>
            <a:ext uri="{909E8E84-426E-40DD-AFC4-6F175D3DCCD1}">
              <a14:hiddenFill xmlns:a14="http://schemas.microsoft.com/office/drawing/2010/main">
                <a:noFill/>
              </a14:hiddenFill>
            </a:ext>
          </a:extLst>
        </p:spPr>
      </p:cxnSp>
      <p:sp>
        <p:nvSpPr>
          <p:cNvPr id="70677" name="Rectangle 74"/>
          <p:cNvSpPr>
            <a:spLocks noChangeArrowheads="1"/>
          </p:cNvSpPr>
          <p:nvPr/>
        </p:nvSpPr>
        <p:spPr bwMode="auto">
          <a:xfrm>
            <a:off x="4654550" y="3505200"/>
            <a:ext cx="152400" cy="76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en-US"/>
          </a:p>
        </p:txBody>
      </p:sp>
      <p:cxnSp>
        <p:nvCxnSpPr>
          <p:cNvPr id="70678" name="AutoShape 75"/>
          <p:cNvCxnSpPr>
            <a:cxnSpLocks noChangeShapeType="1"/>
            <a:stCxn id="70677" idx="2"/>
            <a:endCxn id="70679" idx="3"/>
          </p:cNvCxnSpPr>
          <p:nvPr/>
        </p:nvCxnSpPr>
        <p:spPr bwMode="auto">
          <a:xfrm flipH="1" flipV="1">
            <a:off x="2819400" y="3543300"/>
            <a:ext cx="1911350" cy="38100"/>
          </a:xfrm>
          <a:prstGeom prst="straightConnector1">
            <a:avLst/>
          </a:prstGeom>
          <a:noFill/>
          <a:ln w="38100">
            <a:solidFill>
              <a:srgbClr val="FF00FF"/>
            </a:solidFill>
            <a:round/>
            <a:headEnd/>
            <a:tailEnd/>
          </a:ln>
          <a:extLst>
            <a:ext uri="{909E8E84-426E-40DD-AFC4-6F175D3DCCD1}">
              <a14:hiddenFill xmlns:a14="http://schemas.microsoft.com/office/drawing/2010/main">
                <a:noFill/>
              </a14:hiddenFill>
            </a:ext>
          </a:extLst>
        </p:spPr>
      </p:cxnSp>
      <p:sp>
        <p:nvSpPr>
          <p:cNvPr id="70679" name="Rectangle 76"/>
          <p:cNvSpPr>
            <a:spLocks noChangeArrowheads="1"/>
          </p:cNvSpPr>
          <p:nvPr/>
        </p:nvSpPr>
        <p:spPr bwMode="auto">
          <a:xfrm>
            <a:off x="2743200" y="3505200"/>
            <a:ext cx="76200" cy="76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en-US"/>
          </a:p>
        </p:txBody>
      </p:sp>
      <p:sp>
        <p:nvSpPr>
          <p:cNvPr id="70680" name="Rectangle 77"/>
          <p:cNvSpPr>
            <a:spLocks noChangeArrowheads="1"/>
          </p:cNvSpPr>
          <p:nvPr/>
        </p:nvSpPr>
        <p:spPr bwMode="auto">
          <a:xfrm>
            <a:off x="2895600" y="3657600"/>
            <a:ext cx="76200" cy="76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en-US"/>
          </a:p>
        </p:txBody>
      </p:sp>
      <p:sp>
        <p:nvSpPr>
          <p:cNvPr id="70681" name="Rectangle 78"/>
          <p:cNvSpPr>
            <a:spLocks noChangeArrowheads="1"/>
          </p:cNvSpPr>
          <p:nvPr/>
        </p:nvSpPr>
        <p:spPr bwMode="auto">
          <a:xfrm>
            <a:off x="3048000" y="3810000"/>
            <a:ext cx="76200" cy="76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en-US"/>
          </a:p>
        </p:txBody>
      </p:sp>
      <p:sp>
        <p:nvSpPr>
          <p:cNvPr id="70682" name="Rectangle 79"/>
          <p:cNvSpPr>
            <a:spLocks noChangeArrowheads="1"/>
          </p:cNvSpPr>
          <p:nvPr/>
        </p:nvSpPr>
        <p:spPr bwMode="auto">
          <a:xfrm>
            <a:off x="4362450" y="3733800"/>
            <a:ext cx="76200" cy="76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en-US"/>
          </a:p>
        </p:txBody>
      </p:sp>
      <p:sp>
        <p:nvSpPr>
          <p:cNvPr id="70683" name="Rectangle 80"/>
          <p:cNvSpPr>
            <a:spLocks noChangeArrowheads="1"/>
          </p:cNvSpPr>
          <p:nvPr/>
        </p:nvSpPr>
        <p:spPr bwMode="auto">
          <a:xfrm>
            <a:off x="4064000" y="3841750"/>
            <a:ext cx="76200" cy="76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en-US"/>
          </a:p>
        </p:txBody>
      </p:sp>
      <p:cxnSp>
        <p:nvCxnSpPr>
          <p:cNvPr id="70684" name="AutoShape 81"/>
          <p:cNvCxnSpPr>
            <a:cxnSpLocks noChangeShapeType="1"/>
            <a:stCxn id="70683" idx="3"/>
            <a:endCxn id="70681" idx="0"/>
          </p:cNvCxnSpPr>
          <p:nvPr/>
        </p:nvCxnSpPr>
        <p:spPr bwMode="auto">
          <a:xfrm flipH="1" flipV="1">
            <a:off x="3086100" y="3810000"/>
            <a:ext cx="1054100" cy="69850"/>
          </a:xfrm>
          <a:prstGeom prst="straightConnector1">
            <a:avLst/>
          </a:prstGeom>
          <a:noFill/>
          <a:ln w="38100">
            <a:solidFill>
              <a:srgbClr val="CCCC00"/>
            </a:solidFill>
            <a:round/>
            <a:headEnd/>
            <a:tailEnd/>
          </a:ln>
          <a:extLst>
            <a:ext uri="{909E8E84-426E-40DD-AFC4-6F175D3DCCD1}">
              <a14:hiddenFill xmlns:a14="http://schemas.microsoft.com/office/drawing/2010/main">
                <a:noFill/>
              </a14:hiddenFill>
            </a:ext>
          </a:extLst>
        </p:spPr>
      </p:cxnSp>
      <p:cxnSp>
        <p:nvCxnSpPr>
          <p:cNvPr id="70685" name="AutoShape 82"/>
          <p:cNvCxnSpPr>
            <a:cxnSpLocks noChangeShapeType="1"/>
            <a:stCxn id="70682" idx="3"/>
            <a:endCxn id="70680" idx="3"/>
          </p:cNvCxnSpPr>
          <p:nvPr/>
        </p:nvCxnSpPr>
        <p:spPr bwMode="auto">
          <a:xfrm flipH="1" flipV="1">
            <a:off x="2971800" y="3695700"/>
            <a:ext cx="1466850" cy="76200"/>
          </a:xfrm>
          <a:prstGeom prst="straightConnector1">
            <a:avLst/>
          </a:prstGeom>
          <a:noFill/>
          <a:ln w="38100">
            <a:solidFill>
              <a:srgbClr val="FF9900"/>
            </a:solidFill>
            <a:round/>
            <a:headEnd/>
            <a:tailEnd/>
          </a:ln>
          <a:extLst>
            <a:ext uri="{909E8E84-426E-40DD-AFC4-6F175D3DCCD1}">
              <a14:hiddenFill xmlns:a14="http://schemas.microsoft.com/office/drawing/2010/main">
                <a:noFill/>
              </a14:hiddenFill>
            </a:ext>
          </a:extLst>
        </p:spPr>
      </p:cxnSp>
      <p:cxnSp>
        <p:nvCxnSpPr>
          <p:cNvPr id="70686" name="AutoShape 83"/>
          <p:cNvCxnSpPr>
            <a:cxnSpLocks noChangeShapeType="1"/>
            <a:stCxn id="70683" idx="3"/>
            <a:endCxn id="70738" idx="0"/>
          </p:cNvCxnSpPr>
          <p:nvPr/>
        </p:nvCxnSpPr>
        <p:spPr bwMode="auto">
          <a:xfrm>
            <a:off x="4140200" y="3879850"/>
            <a:ext cx="31750" cy="3482975"/>
          </a:xfrm>
          <a:prstGeom prst="straightConnector1">
            <a:avLst/>
          </a:prstGeom>
          <a:noFill/>
          <a:ln w="38100">
            <a:solidFill>
              <a:srgbClr val="CCCC00"/>
            </a:solidFill>
            <a:round/>
            <a:headEnd/>
            <a:tailEnd/>
          </a:ln>
          <a:extLst>
            <a:ext uri="{909E8E84-426E-40DD-AFC4-6F175D3DCCD1}">
              <a14:hiddenFill xmlns:a14="http://schemas.microsoft.com/office/drawing/2010/main">
                <a:noFill/>
              </a14:hiddenFill>
            </a:ext>
          </a:extLst>
        </p:spPr>
      </p:cxnSp>
      <p:cxnSp>
        <p:nvCxnSpPr>
          <p:cNvPr id="70687" name="AutoShape 84"/>
          <p:cNvCxnSpPr>
            <a:cxnSpLocks noChangeShapeType="1"/>
            <a:stCxn id="70730" idx="0"/>
            <a:endCxn id="70682" idx="3"/>
          </p:cNvCxnSpPr>
          <p:nvPr/>
        </p:nvCxnSpPr>
        <p:spPr bwMode="auto">
          <a:xfrm flipH="1" flipV="1">
            <a:off x="4438650" y="3771900"/>
            <a:ext cx="31750" cy="3590925"/>
          </a:xfrm>
          <a:prstGeom prst="straightConnector1">
            <a:avLst/>
          </a:prstGeom>
          <a:noFill/>
          <a:ln w="38100">
            <a:solidFill>
              <a:srgbClr val="FF9900"/>
            </a:solidFill>
            <a:round/>
            <a:headEnd/>
            <a:tailEnd/>
          </a:ln>
          <a:extLst>
            <a:ext uri="{909E8E84-426E-40DD-AFC4-6F175D3DCCD1}">
              <a14:hiddenFill xmlns:a14="http://schemas.microsoft.com/office/drawing/2010/main">
                <a:noFill/>
              </a14:hiddenFill>
            </a:ext>
          </a:extLst>
        </p:spPr>
      </p:cxnSp>
      <p:cxnSp>
        <p:nvCxnSpPr>
          <p:cNvPr id="70688" name="AutoShape 85"/>
          <p:cNvCxnSpPr>
            <a:cxnSpLocks noChangeShapeType="1"/>
            <a:stCxn id="70728" idx="4"/>
            <a:endCxn id="70677" idx="2"/>
          </p:cNvCxnSpPr>
          <p:nvPr/>
        </p:nvCxnSpPr>
        <p:spPr bwMode="auto">
          <a:xfrm flipH="1" flipV="1">
            <a:off x="4730750" y="3581400"/>
            <a:ext cx="31750" cy="3829050"/>
          </a:xfrm>
          <a:prstGeom prst="straightConnector1">
            <a:avLst/>
          </a:prstGeom>
          <a:noFill/>
          <a:ln w="38100">
            <a:solidFill>
              <a:srgbClr val="FF00FF"/>
            </a:solidFill>
            <a:round/>
            <a:headEnd/>
            <a:tailEnd/>
          </a:ln>
          <a:extLst>
            <a:ext uri="{909E8E84-426E-40DD-AFC4-6F175D3DCCD1}">
              <a14:hiddenFill xmlns:a14="http://schemas.microsoft.com/office/drawing/2010/main">
                <a:noFill/>
              </a14:hiddenFill>
            </a:ext>
          </a:extLst>
        </p:spPr>
      </p:cxnSp>
      <p:sp>
        <p:nvSpPr>
          <p:cNvPr id="70689" name="Oval 87"/>
          <p:cNvSpPr>
            <a:spLocks noChangeArrowheads="1"/>
          </p:cNvSpPr>
          <p:nvPr/>
        </p:nvSpPr>
        <p:spPr bwMode="auto">
          <a:xfrm>
            <a:off x="10763250" y="7648575"/>
            <a:ext cx="76200" cy="47625"/>
          </a:xfrm>
          <a:prstGeom prst="ellipse">
            <a:avLst/>
          </a:prstGeom>
          <a:solidFill>
            <a:schemeClr val="accent1"/>
          </a:solidFill>
          <a:ln w="9525">
            <a:solidFill>
              <a:schemeClr val="tx1"/>
            </a:solidFill>
            <a:round/>
            <a:headEnd/>
            <a:tailEnd/>
          </a:ln>
        </p:spPr>
        <p:txBody>
          <a:bodyPr wrap="none" anchor="ctr"/>
          <a:lstStyle/>
          <a:p>
            <a:endParaRPr lang="en-US"/>
          </a:p>
        </p:txBody>
      </p:sp>
      <p:cxnSp>
        <p:nvCxnSpPr>
          <p:cNvPr id="70690" name="AutoShape 88"/>
          <p:cNvCxnSpPr>
            <a:cxnSpLocks noChangeShapeType="1"/>
            <a:stCxn id="70693" idx="3"/>
          </p:cNvCxnSpPr>
          <p:nvPr/>
        </p:nvCxnSpPr>
        <p:spPr bwMode="auto">
          <a:xfrm>
            <a:off x="12515850" y="7581900"/>
            <a:ext cx="403225" cy="0"/>
          </a:xfrm>
          <a:prstGeom prst="straightConnector1">
            <a:avLst/>
          </a:prstGeom>
          <a:noFill/>
          <a:ln w="38100">
            <a:solidFill>
              <a:srgbClr val="CC0000"/>
            </a:solidFill>
            <a:round/>
            <a:headEnd/>
            <a:tailEnd/>
          </a:ln>
          <a:extLst>
            <a:ext uri="{909E8E84-426E-40DD-AFC4-6F175D3DCCD1}">
              <a14:hiddenFill xmlns:a14="http://schemas.microsoft.com/office/drawing/2010/main">
                <a:noFill/>
              </a14:hiddenFill>
            </a:ext>
          </a:extLst>
        </p:spPr>
      </p:cxnSp>
      <p:sp>
        <p:nvSpPr>
          <p:cNvPr id="70691" name="Oval 89"/>
          <p:cNvSpPr>
            <a:spLocks noChangeArrowheads="1"/>
          </p:cNvSpPr>
          <p:nvPr/>
        </p:nvSpPr>
        <p:spPr bwMode="auto">
          <a:xfrm>
            <a:off x="10966450" y="7651750"/>
            <a:ext cx="76200" cy="47625"/>
          </a:xfrm>
          <a:prstGeom prst="ellipse">
            <a:avLst/>
          </a:prstGeom>
          <a:solidFill>
            <a:schemeClr val="accent1"/>
          </a:solidFill>
          <a:ln w="9525">
            <a:solidFill>
              <a:schemeClr val="tx1"/>
            </a:solidFill>
            <a:round/>
            <a:headEnd/>
            <a:tailEnd/>
          </a:ln>
        </p:spPr>
        <p:txBody>
          <a:bodyPr wrap="none" anchor="ctr"/>
          <a:lstStyle/>
          <a:p>
            <a:endParaRPr lang="en-US"/>
          </a:p>
        </p:txBody>
      </p:sp>
      <p:cxnSp>
        <p:nvCxnSpPr>
          <p:cNvPr id="70692" name="AutoShape 90"/>
          <p:cNvCxnSpPr>
            <a:cxnSpLocks noChangeShapeType="1"/>
            <a:stCxn id="70693" idx="1"/>
            <a:endCxn id="70673" idx="0"/>
          </p:cNvCxnSpPr>
          <p:nvPr/>
        </p:nvCxnSpPr>
        <p:spPr bwMode="auto">
          <a:xfrm rot="10800000" flipV="1">
            <a:off x="11099800" y="7581900"/>
            <a:ext cx="1263650" cy="66675"/>
          </a:xfrm>
          <a:prstGeom prst="bentConnector2">
            <a:avLst/>
          </a:prstGeom>
          <a:noFill/>
          <a:ln w="38100">
            <a:solidFill>
              <a:srgbClr val="CC0000"/>
            </a:solidFill>
            <a:miter lim="800000"/>
            <a:headEnd/>
            <a:tailEnd/>
          </a:ln>
          <a:extLst>
            <a:ext uri="{909E8E84-426E-40DD-AFC4-6F175D3DCCD1}">
              <a14:hiddenFill xmlns:a14="http://schemas.microsoft.com/office/drawing/2010/main">
                <a:noFill/>
              </a14:hiddenFill>
            </a:ext>
          </a:extLst>
        </p:spPr>
      </p:cxnSp>
      <p:sp>
        <p:nvSpPr>
          <p:cNvPr id="70693" name="Rectangle 91"/>
          <p:cNvSpPr>
            <a:spLocks noChangeArrowheads="1"/>
          </p:cNvSpPr>
          <p:nvPr/>
        </p:nvSpPr>
        <p:spPr bwMode="auto">
          <a:xfrm>
            <a:off x="12363450" y="7543800"/>
            <a:ext cx="152400" cy="76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en-US"/>
          </a:p>
        </p:txBody>
      </p:sp>
      <p:cxnSp>
        <p:nvCxnSpPr>
          <p:cNvPr id="70694" name="AutoShape 92"/>
          <p:cNvCxnSpPr>
            <a:cxnSpLocks noChangeShapeType="1"/>
            <a:stCxn id="70693" idx="1"/>
            <a:endCxn id="70693" idx="3"/>
          </p:cNvCxnSpPr>
          <p:nvPr/>
        </p:nvCxnSpPr>
        <p:spPr bwMode="auto">
          <a:xfrm>
            <a:off x="12363450" y="7581900"/>
            <a:ext cx="152400" cy="0"/>
          </a:xfrm>
          <a:prstGeom prst="straightConnector1">
            <a:avLst/>
          </a:prstGeom>
          <a:noFill/>
          <a:ln w="38100">
            <a:solidFill>
              <a:srgbClr val="CC0000"/>
            </a:solidFill>
            <a:round/>
            <a:headEnd/>
            <a:tailEnd/>
          </a:ln>
          <a:extLst>
            <a:ext uri="{909E8E84-426E-40DD-AFC4-6F175D3DCCD1}">
              <a14:hiddenFill xmlns:a14="http://schemas.microsoft.com/office/drawing/2010/main">
                <a:noFill/>
              </a14:hiddenFill>
            </a:ext>
          </a:extLst>
        </p:spPr>
      </p:cxnSp>
      <p:cxnSp>
        <p:nvCxnSpPr>
          <p:cNvPr id="70695" name="AutoShape 93"/>
          <p:cNvCxnSpPr>
            <a:cxnSpLocks noChangeShapeType="1"/>
            <a:stCxn id="70693" idx="1"/>
            <a:endCxn id="70689" idx="0"/>
          </p:cNvCxnSpPr>
          <p:nvPr/>
        </p:nvCxnSpPr>
        <p:spPr bwMode="auto">
          <a:xfrm rot="10800000" flipV="1">
            <a:off x="10801350" y="7581900"/>
            <a:ext cx="1562100" cy="66675"/>
          </a:xfrm>
          <a:prstGeom prst="bentConnector2">
            <a:avLst/>
          </a:prstGeom>
          <a:noFill/>
          <a:ln w="38100">
            <a:solidFill>
              <a:srgbClr val="CC0000"/>
            </a:solidFill>
            <a:miter lim="800000"/>
            <a:headEnd/>
            <a:tailEnd/>
          </a:ln>
          <a:extLst>
            <a:ext uri="{909E8E84-426E-40DD-AFC4-6F175D3DCCD1}">
              <a14:hiddenFill xmlns:a14="http://schemas.microsoft.com/office/drawing/2010/main">
                <a:noFill/>
              </a14:hiddenFill>
            </a:ext>
          </a:extLst>
        </p:spPr>
      </p:cxnSp>
      <p:cxnSp>
        <p:nvCxnSpPr>
          <p:cNvPr id="70696" name="AutoShape 94"/>
          <p:cNvCxnSpPr>
            <a:cxnSpLocks noChangeShapeType="1"/>
            <a:stCxn id="70693" idx="1"/>
            <a:endCxn id="70671" idx="0"/>
          </p:cNvCxnSpPr>
          <p:nvPr/>
        </p:nvCxnSpPr>
        <p:spPr bwMode="auto">
          <a:xfrm rot="10800000" flipV="1">
            <a:off x="10502900" y="7581900"/>
            <a:ext cx="1860550" cy="66675"/>
          </a:xfrm>
          <a:prstGeom prst="bentConnector2">
            <a:avLst/>
          </a:prstGeom>
          <a:noFill/>
          <a:ln w="38100">
            <a:solidFill>
              <a:srgbClr val="CC0000"/>
            </a:solidFill>
            <a:miter lim="800000"/>
            <a:headEnd/>
            <a:tailEnd/>
          </a:ln>
          <a:extLst>
            <a:ext uri="{909E8E84-426E-40DD-AFC4-6F175D3DCCD1}">
              <a14:hiddenFill xmlns:a14="http://schemas.microsoft.com/office/drawing/2010/main">
                <a:noFill/>
              </a14:hiddenFill>
            </a:ext>
          </a:extLst>
        </p:spPr>
      </p:cxnSp>
      <p:sp>
        <p:nvSpPr>
          <p:cNvPr id="70697" name="Oval 95"/>
          <p:cNvSpPr>
            <a:spLocks noChangeArrowheads="1"/>
          </p:cNvSpPr>
          <p:nvPr/>
        </p:nvSpPr>
        <p:spPr bwMode="auto">
          <a:xfrm>
            <a:off x="10668000" y="7645400"/>
            <a:ext cx="76200" cy="47625"/>
          </a:xfrm>
          <a:prstGeom prst="ellipse">
            <a:avLst/>
          </a:prstGeom>
          <a:solidFill>
            <a:schemeClr val="accent1"/>
          </a:solidFill>
          <a:ln w="9525">
            <a:solidFill>
              <a:schemeClr val="tx1"/>
            </a:solidFill>
            <a:round/>
            <a:headEnd/>
            <a:tailEnd/>
          </a:ln>
        </p:spPr>
        <p:txBody>
          <a:bodyPr wrap="none" anchor="ctr"/>
          <a:lstStyle/>
          <a:p>
            <a:endParaRPr lang="en-US"/>
          </a:p>
        </p:txBody>
      </p:sp>
      <p:sp>
        <p:nvSpPr>
          <p:cNvPr id="70698" name="Oval 96"/>
          <p:cNvSpPr>
            <a:spLocks noChangeArrowheads="1"/>
          </p:cNvSpPr>
          <p:nvPr/>
        </p:nvSpPr>
        <p:spPr bwMode="auto">
          <a:xfrm>
            <a:off x="10369550" y="7651750"/>
            <a:ext cx="76200" cy="47625"/>
          </a:xfrm>
          <a:prstGeom prst="ellipse">
            <a:avLst/>
          </a:prstGeom>
          <a:solidFill>
            <a:schemeClr val="accent1"/>
          </a:solidFill>
          <a:ln w="9525">
            <a:solidFill>
              <a:schemeClr val="tx1"/>
            </a:solidFill>
            <a:round/>
            <a:headEnd/>
            <a:tailEnd/>
          </a:ln>
        </p:spPr>
        <p:txBody>
          <a:bodyPr wrap="none" anchor="ctr"/>
          <a:lstStyle/>
          <a:p>
            <a:endParaRPr lang="en-US"/>
          </a:p>
        </p:txBody>
      </p:sp>
      <p:cxnSp>
        <p:nvCxnSpPr>
          <p:cNvPr id="70699" name="AutoShape 97"/>
          <p:cNvCxnSpPr>
            <a:cxnSpLocks noChangeShapeType="1"/>
            <a:stCxn id="70704" idx="0"/>
            <a:endCxn id="70691" idx="4"/>
          </p:cNvCxnSpPr>
          <p:nvPr/>
        </p:nvCxnSpPr>
        <p:spPr bwMode="auto">
          <a:xfrm flipH="1" flipV="1">
            <a:off x="11004550" y="7699375"/>
            <a:ext cx="38100" cy="4267200"/>
          </a:xfrm>
          <a:prstGeom prst="straightConnector1">
            <a:avLst/>
          </a:prstGeom>
          <a:noFill/>
          <a:ln w="38100">
            <a:solidFill>
              <a:srgbClr val="CC0000"/>
            </a:solidFill>
            <a:round/>
            <a:headEnd type="triangle" w="med" len="med"/>
            <a:tailEnd/>
          </a:ln>
          <a:extLst>
            <a:ext uri="{909E8E84-426E-40DD-AFC4-6F175D3DCCD1}">
              <a14:hiddenFill xmlns:a14="http://schemas.microsoft.com/office/drawing/2010/main">
                <a:noFill/>
              </a14:hiddenFill>
            </a:ext>
          </a:extLst>
        </p:spPr>
      </p:cxnSp>
      <p:cxnSp>
        <p:nvCxnSpPr>
          <p:cNvPr id="70700" name="AutoShape 98"/>
          <p:cNvCxnSpPr>
            <a:cxnSpLocks noChangeShapeType="1"/>
            <a:stCxn id="70703" idx="0"/>
            <a:endCxn id="70697" idx="4"/>
          </p:cNvCxnSpPr>
          <p:nvPr/>
        </p:nvCxnSpPr>
        <p:spPr bwMode="auto">
          <a:xfrm flipH="1" flipV="1">
            <a:off x="10706100" y="7693025"/>
            <a:ext cx="31750" cy="4273550"/>
          </a:xfrm>
          <a:prstGeom prst="straightConnector1">
            <a:avLst/>
          </a:prstGeom>
          <a:noFill/>
          <a:ln w="38100">
            <a:solidFill>
              <a:srgbClr val="CC0000"/>
            </a:solidFill>
            <a:round/>
            <a:headEnd type="triangle" w="med" len="med"/>
            <a:tailEnd/>
          </a:ln>
          <a:extLst>
            <a:ext uri="{909E8E84-426E-40DD-AFC4-6F175D3DCCD1}">
              <a14:hiddenFill xmlns:a14="http://schemas.microsoft.com/office/drawing/2010/main">
                <a:noFill/>
              </a14:hiddenFill>
            </a:ext>
          </a:extLst>
        </p:spPr>
      </p:cxnSp>
      <p:cxnSp>
        <p:nvCxnSpPr>
          <p:cNvPr id="70701" name="AutoShape 99"/>
          <p:cNvCxnSpPr>
            <a:cxnSpLocks noChangeShapeType="1"/>
            <a:stCxn id="70702" idx="0"/>
            <a:endCxn id="70698" idx="4"/>
          </p:cNvCxnSpPr>
          <p:nvPr/>
        </p:nvCxnSpPr>
        <p:spPr bwMode="auto">
          <a:xfrm flipH="1" flipV="1">
            <a:off x="10407650" y="7699375"/>
            <a:ext cx="25400" cy="4267200"/>
          </a:xfrm>
          <a:prstGeom prst="straightConnector1">
            <a:avLst/>
          </a:prstGeom>
          <a:noFill/>
          <a:ln w="38100">
            <a:solidFill>
              <a:srgbClr val="CC0000"/>
            </a:solidFill>
            <a:round/>
            <a:headEnd type="triangle" w="med" len="med"/>
            <a:tailEnd/>
          </a:ln>
          <a:extLst>
            <a:ext uri="{909E8E84-426E-40DD-AFC4-6F175D3DCCD1}">
              <a14:hiddenFill xmlns:a14="http://schemas.microsoft.com/office/drawing/2010/main">
                <a:noFill/>
              </a14:hiddenFill>
            </a:ext>
          </a:extLst>
        </p:spPr>
      </p:cxnSp>
      <p:sp>
        <p:nvSpPr>
          <p:cNvPr id="70702" name="Line 100"/>
          <p:cNvSpPr>
            <a:spLocks noChangeShapeType="1"/>
          </p:cNvSpPr>
          <p:nvPr/>
        </p:nvSpPr>
        <p:spPr bwMode="auto">
          <a:xfrm>
            <a:off x="10433050" y="11966575"/>
            <a:ext cx="76200" cy="53340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70703" name="Line 101"/>
          <p:cNvSpPr>
            <a:spLocks noChangeShapeType="1"/>
          </p:cNvSpPr>
          <p:nvPr/>
        </p:nvSpPr>
        <p:spPr bwMode="auto">
          <a:xfrm>
            <a:off x="10737850" y="11966575"/>
            <a:ext cx="76200" cy="53340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70704" name="Line 102"/>
          <p:cNvSpPr>
            <a:spLocks noChangeShapeType="1"/>
          </p:cNvSpPr>
          <p:nvPr/>
        </p:nvSpPr>
        <p:spPr bwMode="auto">
          <a:xfrm>
            <a:off x="11042650" y="11966575"/>
            <a:ext cx="76200" cy="53340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70705" name="Rectangle 103"/>
          <p:cNvSpPr>
            <a:spLocks noChangeArrowheads="1"/>
          </p:cNvSpPr>
          <p:nvPr/>
        </p:nvSpPr>
        <p:spPr bwMode="auto">
          <a:xfrm>
            <a:off x="4654550" y="3352800"/>
            <a:ext cx="152400" cy="76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en-US"/>
          </a:p>
        </p:txBody>
      </p:sp>
      <p:cxnSp>
        <p:nvCxnSpPr>
          <p:cNvPr id="70706" name="AutoShape 104"/>
          <p:cNvCxnSpPr>
            <a:cxnSpLocks noChangeShapeType="1"/>
            <a:stCxn id="70707" idx="1"/>
            <a:endCxn id="70705" idx="3"/>
          </p:cNvCxnSpPr>
          <p:nvPr/>
        </p:nvCxnSpPr>
        <p:spPr bwMode="auto">
          <a:xfrm flipH="1">
            <a:off x="4806950" y="3390900"/>
            <a:ext cx="6829425" cy="0"/>
          </a:xfrm>
          <a:prstGeom prst="straightConnector1">
            <a:avLst/>
          </a:prstGeom>
          <a:noFill/>
          <a:ln w="38100">
            <a:solidFill>
              <a:schemeClr val="tx1"/>
            </a:solidFill>
            <a:round/>
            <a:headEnd/>
            <a:tailEnd/>
          </a:ln>
          <a:extLst>
            <a:ext uri="{909E8E84-426E-40DD-AFC4-6F175D3DCCD1}">
              <a14:hiddenFill xmlns:a14="http://schemas.microsoft.com/office/drawing/2010/main">
                <a:noFill/>
              </a14:hiddenFill>
            </a:ext>
          </a:extLst>
        </p:spPr>
      </p:cxnSp>
      <p:sp>
        <p:nvSpPr>
          <p:cNvPr id="70707" name="Rectangle 105"/>
          <p:cNvSpPr>
            <a:spLocks noChangeArrowheads="1"/>
          </p:cNvSpPr>
          <p:nvPr/>
        </p:nvSpPr>
        <p:spPr bwMode="auto">
          <a:xfrm>
            <a:off x="11636375" y="3352800"/>
            <a:ext cx="152400" cy="76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en-US"/>
          </a:p>
        </p:txBody>
      </p:sp>
      <p:cxnSp>
        <p:nvCxnSpPr>
          <p:cNvPr id="70708" name="AutoShape 106"/>
          <p:cNvCxnSpPr>
            <a:cxnSpLocks noChangeShapeType="1"/>
            <a:stCxn id="70833" idx="1"/>
            <a:endCxn id="70707" idx="1"/>
          </p:cNvCxnSpPr>
          <p:nvPr/>
        </p:nvCxnSpPr>
        <p:spPr bwMode="auto">
          <a:xfrm flipH="1" flipV="1">
            <a:off x="11636375" y="3390900"/>
            <a:ext cx="1216025" cy="1588"/>
          </a:xfrm>
          <a:prstGeom prst="straightConnector1">
            <a:avLst/>
          </a:prstGeom>
          <a:noFill/>
          <a:ln w="38100">
            <a:solidFill>
              <a:schemeClr val="tx1"/>
            </a:solidFill>
            <a:round/>
            <a:headEnd/>
            <a:tailEnd/>
          </a:ln>
          <a:extLst>
            <a:ext uri="{909E8E84-426E-40DD-AFC4-6F175D3DCCD1}">
              <a14:hiddenFill xmlns:a14="http://schemas.microsoft.com/office/drawing/2010/main">
                <a:noFill/>
              </a14:hiddenFill>
            </a:ext>
          </a:extLst>
        </p:spPr>
      </p:cxnSp>
      <p:sp>
        <p:nvSpPr>
          <p:cNvPr id="70709" name="Rectangle 107"/>
          <p:cNvSpPr>
            <a:spLocks noChangeArrowheads="1"/>
          </p:cNvSpPr>
          <p:nvPr/>
        </p:nvSpPr>
        <p:spPr bwMode="auto">
          <a:xfrm rot="492141">
            <a:off x="12395200" y="3251200"/>
            <a:ext cx="539750" cy="288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en-US"/>
          </a:p>
        </p:txBody>
      </p:sp>
      <p:cxnSp>
        <p:nvCxnSpPr>
          <p:cNvPr id="70710" name="AutoShape 108"/>
          <p:cNvCxnSpPr>
            <a:cxnSpLocks noChangeShapeType="1"/>
            <a:stCxn id="70767" idx="0"/>
          </p:cNvCxnSpPr>
          <p:nvPr/>
        </p:nvCxnSpPr>
        <p:spPr bwMode="auto">
          <a:xfrm rot="5400000" flipH="1" flipV="1">
            <a:off x="10247312" y="9726613"/>
            <a:ext cx="4816475" cy="527050"/>
          </a:xfrm>
          <a:prstGeom prst="bentConnector2">
            <a:avLst/>
          </a:prstGeom>
          <a:noFill/>
          <a:ln w="12700">
            <a:solidFill>
              <a:srgbClr val="009900"/>
            </a:solidFill>
            <a:miter lim="800000"/>
            <a:headEnd type="triangle" w="med" len="med"/>
            <a:tailEnd/>
          </a:ln>
          <a:extLst>
            <a:ext uri="{909E8E84-426E-40DD-AFC4-6F175D3DCCD1}">
              <a14:hiddenFill xmlns:a14="http://schemas.microsoft.com/office/drawing/2010/main">
                <a:noFill/>
              </a14:hiddenFill>
            </a:ext>
          </a:extLst>
        </p:spPr>
      </p:cxnSp>
      <p:sp>
        <p:nvSpPr>
          <p:cNvPr id="61494" name="Freeform 110"/>
          <p:cNvSpPr>
            <a:spLocks/>
          </p:cNvSpPr>
          <p:nvPr/>
        </p:nvSpPr>
        <p:spPr bwMode="auto">
          <a:xfrm rot="-3706958">
            <a:off x="11544300" y="11242675"/>
            <a:ext cx="1355725" cy="2981325"/>
          </a:xfrm>
          <a:custGeom>
            <a:avLst/>
            <a:gdLst>
              <a:gd name="T0" fmla="*/ 0 w 622"/>
              <a:gd name="T1" fmla="*/ 0 h 1301"/>
              <a:gd name="T2" fmla="*/ 2147483647 w 622"/>
              <a:gd name="T3" fmla="*/ 2147483647 h 1301"/>
              <a:gd name="T4" fmla="*/ 2147483647 w 622"/>
              <a:gd name="T5" fmla="*/ 2147483647 h 1301"/>
              <a:gd name="T6" fmla="*/ 2147483647 w 622"/>
              <a:gd name="T7" fmla="*/ 2147483647 h 1301"/>
              <a:gd name="T8" fmla="*/ 2147483647 w 622"/>
              <a:gd name="T9" fmla="*/ 2147483647 h 1301"/>
              <a:gd name="T10" fmla="*/ 2147483647 w 622"/>
              <a:gd name="T11" fmla="*/ 2147483647 h 1301"/>
              <a:gd name="T12" fmla="*/ 0 60000 65536"/>
              <a:gd name="T13" fmla="*/ 0 60000 65536"/>
              <a:gd name="T14" fmla="*/ 0 60000 65536"/>
              <a:gd name="T15" fmla="*/ 0 60000 65536"/>
              <a:gd name="T16" fmla="*/ 0 60000 65536"/>
              <a:gd name="T17" fmla="*/ 0 60000 65536"/>
              <a:gd name="T18" fmla="*/ 0 w 622"/>
              <a:gd name="T19" fmla="*/ 0 h 1301"/>
              <a:gd name="T20" fmla="*/ 622 w 622"/>
              <a:gd name="T21" fmla="*/ 1301 h 1301"/>
            </a:gdLst>
            <a:ahLst/>
            <a:cxnLst>
              <a:cxn ang="T12">
                <a:pos x="T0" y="T1"/>
              </a:cxn>
              <a:cxn ang="T13">
                <a:pos x="T2" y="T3"/>
              </a:cxn>
              <a:cxn ang="T14">
                <a:pos x="T4" y="T5"/>
              </a:cxn>
              <a:cxn ang="T15">
                <a:pos x="T6" y="T7"/>
              </a:cxn>
              <a:cxn ang="T16">
                <a:pos x="T8" y="T9"/>
              </a:cxn>
              <a:cxn ang="T17">
                <a:pos x="T10" y="T11"/>
              </a:cxn>
            </a:cxnLst>
            <a:rect l="T18" t="T19" r="T20" b="T21"/>
            <a:pathLst>
              <a:path w="622" h="1301">
                <a:moveTo>
                  <a:pt x="0" y="0"/>
                </a:moveTo>
                <a:cubicBezTo>
                  <a:pt x="25" y="9"/>
                  <a:pt x="101" y="15"/>
                  <a:pt x="149" y="53"/>
                </a:cubicBezTo>
                <a:cubicBezTo>
                  <a:pt x="197" y="91"/>
                  <a:pt x="237" y="140"/>
                  <a:pt x="291" y="226"/>
                </a:cubicBezTo>
                <a:cubicBezTo>
                  <a:pt x="345" y="312"/>
                  <a:pt x="424" y="441"/>
                  <a:pt x="473" y="571"/>
                </a:cubicBezTo>
                <a:cubicBezTo>
                  <a:pt x="522" y="701"/>
                  <a:pt x="561" y="886"/>
                  <a:pt x="586" y="1008"/>
                </a:cubicBezTo>
                <a:cubicBezTo>
                  <a:pt x="611" y="1130"/>
                  <a:pt x="615" y="1240"/>
                  <a:pt x="622" y="1301"/>
                </a:cubicBezTo>
              </a:path>
            </a:pathLst>
          </a:custGeom>
          <a:solidFill>
            <a:schemeClr val="bg1">
              <a:lumMod val="85000"/>
              <a:alpha val="20000"/>
            </a:schemeClr>
          </a:solidFill>
          <a:ln w="9525">
            <a:solidFill>
              <a:schemeClr val="tx1"/>
            </a:solidFill>
            <a:round/>
            <a:headEnd/>
            <a:tailEnd/>
          </a:ln>
        </p:spPr>
        <p:txBody>
          <a:bodyPr/>
          <a:lstStyle/>
          <a:p>
            <a:pPr>
              <a:defRPr/>
            </a:pPr>
            <a:endParaRPr lang="en-US"/>
          </a:p>
        </p:txBody>
      </p:sp>
      <p:sp>
        <p:nvSpPr>
          <p:cNvPr id="70712" name="Rectangle 111"/>
          <p:cNvSpPr>
            <a:spLocks noChangeArrowheads="1"/>
          </p:cNvSpPr>
          <p:nvPr/>
        </p:nvSpPr>
        <p:spPr bwMode="auto">
          <a:xfrm>
            <a:off x="10287000" y="7315200"/>
            <a:ext cx="152400" cy="76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en-US"/>
          </a:p>
        </p:txBody>
      </p:sp>
      <p:sp>
        <p:nvSpPr>
          <p:cNvPr id="70713" name="Rectangle 112"/>
          <p:cNvSpPr>
            <a:spLocks noChangeArrowheads="1"/>
          </p:cNvSpPr>
          <p:nvPr/>
        </p:nvSpPr>
        <p:spPr bwMode="auto">
          <a:xfrm>
            <a:off x="2914650" y="3848100"/>
            <a:ext cx="152400" cy="76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en-US"/>
          </a:p>
        </p:txBody>
      </p:sp>
      <p:sp>
        <p:nvSpPr>
          <p:cNvPr id="70714" name="Text Box 113"/>
          <p:cNvSpPr txBox="1">
            <a:spLocks noChangeArrowheads="1"/>
          </p:cNvSpPr>
          <p:nvPr/>
        </p:nvSpPr>
        <p:spPr bwMode="auto">
          <a:xfrm>
            <a:off x="4829175" y="7210425"/>
            <a:ext cx="762000"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1200">
                <a:solidFill>
                  <a:schemeClr val="tx1"/>
                </a:solidFill>
                <a:latin typeface="Arial" charset="0"/>
              </a:defRPr>
            </a:lvl1pPr>
            <a:lvl2pPr marL="742950" indent="-285750" eaLnBrk="0" hangingPunct="0">
              <a:defRPr sz="1200">
                <a:solidFill>
                  <a:schemeClr val="tx1"/>
                </a:solidFill>
                <a:latin typeface="Arial" charset="0"/>
              </a:defRPr>
            </a:lvl2pPr>
            <a:lvl3pPr marL="1143000" indent="-228600" eaLnBrk="0" hangingPunct="0">
              <a:defRPr sz="1200">
                <a:solidFill>
                  <a:schemeClr val="tx1"/>
                </a:solidFill>
                <a:latin typeface="Arial" charset="0"/>
              </a:defRPr>
            </a:lvl3pPr>
            <a:lvl4pPr marL="1600200" indent="-228600" eaLnBrk="0" hangingPunct="0">
              <a:defRPr sz="1200">
                <a:solidFill>
                  <a:schemeClr val="tx1"/>
                </a:solidFill>
                <a:latin typeface="Arial" charset="0"/>
              </a:defRPr>
            </a:lvl4pPr>
            <a:lvl5pPr marL="2057400" indent="-228600" eaLnBrk="0" hangingPunct="0">
              <a:defRPr sz="1200">
                <a:solidFill>
                  <a:schemeClr val="tx1"/>
                </a:solidFill>
                <a:latin typeface="Arial" charset="0"/>
              </a:defRPr>
            </a:lvl5pPr>
            <a:lvl6pPr marL="2514600" indent="-228600" algn="ctr" eaLnBrk="0" fontAlgn="base" hangingPunct="0">
              <a:spcBef>
                <a:spcPct val="0"/>
              </a:spcBef>
              <a:spcAft>
                <a:spcPct val="0"/>
              </a:spcAft>
              <a:defRPr sz="1200">
                <a:solidFill>
                  <a:schemeClr val="tx1"/>
                </a:solidFill>
                <a:latin typeface="Arial" charset="0"/>
              </a:defRPr>
            </a:lvl6pPr>
            <a:lvl7pPr marL="2971800" indent="-228600" algn="ctr" eaLnBrk="0" fontAlgn="base" hangingPunct="0">
              <a:spcBef>
                <a:spcPct val="0"/>
              </a:spcBef>
              <a:spcAft>
                <a:spcPct val="0"/>
              </a:spcAft>
              <a:defRPr sz="1200">
                <a:solidFill>
                  <a:schemeClr val="tx1"/>
                </a:solidFill>
                <a:latin typeface="Arial" charset="0"/>
              </a:defRPr>
            </a:lvl7pPr>
            <a:lvl8pPr marL="3429000" indent="-228600" algn="ctr" eaLnBrk="0" fontAlgn="base" hangingPunct="0">
              <a:spcBef>
                <a:spcPct val="0"/>
              </a:spcBef>
              <a:spcAft>
                <a:spcPct val="0"/>
              </a:spcAft>
              <a:defRPr sz="1200">
                <a:solidFill>
                  <a:schemeClr val="tx1"/>
                </a:solidFill>
                <a:latin typeface="Arial" charset="0"/>
              </a:defRPr>
            </a:lvl8pPr>
            <a:lvl9pPr marL="3886200" indent="-228600" algn="ctr" eaLnBrk="0" fontAlgn="base" hangingPunct="0">
              <a:spcBef>
                <a:spcPct val="0"/>
              </a:spcBef>
              <a:spcAft>
                <a:spcPct val="0"/>
              </a:spcAft>
              <a:defRPr sz="1200">
                <a:solidFill>
                  <a:schemeClr val="tx1"/>
                </a:solidFill>
                <a:latin typeface="Arial" charset="0"/>
              </a:defRPr>
            </a:lvl9pPr>
          </a:lstStyle>
          <a:p>
            <a:pPr algn="l" eaLnBrk="1" hangingPunct="1">
              <a:spcBef>
                <a:spcPct val="50000"/>
              </a:spcBef>
            </a:pPr>
            <a:r>
              <a:rPr lang="en-US"/>
              <a:t>Relays</a:t>
            </a:r>
          </a:p>
        </p:txBody>
      </p:sp>
      <p:sp>
        <p:nvSpPr>
          <p:cNvPr id="70715" name="Freeform 115"/>
          <p:cNvSpPr>
            <a:spLocks/>
          </p:cNvSpPr>
          <p:nvPr/>
        </p:nvSpPr>
        <p:spPr bwMode="auto">
          <a:xfrm>
            <a:off x="11518900" y="3016250"/>
            <a:ext cx="838200" cy="304800"/>
          </a:xfrm>
          <a:custGeom>
            <a:avLst/>
            <a:gdLst>
              <a:gd name="T0" fmla="*/ 0 w 528"/>
              <a:gd name="T1" fmla="*/ 2147483647 h 192"/>
              <a:gd name="T2" fmla="*/ 2147483647 w 528"/>
              <a:gd name="T3" fmla="*/ 2147483647 h 192"/>
              <a:gd name="T4" fmla="*/ 2147483647 w 528"/>
              <a:gd name="T5" fmla="*/ 0 h 192"/>
              <a:gd name="T6" fmla="*/ 2147483647 w 528"/>
              <a:gd name="T7" fmla="*/ 0 h 192"/>
              <a:gd name="T8" fmla="*/ 2147483647 w 528"/>
              <a:gd name="T9" fmla="*/ 2147483647 h 192"/>
              <a:gd name="T10" fmla="*/ 2147483647 w 528"/>
              <a:gd name="T11" fmla="*/ 2147483647 h 192"/>
              <a:gd name="T12" fmla="*/ 0 60000 65536"/>
              <a:gd name="T13" fmla="*/ 0 60000 65536"/>
              <a:gd name="T14" fmla="*/ 0 60000 65536"/>
              <a:gd name="T15" fmla="*/ 0 60000 65536"/>
              <a:gd name="T16" fmla="*/ 0 60000 65536"/>
              <a:gd name="T17" fmla="*/ 0 60000 65536"/>
              <a:gd name="T18" fmla="*/ 0 w 528"/>
              <a:gd name="T19" fmla="*/ 0 h 192"/>
              <a:gd name="T20" fmla="*/ 528 w 528"/>
              <a:gd name="T21" fmla="*/ 192 h 192"/>
            </a:gdLst>
            <a:ahLst/>
            <a:cxnLst>
              <a:cxn ang="T12">
                <a:pos x="T0" y="T1"/>
              </a:cxn>
              <a:cxn ang="T13">
                <a:pos x="T2" y="T3"/>
              </a:cxn>
              <a:cxn ang="T14">
                <a:pos x="T4" y="T5"/>
              </a:cxn>
              <a:cxn ang="T15">
                <a:pos x="T6" y="T7"/>
              </a:cxn>
              <a:cxn ang="T16">
                <a:pos x="T8" y="T9"/>
              </a:cxn>
              <a:cxn ang="T17">
                <a:pos x="T10" y="T11"/>
              </a:cxn>
            </a:cxnLst>
            <a:rect l="T18" t="T19" r="T20" b="T21"/>
            <a:pathLst>
              <a:path w="528" h="192">
                <a:moveTo>
                  <a:pt x="0" y="192"/>
                </a:moveTo>
                <a:lnTo>
                  <a:pt x="192" y="192"/>
                </a:lnTo>
                <a:lnTo>
                  <a:pt x="192" y="0"/>
                </a:lnTo>
                <a:lnTo>
                  <a:pt x="336" y="0"/>
                </a:lnTo>
                <a:lnTo>
                  <a:pt x="336" y="192"/>
                </a:lnTo>
                <a:lnTo>
                  <a:pt x="528" y="192"/>
                </a:lnTo>
              </a:path>
            </a:pathLst>
          </a:custGeom>
          <a:noFill/>
          <a:ln w="9525">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cxnSp>
        <p:nvCxnSpPr>
          <p:cNvPr id="70716" name="AutoShape 116"/>
          <p:cNvCxnSpPr>
            <a:cxnSpLocks noChangeShapeType="1"/>
            <a:stCxn id="70705" idx="3"/>
            <a:endCxn id="70717" idx="3"/>
          </p:cNvCxnSpPr>
          <p:nvPr/>
        </p:nvCxnSpPr>
        <p:spPr bwMode="auto">
          <a:xfrm flipH="1">
            <a:off x="2819400" y="3390900"/>
            <a:ext cx="1987550" cy="50800"/>
          </a:xfrm>
          <a:prstGeom prst="straightConnector1">
            <a:avLst/>
          </a:prstGeom>
          <a:noFill/>
          <a:ln w="38100">
            <a:solidFill>
              <a:schemeClr val="tx1"/>
            </a:solidFill>
            <a:round/>
            <a:headEnd/>
            <a:tailEnd/>
          </a:ln>
          <a:extLst>
            <a:ext uri="{909E8E84-426E-40DD-AFC4-6F175D3DCCD1}">
              <a14:hiddenFill xmlns:a14="http://schemas.microsoft.com/office/drawing/2010/main">
                <a:noFill/>
              </a14:hiddenFill>
            </a:ext>
          </a:extLst>
        </p:spPr>
      </p:cxnSp>
      <p:sp>
        <p:nvSpPr>
          <p:cNvPr id="70717" name="Rectangle 117"/>
          <p:cNvSpPr>
            <a:spLocks noChangeArrowheads="1"/>
          </p:cNvSpPr>
          <p:nvPr/>
        </p:nvSpPr>
        <p:spPr bwMode="auto">
          <a:xfrm>
            <a:off x="2667000" y="3403600"/>
            <a:ext cx="152400" cy="76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en-US"/>
          </a:p>
        </p:txBody>
      </p:sp>
      <p:sp>
        <p:nvSpPr>
          <p:cNvPr id="70718" name="Text Box 121"/>
          <p:cNvSpPr txBox="1">
            <a:spLocks noChangeArrowheads="1"/>
          </p:cNvSpPr>
          <p:nvPr/>
        </p:nvSpPr>
        <p:spPr bwMode="auto">
          <a:xfrm>
            <a:off x="4876800" y="4724400"/>
            <a:ext cx="1524000"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1200">
                <a:solidFill>
                  <a:schemeClr val="tx1"/>
                </a:solidFill>
                <a:latin typeface="Arial" charset="0"/>
              </a:defRPr>
            </a:lvl1pPr>
            <a:lvl2pPr marL="742950" indent="-285750" eaLnBrk="0" hangingPunct="0">
              <a:defRPr sz="1200">
                <a:solidFill>
                  <a:schemeClr val="tx1"/>
                </a:solidFill>
                <a:latin typeface="Arial" charset="0"/>
              </a:defRPr>
            </a:lvl2pPr>
            <a:lvl3pPr marL="1143000" indent="-228600" eaLnBrk="0" hangingPunct="0">
              <a:defRPr sz="1200">
                <a:solidFill>
                  <a:schemeClr val="tx1"/>
                </a:solidFill>
                <a:latin typeface="Arial" charset="0"/>
              </a:defRPr>
            </a:lvl3pPr>
            <a:lvl4pPr marL="1600200" indent="-228600" eaLnBrk="0" hangingPunct="0">
              <a:defRPr sz="1200">
                <a:solidFill>
                  <a:schemeClr val="tx1"/>
                </a:solidFill>
                <a:latin typeface="Arial" charset="0"/>
              </a:defRPr>
            </a:lvl4pPr>
            <a:lvl5pPr marL="2057400" indent="-228600" eaLnBrk="0" hangingPunct="0">
              <a:defRPr sz="1200">
                <a:solidFill>
                  <a:schemeClr val="tx1"/>
                </a:solidFill>
                <a:latin typeface="Arial" charset="0"/>
              </a:defRPr>
            </a:lvl5pPr>
            <a:lvl6pPr marL="2514600" indent="-228600" algn="ctr" eaLnBrk="0" fontAlgn="base" hangingPunct="0">
              <a:spcBef>
                <a:spcPct val="0"/>
              </a:spcBef>
              <a:spcAft>
                <a:spcPct val="0"/>
              </a:spcAft>
              <a:defRPr sz="1200">
                <a:solidFill>
                  <a:schemeClr val="tx1"/>
                </a:solidFill>
                <a:latin typeface="Arial" charset="0"/>
              </a:defRPr>
            </a:lvl6pPr>
            <a:lvl7pPr marL="2971800" indent="-228600" algn="ctr" eaLnBrk="0" fontAlgn="base" hangingPunct="0">
              <a:spcBef>
                <a:spcPct val="0"/>
              </a:spcBef>
              <a:spcAft>
                <a:spcPct val="0"/>
              </a:spcAft>
              <a:defRPr sz="1200">
                <a:solidFill>
                  <a:schemeClr val="tx1"/>
                </a:solidFill>
                <a:latin typeface="Arial" charset="0"/>
              </a:defRPr>
            </a:lvl7pPr>
            <a:lvl8pPr marL="3429000" indent="-228600" algn="ctr" eaLnBrk="0" fontAlgn="base" hangingPunct="0">
              <a:spcBef>
                <a:spcPct val="0"/>
              </a:spcBef>
              <a:spcAft>
                <a:spcPct val="0"/>
              </a:spcAft>
              <a:defRPr sz="1200">
                <a:solidFill>
                  <a:schemeClr val="tx1"/>
                </a:solidFill>
                <a:latin typeface="Arial" charset="0"/>
              </a:defRPr>
            </a:lvl8pPr>
            <a:lvl9pPr marL="3886200" indent="-228600" algn="ctr" eaLnBrk="0" fontAlgn="base" hangingPunct="0">
              <a:spcBef>
                <a:spcPct val="0"/>
              </a:spcBef>
              <a:spcAft>
                <a:spcPct val="0"/>
              </a:spcAft>
              <a:defRPr sz="1200">
                <a:solidFill>
                  <a:schemeClr val="tx1"/>
                </a:solidFill>
                <a:latin typeface="Arial" charset="0"/>
              </a:defRPr>
            </a:lvl9pPr>
          </a:lstStyle>
          <a:p>
            <a:pPr algn="l" eaLnBrk="1" hangingPunct="1">
              <a:spcBef>
                <a:spcPct val="50000"/>
              </a:spcBef>
            </a:pPr>
            <a:r>
              <a:rPr lang="en-US"/>
              <a:t>Gating signals</a:t>
            </a:r>
          </a:p>
        </p:txBody>
      </p:sp>
      <p:sp>
        <p:nvSpPr>
          <p:cNvPr id="70719" name="Text Box 122"/>
          <p:cNvSpPr txBox="1">
            <a:spLocks noChangeArrowheads="1"/>
          </p:cNvSpPr>
          <p:nvPr/>
        </p:nvSpPr>
        <p:spPr bwMode="auto">
          <a:xfrm>
            <a:off x="10290175" y="3092450"/>
            <a:ext cx="1524000"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1200">
                <a:solidFill>
                  <a:schemeClr val="tx1"/>
                </a:solidFill>
                <a:latin typeface="Arial" charset="0"/>
              </a:defRPr>
            </a:lvl1pPr>
            <a:lvl2pPr marL="742950" indent="-285750" eaLnBrk="0" hangingPunct="0">
              <a:defRPr sz="1200">
                <a:solidFill>
                  <a:schemeClr val="tx1"/>
                </a:solidFill>
                <a:latin typeface="Arial" charset="0"/>
              </a:defRPr>
            </a:lvl2pPr>
            <a:lvl3pPr marL="1143000" indent="-228600" eaLnBrk="0" hangingPunct="0">
              <a:defRPr sz="1200">
                <a:solidFill>
                  <a:schemeClr val="tx1"/>
                </a:solidFill>
                <a:latin typeface="Arial" charset="0"/>
              </a:defRPr>
            </a:lvl3pPr>
            <a:lvl4pPr marL="1600200" indent="-228600" eaLnBrk="0" hangingPunct="0">
              <a:defRPr sz="1200">
                <a:solidFill>
                  <a:schemeClr val="tx1"/>
                </a:solidFill>
                <a:latin typeface="Arial" charset="0"/>
              </a:defRPr>
            </a:lvl4pPr>
            <a:lvl5pPr marL="2057400" indent="-228600" eaLnBrk="0" hangingPunct="0">
              <a:defRPr sz="1200">
                <a:solidFill>
                  <a:schemeClr val="tx1"/>
                </a:solidFill>
                <a:latin typeface="Arial" charset="0"/>
              </a:defRPr>
            </a:lvl5pPr>
            <a:lvl6pPr marL="2514600" indent="-228600" algn="ctr" eaLnBrk="0" fontAlgn="base" hangingPunct="0">
              <a:spcBef>
                <a:spcPct val="0"/>
              </a:spcBef>
              <a:spcAft>
                <a:spcPct val="0"/>
              </a:spcAft>
              <a:defRPr sz="1200">
                <a:solidFill>
                  <a:schemeClr val="tx1"/>
                </a:solidFill>
                <a:latin typeface="Arial" charset="0"/>
              </a:defRPr>
            </a:lvl6pPr>
            <a:lvl7pPr marL="2971800" indent="-228600" algn="ctr" eaLnBrk="0" fontAlgn="base" hangingPunct="0">
              <a:spcBef>
                <a:spcPct val="0"/>
              </a:spcBef>
              <a:spcAft>
                <a:spcPct val="0"/>
              </a:spcAft>
              <a:defRPr sz="1200">
                <a:solidFill>
                  <a:schemeClr val="tx1"/>
                </a:solidFill>
                <a:latin typeface="Arial" charset="0"/>
              </a:defRPr>
            </a:lvl7pPr>
            <a:lvl8pPr marL="3429000" indent="-228600" algn="ctr" eaLnBrk="0" fontAlgn="base" hangingPunct="0">
              <a:spcBef>
                <a:spcPct val="0"/>
              </a:spcBef>
              <a:spcAft>
                <a:spcPct val="0"/>
              </a:spcAft>
              <a:defRPr sz="1200">
                <a:solidFill>
                  <a:schemeClr val="tx1"/>
                </a:solidFill>
                <a:latin typeface="Arial" charset="0"/>
              </a:defRPr>
            </a:lvl8pPr>
            <a:lvl9pPr marL="3886200" indent="-228600" algn="ctr" eaLnBrk="0" fontAlgn="base" hangingPunct="0">
              <a:spcBef>
                <a:spcPct val="0"/>
              </a:spcBef>
              <a:spcAft>
                <a:spcPct val="0"/>
              </a:spcAft>
              <a:defRPr sz="1200">
                <a:solidFill>
                  <a:schemeClr val="tx1"/>
                </a:solidFill>
                <a:latin typeface="Arial" charset="0"/>
              </a:defRPr>
            </a:lvl9pPr>
          </a:lstStyle>
          <a:p>
            <a:pPr algn="l" eaLnBrk="1" hangingPunct="1">
              <a:spcBef>
                <a:spcPct val="50000"/>
              </a:spcBef>
            </a:pPr>
            <a:r>
              <a:rPr lang="en-US"/>
              <a:t>Trigger signal</a:t>
            </a:r>
          </a:p>
        </p:txBody>
      </p:sp>
      <p:sp>
        <p:nvSpPr>
          <p:cNvPr id="70720" name="Oval 125"/>
          <p:cNvSpPr>
            <a:spLocks noChangeArrowheads="1"/>
          </p:cNvSpPr>
          <p:nvPr/>
        </p:nvSpPr>
        <p:spPr bwMode="auto">
          <a:xfrm>
            <a:off x="4067175" y="4829175"/>
            <a:ext cx="793750" cy="95250"/>
          </a:xfrm>
          <a:prstGeom prst="ellipse">
            <a:avLst/>
          </a:prstGeom>
          <a:noFill/>
          <a:ln w="19050">
            <a:solidFill>
              <a:srgbClr val="000000"/>
            </a:solidFill>
            <a:prstDash val="sysDot"/>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70721" name="Text Box 121"/>
          <p:cNvSpPr txBox="1">
            <a:spLocks noChangeArrowheads="1"/>
          </p:cNvSpPr>
          <p:nvPr/>
        </p:nvSpPr>
        <p:spPr bwMode="auto">
          <a:xfrm>
            <a:off x="3429000" y="3140075"/>
            <a:ext cx="228600"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1200">
                <a:solidFill>
                  <a:schemeClr val="tx1"/>
                </a:solidFill>
                <a:latin typeface="Arial" charset="0"/>
              </a:defRPr>
            </a:lvl1pPr>
            <a:lvl2pPr marL="742950" indent="-285750" eaLnBrk="0" hangingPunct="0">
              <a:defRPr sz="1200">
                <a:solidFill>
                  <a:schemeClr val="tx1"/>
                </a:solidFill>
                <a:latin typeface="Arial" charset="0"/>
              </a:defRPr>
            </a:lvl2pPr>
            <a:lvl3pPr marL="1143000" indent="-228600" eaLnBrk="0" hangingPunct="0">
              <a:defRPr sz="1200">
                <a:solidFill>
                  <a:schemeClr val="tx1"/>
                </a:solidFill>
                <a:latin typeface="Arial" charset="0"/>
              </a:defRPr>
            </a:lvl3pPr>
            <a:lvl4pPr marL="1600200" indent="-228600" eaLnBrk="0" hangingPunct="0">
              <a:defRPr sz="1200">
                <a:solidFill>
                  <a:schemeClr val="tx1"/>
                </a:solidFill>
                <a:latin typeface="Arial" charset="0"/>
              </a:defRPr>
            </a:lvl4pPr>
            <a:lvl5pPr marL="2057400" indent="-228600" eaLnBrk="0" hangingPunct="0">
              <a:defRPr sz="1200">
                <a:solidFill>
                  <a:schemeClr val="tx1"/>
                </a:solidFill>
                <a:latin typeface="Arial" charset="0"/>
              </a:defRPr>
            </a:lvl5pPr>
            <a:lvl6pPr marL="2514600" indent="-228600" algn="ctr" eaLnBrk="0" fontAlgn="base" hangingPunct="0">
              <a:spcBef>
                <a:spcPct val="0"/>
              </a:spcBef>
              <a:spcAft>
                <a:spcPct val="0"/>
              </a:spcAft>
              <a:defRPr sz="1200">
                <a:solidFill>
                  <a:schemeClr val="tx1"/>
                </a:solidFill>
                <a:latin typeface="Arial" charset="0"/>
              </a:defRPr>
            </a:lvl6pPr>
            <a:lvl7pPr marL="2971800" indent="-228600" algn="ctr" eaLnBrk="0" fontAlgn="base" hangingPunct="0">
              <a:spcBef>
                <a:spcPct val="0"/>
              </a:spcBef>
              <a:spcAft>
                <a:spcPct val="0"/>
              </a:spcAft>
              <a:defRPr sz="1200">
                <a:solidFill>
                  <a:schemeClr val="tx1"/>
                </a:solidFill>
                <a:latin typeface="Arial" charset="0"/>
              </a:defRPr>
            </a:lvl7pPr>
            <a:lvl8pPr marL="3429000" indent="-228600" algn="ctr" eaLnBrk="0" fontAlgn="base" hangingPunct="0">
              <a:spcBef>
                <a:spcPct val="0"/>
              </a:spcBef>
              <a:spcAft>
                <a:spcPct val="0"/>
              </a:spcAft>
              <a:defRPr sz="1200">
                <a:solidFill>
                  <a:schemeClr val="tx1"/>
                </a:solidFill>
                <a:latin typeface="Arial" charset="0"/>
              </a:defRPr>
            </a:lvl8pPr>
            <a:lvl9pPr marL="3886200" indent="-228600" algn="ctr" eaLnBrk="0" fontAlgn="base" hangingPunct="0">
              <a:spcBef>
                <a:spcPct val="0"/>
              </a:spcBef>
              <a:spcAft>
                <a:spcPct val="0"/>
              </a:spcAft>
              <a:defRPr sz="1200">
                <a:solidFill>
                  <a:schemeClr val="tx1"/>
                </a:solidFill>
                <a:latin typeface="Arial" charset="0"/>
              </a:defRPr>
            </a:lvl9pPr>
          </a:lstStyle>
          <a:p>
            <a:pPr algn="l" eaLnBrk="1" hangingPunct="1">
              <a:spcBef>
                <a:spcPct val="50000"/>
              </a:spcBef>
            </a:pPr>
            <a:r>
              <a:rPr lang="en-US"/>
              <a:t> </a:t>
            </a:r>
          </a:p>
        </p:txBody>
      </p:sp>
      <p:cxnSp>
        <p:nvCxnSpPr>
          <p:cNvPr id="70722" name="AutoShape 104"/>
          <p:cNvCxnSpPr>
            <a:cxnSpLocks noChangeShapeType="1"/>
            <a:stCxn id="70729" idx="0"/>
            <a:endCxn id="70769" idx="3"/>
          </p:cNvCxnSpPr>
          <p:nvPr/>
        </p:nvCxnSpPr>
        <p:spPr bwMode="auto">
          <a:xfrm rot="5400000" flipH="1">
            <a:off x="4298950" y="7169150"/>
            <a:ext cx="38100" cy="1016000"/>
          </a:xfrm>
          <a:prstGeom prst="bentConnector2">
            <a:avLst/>
          </a:prstGeom>
          <a:noFill/>
          <a:ln w="38100">
            <a:solidFill>
              <a:schemeClr val="tx1"/>
            </a:solidFill>
            <a:miter lim="800000"/>
            <a:headEnd/>
            <a:tailEnd/>
          </a:ln>
          <a:extLst>
            <a:ext uri="{909E8E84-426E-40DD-AFC4-6F175D3DCCD1}">
              <a14:hiddenFill xmlns:a14="http://schemas.microsoft.com/office/drawing/2010/main">
                <a:noFill/>
              </a14:hiddenFill>
            </a:ext>
          </a:extLst>
        </p:spPr>
      </p:cxnSp>
      <p:sp>
        <p:nvSpPr>
          <p:cNvPr id="70723" name="Text Box 121"/>
          <p:cNvSpPr txBox="1">
            <a:spLocks noChangeArrowheads="1"/>
          </p:cNvSpPr>
          <p:nvPr/>
        </p:nvSpPr>
        <p:spPr bwMode="auto">
          <a:xfrm>
            <a:off x="3749675" y="3962400"/>
            <a:ext cx="990600"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1200">
                <a:solidFill>
                  <a:schemeClr val="tx1"/>
                </a:solidFill>
                <a:latin typeface="Arial" charset="0"/>
              </a:defRPr>
            </a:lvl1pPr>
            <a:lvl2pPr marL="742950" indent="-285750" eaLnBrk="0" hangingPunct="0">
              <a:defRPr sz="1200">
                <a:solidFill>
                  <a:schemeClr val="tx1"/>
                </a:solidFill>
                <a:latin typeface="Arial" charset="0"/>
              </a:defRPr>
            </a:lvl2pPr>
            <a:lvl3pPr marL="1143000" indent="-228600" eaLnBrk="0" hangingPunct="0">
              <a:defRPr sz="1200">
                <a:solidFill>
                  <a:schemeClr val="tx1"/>
                </a:solidFill>
                <a:latin typeface="Arial" charset="0"/>
              </a:defRPr>
            </a:lvl3pPr>
            <a:lvl4pPr marL="1600200" indent="-228600" eaLnBrk="0" hangingPunct="0">
              <a:defRPr sz="1200">
                <a:solidFill>
                  <a:schemeClr val="tx1"/>
                </a:solidFill>
                <a:latin typeface="Arial" charset="0"/>
              </a:defRPr>
            </a:lvl4pPr>
            <a:lvl5pPr marL="2057400" indent="-228600" eaLnBrk="0" hangingPunct="0">
              <a:defRPr sz="1200">
                <a:solidFill>
                  <a:schemeClr val="tx1"/>
                </a:solidFill>
                <a:latin typeface="Arial" charset="0"/>
              </a:defRPr>
            </a:lvl5pPr>
            <a:lvl6pPr marL="2514600" indent="-228600" algn="ctr" eaLnBrk="0" fontAlgn="base" hangingPunct="0">
              <a:spcBef>
                <a:spcPct val="0"/>
              </a:spcBef>
              <a:spcAft>
                <a:spcPct val="0"/>
              </a:spcAft>
              <a:defRPr sz="1200">
                <a:solidFill>
                  <a:schemeClr val="tx1"/>
                </a:solidFill>
                <a:latin typeface="Arial" charset="0"/>
              </a:defRPr>
            </a:lvl6pPr>
            <a:lvl7pPr marL="2971800" indent="-228600" algn="ctr" eaLnBrk="0" fontAlgn="base" hangingPunct="0">
              <a:spcBef>
                <a:spcPct val="0"/>
              </a:spcBef>
              <a:spcAft>
                <a:spcPct val="0"/>
              </a:spcAft>
              <a:defRPr sz="1200">
                <a:solidFill>
                  <a:schemeClr val="tx1"/>
                </a:solidFill>
                <a:latin typeface="Arial" charset="0"/>
              </a:defRPr>
            </a:lvl7pPr>
            <a:lvl8pPr marL="3429000" indent="-228600" algn="ctr" eaLnBrk="0" fontAlgn="base" hangingPunct="0">
              <a:spcBef>
                <a:spcPct val="0"/>
              </a:spcBef>
              <a:spcAft>
                <a:spcPct val="0"/>
              </a:spcAft>
              <a:defRPr sz="1200">
                <a:solidFill>
                  <a:schemeClr val="tx1"/>
                </a:solidFill>
                <a:latin typeface="Arial" charset="0"/>
              </a:defRPr>
            </a:lvl8pPr>
            <a:lvl9pPr marL="3886200" indent="-228600" algn="ctr" eaLnBrk="0" fontAlgn="base" hangingPunct="0">
              <a:spcBef>
                <a:spcPct val="0"/>
              </a:spcBef>
              <a:spcAft>
                <a:spcPct val="0"/>
              </a:spcAft>
              <a:defRPr sz="1200">
                <a:solidFill>
                  <a:schemeClr val="tx1"/>
                </a:solidFill>
                <a:latin typeface="Arial" charset="0"/>
              </a:defRPr>
            </a:lvl9pPr>
          </a:lstStyle>
          <a:p>
            <a:pPr algn="l" eaLnBrk="1" hangingPunct="1">
              <a:spcBef>
                <a:spcPct val="50000"/>
              </a:spcBef>
            </a:pPr>
            <a:r>
              <a:rPr lang="en-US"/>
              <a:t> </a:t>
            </a:r>
          </a:p>
        </p:txBody>
      </p:sp>
      <p:sp>
        <p:nvSpPr>
          <p:cNvPr id="70724" name="Text Box 121"/>
          <p:cNvSpPr txBox="1">
            <a:spLocks noChangeArrowheads="1"/>
          </p:cNvSpPr>
          <p:nvPr/>
        </p:nvSpPr>
        <p:spPr bwMode="auto">
          <a:xfrm>
            <a:off x="3457575" y="4267200"/>
            <a:ext cx="990600"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1200">
                <a:solidFill>
                  <a:schemeClr val="tx1"/>
                </a:solidFill>
                <a:latin typeface="Arial" charset="0"/>
              </a:defRPr>
            </a:lvl1pPr>
            <a:lvl2pPr marL="742950" indent="-285750" eaLnBrk="0" hangingPunct="0">
              <a:defRPr sz="1200">
                <a:solidFill>
                  <a:schemeClr val="tx1"/>
                </a:solidFill>
                <a:latin typeface="Arial" charset="0"/>
              </a:defRPr>
            </a:lvl2pPr>
            <a:lvl3pPr marL="1143000" indent="-228600" eaLnBrk="0" hangingPunct="0">
              <a:defRPr sz="1200">
                <a:solidFill>
                  <a:schemeClr val="tx1"/>
                </a:solidFill>
                <a:latin typeface="Arial" charset="0"/>
              </a:defRPr>
            </a:lvl3pPr>
            <a:lvl4pPr marL="1600200" indent="-228600" eaLnBrk="0" hangingPunct="0">
              <a:defRPr sz="1200">
                <a:solidFill>
                  <a:schemeClr val="tx1"/>
                </a:solidFill>
                <a:latin typeface="Arial" charset="0"/>
              </a:defRPr>
            </a:lvl4pPr>
            <a:lvl5pPr marL="2057400" indent="-228600" eaLnBrk="0" hangingPunct="0">
              <a:defRPr sz="1200">
                <a:solidFill>
                  <a:schemeClr val="tx1"/>
                </a:solidFill>
                <a:latin typeface="Arial" charset="0"/>
              </a:defRPr>
            </a:lvl5pPr>
            <a:lvl6pPr marL="2514600" indent="-228600" algn="ctr" eaLnBrk="0" fontAlgn="base" hangingPunct="0">
              <a:spcBef>
                <a:spcPct val="0"/>
              </a:spcBef>
              <a:spcAft>
                <a:spcPct val="0"/>
              </a:spcAft>
              <a:defRPr sz="1200">
                <a:solidFill>
                  <a:schemeClr val="tx1"/>
                </a:solidFill>
                <a:latin typeface="Arial" charset="0"/>
              </a:defRPr>
            </a:lvl6pPr>
            <a:lvl7pPr marL="2971800" indent="-228600" algn="ctr" eaLnBrk="0" fontAlgn="base" hangingPunct="0">
              <a:spcBef>
                <a:spcPct val="0"/>
              </a:spcBef>
              <a:spcAft>
                <a:spcPct val="0"/>
              </a:spcAft>
              <a:defRPr sz="1200">
                <a:solidFill>
                  <a:schemeClr val="tx1"/>
                </a:solidFill>
                <a:latin typeface="Arial" charset="0"/>
              </a:defRPr>
            </a:lvl7pPr>
            <a:lvl8pPr marL="3429000" indent="-228600" algn="ctr" eaLnBrk="0" fontAlgn="base" hangingPunct="0">
              <a:spcBef>
                <a:spcPct val="0"/>
              </a:spcBef>
              <a:spcAft>
                <a:spcPct val="0"/>
              </a:spcAft>
              <a:defRPr sz="1200">
                <a:solidFill>
                  <a:schemeClr val="tx1"/>
                </a:solidFill>
                <a:latin typeface="Arial" charset="0"/>
              </a:defRPr>
            </a:lvl8pPr>
            <a:lvl9pPr marL="3886200" indent="-228600" algn="ctr" eaLnBrk="0" fontAlgn="base" hangingPunct="0">
              <a:spcBef>
                <a:spcPct val="0"/>
              </a:spcBef>
              <a:spcAft>
                <a:spcPct val="0"/>
              </a:spcAft>
              <a:defRPr sz="1200">
                <a:solidFill>
                  <a:schemeClr val="tx1"/>
                </a:solidFill>
                <a:latin typeface="Arial" charset="0"/>
              </a:defRPr>
            </a:lvl9pPr>
          </a:lstStyle>
          <a:p>
            <a:pPr algn="l" eaLnBrk="1" hangingPunct="1">
              <a:spcBef>
                <a:spcPct val="50000"/>
              </a:spcBef>
            </a:pPr>
            <a:r>
              <a:rPr lang="en-US"/>
              <a:t> </a:t>
            </a:r>
          </a:p>
        </p:txBody>
      </p:sp>
      <p:sp>
        <p:nvSpPr>
          <p:cNvPr id="70725" name="Text Box 121"/>
          <p:cNvSpPr txBox="1">
            <a:spLocks noChangeArrowheads="1"/>
          </p:cNvSpPr>
          <p:nvPr/>
        </p:nvSpPr>
        <p:spPr bwMode="auto">
          <a:xfrm>
            <a:off x="3162300" y="4572000"/>
            <a:ext cx="990600"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1200">
                <a:solidFill>
                  <a:schemeClr val="tx1"/>
                </a:solidFill>
                <a:latin typeface="Arial" charset="0"/>
              </a:defRPr>
            </a:lvl1pPr>
            <a:lvl2pPr marL="742950" indent="-285750" eaLnBrk="0" hangingPunct="0">
              <a:defRPr sz="1200">
                <a:solidFill>
                  <a:schemeClr val="tx1"/>
                </a:solidFill>
                <a:latin typeface="Arial" charset="0"/>
              </a:defRPr>
            </a:lvl2pPr>
            <a:lvl3pPr marL="1143000" indent="-228600" eaLnBrk="0" hangingPunct="0">
              <a:defRPr sz="1200">
                <a:solidFill>
                  <a:schemeClr val="tx1"/>
                </a:solidFill>
                <a:latin typeface="Arial" charset="0"/>
              </a:defRPr>
            </a:lvl3pPr>
            <a:lvl4pPr marL="1600200" indent="-228600" eaLnBrk="0" hangingPunct="0">
              <a:defRPr sz="1200">
                <a:solidFill>
                  <a:schemeClr val="tx1"/>
                </a:solidFill>
                <a:latin typeface="Arial" charset="0"/>
              </a:defRPr>
            </a:lvl4pPr>
            <a:lvl5pPr marL="2057400" indent="-228600" eaLnBrk="0" hangingPunct="0">
              <a:defRPr sz="1200">
                <a:solidFill>
                  <a:schemeClr val="tx1"/>
                </a:solidFill>
                <a:latin typeface="Arial" charset="0"/>
              </a:defRPr>
            </a:lvl5pPr>
            <a:lvl6pPr marL="2514600" indent="-228600" algn="ctr" eaLnBrk="0" fontAlgn="base" hangingPunct="0">
              <a:spcBef>
                <a:spcPct val="0"/>
              </a:spcBef>
              <a:spcAft>
                <a:spcPct val="0"/>
              </a:spcAft>
              <a:defRPr sz="1200">
                <a:solidFill>
                  <a:schemeClr val="tx1"/>
                </a:solidFill>
                <a:latin typeface="Arial" charset="0"/>
              </a:defRPr>
            </a:lvl6pPr>
            <a:lvl7pPr marL="2971800" indent="-228600" algn="ctr" eaLnBrk="0" fontAlgn="base" hangingPunct="0">
              <a:spcBef>
                <a:spcPct val="0"/>
              </a:spcBef>
              <a:spcAft>
                <a:spcPct val="0"/>
              </a:spcAft>
              <a:defRPr sz="1200">
                <a:solidFill>
                  <a:schemeClr val="tx1"/>
                </a:solidFill>
                <a:latin typeface="Arial" charset="0"/>
              </a:defRPr>
            </a:lvl7pPr>
            <a:lvl8pPr marL="3429000" indent="-228600" algn="ctr" eaLnBrk="0" fontAlgn="base" hangingPunct="0">
              <a:spcBef>
                <a:spcPct val="0"/>
              </a:spcBef>
              <a:spcAft>
                <a:spcPct val="0"/>
              </a:spcAft>
              <a:defRPr sz="1200">
                <a:solidFill>
                  <a:schemeClr val="tx1"/>
                </a:solidFill>
                <a:latin typeface="Arial" charset="0"/>
              </a:defRPr>
            </a:lvl8pPr>
            <a:lvl9pPr marL="3886200" indent="-228600" algn="ctr" eaLnBrk="0" fontAlgn="base" hangingPunct="0">
              <a:spcBef>
                <a:spcPct val="0"/>
              </a:spcBef>
              <a:spcAft>
                <a:spcPct val="0"/>
              </a:spcAft>
              <a:defRPr sz="1200">
                <a:solidFill>
                  <a:schemeClr val="tx1"/>
                </a:solidFill>
                <a:latin typeface="Arial" charset="0"/>
              </a:defRPr>
            </a:lvl9pPr>
          </a:lstStyle>
          <a:p>
            <a:pPr algn="l" eaLnBrk="1" hangingPunct="1">
              <a:spcBef>
                <a:spcPct val="50000"/>
              </a:spcBef>
            </a:pPr>
            <a:r>
              <a:rPr lang="en-US"/>
              <a:t> </a:t>
            </a:r>
          </a:p>
        </p:txBody>
      </p:sp>
      <p:cxnSp>
        <p:nvCxnSpPr>
          <p:cNvPr id="70726" name="AutoShape 85"/>
          <p:cNvCxnSpPr>
            <a:cxnSpLocks noChangeShapeType="1"/>
            <a:stCxn id="70672" idx="0"/>
            <a:endCxn id="70723" idx="3"/>
          </p:cNvCxnSpPr>
          <p:nvPr/>
        </p:nvCxnSpPr>
        <p:spPr bwMode="auto">
          <a:xfrm rot="16200000" flipV="1">
            <a:off x="6280944" y="2559844"/>
            <a:ext cx="3214687" cy="6296025"/>
          </a:xfrm>
          <a:prstGeom prst="bentConnector2">
            <a:avLst/>
          </a:prstGeom>
          <a:noFill/>
          <a:ln w="38100">
            <a:solidFill>
              <a:srgbClr val="FF00FF"/>
            </a:solidFill>
            <a:miter lim="800000"/>
            <a:headEnd/>
            <a:tailEnd/>
          </a:ln>
          <a:extLst>
            <a:ext uri="{909E8E84-426E-40DD-AFC4-6F175D3DCCD1}">
              <a14:hiddenFill xmlns:a14="http://schemas.microsoft.com/office/drawing/2010/main">
                <a:noFill/>
              </a14:hiddenFill>
            </a:ext>
          </a:extLst>
        </p:spPr>
      </p:cxnSp>
      <p:sp>
        <p:nvSpPr>
          <p:cNvPr id="70727" name="Oval 65"/>
          <p:cNvSpPr>
            <a:spLocks noChangeArrowheads="1"/>
          </p:cNvSpPr>
          <p:nvPr/>
        </p:nvSpPr>
        <p:spPr bwMode="auto">
          <a:xfrm>
            <a:off x="4191000" y="7696200"/>
            <a:ext cx="76200" cy="47625"/>
          </a:xfrm>
          <a:prstGeom prst="ellipse">
            <a:avLst/>
          </a:prstGeom>
          <a:solidFill>
            <a:schemeClr val="accent1"/>
          </a:solidFill>
          <a:ln w="9525">
            <a:solidFill>
              <a:schemeClr val="tx1"/>
            </a:solidFill>
            <a:round/>
            <a:headEnd/>
            <a:tailEnd/>
          </a:ln>
        </p:spPr>
        <p:txBody>
          <a:bodyPr wrap="none" anchor="ctr"/>
          <a:lstStyle/>
          <a:p>
            <a:endParaRPr lang="en-US"/>
          </a:p>
        </p:txBody>
      </p:sp>
      <p:sp>
        <p:nvSpPr>
          <p:cNvPr id="70728" name="Oval 66"/>
          <p:cNvSpPr>
            <a:spLocks noChangeArrowheads="1"/>
          </p:cNvSpPr>
          <p:nvPr/>
        </p:nvSpPr>
        <p:spPr bwMode="auto">
          <a:xfrm>
            <a:off x="4724400" y="7362825"/>
            <a:ext cx="76200" cy="47625"/>
          </a:xfrm>
          <a:prstGeom prst="ellipse">
            <a:avLst/>
          </a:prstGeom>
          <a:solidFill>
            <a:schemeClr val="accent1"/>
          </a:solidFill>
          <a:ln w="9525">
            <a:solidFill>
              <a:schemeClr val="tx1"/>
            </a:solidFill>
            <a:round/>
            <a:headEnd/>
            <a:tailEnd/>
          </a:ln>
        </p:spPr>
        <p:txBody>
          <a:bodyPr wrap="none" anchor="ctr"/>
          <a:lstStyle/>
          <a:p>
            <a:endParaRPr lang="en-US"/>
          </a:p>
        </p:txBody>
      </p:sp>
      <p:sp>
        <p:nvSpPr>
          <p:cNvPr id="70729" name="Oval 67"/>
          <p:cNvSpPr>
            <a:spLocks noChangeArrowheads="1"/>
          </p:cNvSpPr>
          <p:nvPr/>
        </p:nvSpPr>
        <p:spPr bwMode="auto">
          <a:xfrm>
            <a:off x="4787900" y="7696200"/>
            <a:ext cx="76200" cy="47625"/>
          </a:xfrm>
          <a:prstGeom prst="ellipse">
            <a:avLst/>
          </a:prstGeom>
          <a:solidFill>
            <a:schemeClr val="accent1"/>
          </a:solidFill>
          <a:ln w="9525">
            <a:solidFill>
              <a:schemeClr val="tx1"/>
            </a:solidFill>
            <a:round/>
            <a:headEnd/>
            <a:tailEnd/>
          </a:ln>
        </p:spPr>
        <p:txBody>
          <a:bodyPr wrap="none" anchor="ctr"/>
          <a:lstStyle/>
          <a:p>
            <a:endParaRPr lang="en-US"/>
          </a:p>
        </p:txBody>
      </p:sp>
      <p:sp>
        <p:nvSpPr>
          <p:cNvPr id="70730" name="Oval 86"/>
          <p:cNvSpPr>
            <a:spLocks noChangeArrowheads="1"/>
          </p:cNvSpPr>
          <p:nvPr/>
        </p:nvSpPr>
        <p:spPr bwMode="auto">
          <a:xfrm>
            <a:off x="4432300" y="7362825"/>
            <a:ext cx="76200" cy="47625"/>
          </a:xfrm>
          <a:prstGeom prst="ellipse">
            <a:avLst/>
          </a:prstGeom>
          <a:solidFill>
            <a:schemeClr val="accent1"/>
          </a:solidFill>
          <a:ln w="9525">
            <a:solidFill>
              <a:schemeClr val="tx1"/>
            </a:solidFill>
            <a:round/>
            <a:headEnd/>
            <a:tailEnd/>
          </a:ln>
        </p:spPr>
        <p:txBody>
          <a:bodyPr wrap="none" anchor="ctr"/>
          <a:lstStyle/>
          <a:p>
            <a:endParaRPr lang="en-US"/>
          </a:p>
        </p:txBody>
      </p:sp>
      <p:sp>
        <p:nvSpPr>
          <p:cNvPr id="70731" name="Oval 87"/>
          <p:cNvSpPr>
            <a:spLocks noChangeArrowheads="1"/>
          </p:cNvSpPr>
          <p:nvPr/>
        </p:nvSpPr>
        <p:spPr bwMode="auto">
          <a:xfrm>
            <a:off x="4489450" y="7696200"/>
            <a:ext cx="76200" cy="47625"/>
          </a:xfrm>
          <a:prstGeom prst="ellipse">
            <a:avLst/>
          </a:prstGeom>
          <a:solidFill>
            <a:schemeClr val="accent1"/>
          </a:solidFill>
          <a:ln w="9525">
            <a:solidFill>
              <a:schemeClr val="tx1"/>
            </a:solidFill>
            <a:round/>
            <a:headEnd/>
            <a:tailEnd/>
          </a:ln>
        </p:spPr>
        <p:txBody>
          <a:bodyPr wrap="none" anchor="ctr"/>
          <a:lstStyle/>
          <a:p>
            <a:endParaRPr lang="en-US"/>
          </a:p>
        </p:txBody>
      </p:sp>
      <p:sp>
        <p:nvSpPr>
          <p:cNvPr id="70732" name="Oval 89"/>
          <p:cNvSpPr>
            <a:spLocks noChangeArrowheads="1"/>
          </p:cNvSpPr>
          <p:nvPr/>
        </p:nvSpPr>
        <p:spPr bwMode="auto">
          <a:xfrm>
            <a:off x="4692650" y="7699375"/>
            <a:ext cx="76200" cy="47625"/>
          </a:xfrm>
          <a:prstGeom prst="ellipse">
            <a:avLst/>
          </a:prstGeom>
          <a:solidFill>
            <a:schemeClr val="accent1"/>
          </a:solidFill>
          <a:ln w="9525">
            <a:solidFill>
              <a:schemeClr val="tx1"/>
            </a:solidFill>
            <a:round/>
            <a:headEnd/>
            <a:tailEnd/>
          </a:ln>
        </p:spPr>
        <p:txBody>
          <a:bodyPr wrap="none" anchor="ctr"/>
          <a:lstStyle/>
          <a:p>
            <a:endParaRPr lang="en-US"/>
          </a:p>
        </p:txBody>
      </p:sp>
      <p:sp>
        <p:nvSpPr>
          <p:cNvPr id="70733" name="Oval 95"/>
          <p:cNvSpPr>
            <a:spLocks noChangeArrowheads="1"/>
          </p:cNvSpPr>
          <p:nvPr/>
        </p:nvSpPr>
        <p:spPr bwMode="auto">
          <a:xfrm>
            <a:off x="4394200" y="7693025"/>
            <a:ext cx="76200" cy="47625"/>
          </a:xfrm>
          <a:prstGeom prst="ellipse">
            <a:avLst/>
          </a:prstGeom>
          <a:solidFill>
            <a:schemeClr val="accent1"/>
          </a:solidFill>
          <a:ln w="9525">
            <a:solidFill>
              <a:schemeClr val="tx1"/>
            </a:solidFill>
            <a:round/>
            <a:headEnd/>
            <a:tailEnd/>
          </a:ln>
        </p:spPr>
        <p:txBody>
          <a:bodyPr wrap="none" anchor="ctr"/>
          <a:lstStyle/>
          <a:p>
            <a:endParaRPr lang="en-US"/>
          </a:p>
        </p:txBody>
      </p:sp>
      <p:sp>
        <p:nvSpPr>
          <p:cNvPr id="70734" name="Oval 96"/>
          <p:cNvSpPr>
            <a:spLocks noChangeArrowheads="1"/>
          </p:cNvSpPr>
          <p:nvPr/>
        </p:nvSpPr>
        <p:spPr bwMode="auto">
          <a:xfrm>
            <a:off x="4095750" y="7699375"/>
            <a:ext cx="76200" cy="47625"/>
          </a:xfrm>
          <a:prstGeom prst="ellipse">
            <a:avLst/>
          </a:prstGeom>
          <a:solidFill>
            <a:schemeClr val="accent1"/>
          </a:solidFill>
          <a:ln w="9525">
            <a:solidFill>
              <a:schemeClr val="tx1"/>
            </a:solidFill>
            <a:round/>
            <a:headEnd/>
            <a:tailEnd/>
          </a:ln>
        </p:spPr>
        <p:txBody>
          <a:bodyPr wrap="none" anchor="ctr"/>
          <a:lstStyle/>
          <a:p>
            <a:endParaRPr lang="en-US"/>
          </a:p>
        </p:txBody>
      </p:sp>
      <p:sp>
        <p:nvSpPr>
          <p:cNvPr id="70735" name="Rectangle 111"/>
          <p:cNvSpPr>
            <a:spLocks noChangeArrowheads="1"/>
          </p:cNvSpPr>
          <p:nvPr/>
        </p:nvSpPr>
        <p:spPr bwMode="auto">
          <a:xfrm>
            <a:off x="4013200" y="7362825"/>
            <a:ext cx="152400" cy="76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en-US"/>
          </a:p>
        </p:txBody>
      </p:sp>
      <p:cxnSp>
        <p:nvCxnSpPr>
          <p:cNvPr id="70736" name="AutoShape 84"/>
          <p:cNvCxnSpPr>
            <a:cxnSpLocks noChangeShapeType="1"/>
            <a:stCxn id="70778" idx="0"/>
            <a:endCxn id="70724" idx="3"/>
          </p:cNvCxnSpPr>
          <p:nvPr/>
        </p:nvCxnSpPr>
        <p:spPr bwMode="auto">
          <a:xfrm rot="16200000" flipV="1">
            <a:off x="6141244" y="2712244"/>
            <a:ext cx="2909887" cy="6296025"/>
          </a:xfrm>
          <a:prstGeom prst="bentConnector2">
            <a:avLst/>
          </a:prstGeom>
          <a:noFill/>
          <a:ln w="38100">
            <a:solidFill>
              <a:srgbClr val="FF9900"/>
            </a:solidFill>
            <a:miter lim="800000"/>
            <a:headEnd/>
            <a:tailEnd/>
          </a:ln>
          <a:extLst>
            <a:ext uri="{909E8E84-426E-40DD-AFC4-6F175D3DCCD1}">
              <a14:hiddenFill xmlns:a14="http://schemas.microsoft.com/office/drawing/2010/main">
                <a:noFill/>
              </a14:hiddenFill>
            </a:ext>
          </a:extLst>
        </p:spPr>
      </p:cxnSp>
      <p:cxnSp>
        <p:nvCxnSpPr>
          <p:cNvPr id="70737" name="AutoShape 83"/>
          <p:cNvCxnSpPr>
            <a:cxnSpLocks noChangeShapeType="1"/>
            <a:stCxn id="70725" idx="3"/>
            <a:endCxn id="70777" idx="0"/>
          </p:cNvCxnSpPr>
          <p:nvPr/>
        </p:nvCxnSpPr>
        <p:spPr bwMode="auto">
          <a:xfrm>
            <a:off x="4152900" y="4710113"/>
            <a:ext cx="6292850" cy="2605087"/>
          </a:xfrm>
          <a:prstGeom prst="bentConnector2">
            <a:avLst/>
          </a:prstGeom>
          <a:noFill/>
          <a:ln w="38100">
            <a:solidFill>
              <a:srgbClr val="CCCC00"/>
            </a:solidFill>
            <a:miter lim="800000"/>
            <a:headEnd/>
            <a:tailEnd/>
          </a:ln>
          <a:extLst>
            <a:ext uri="{909E8E84-426E-40DD-AFC4-6F175D3DCCD1}">
              <a14:hiddenFill xmlns:a14="http://schemas.microsoft.com/office/drawing/2010/main">
                <a:noFill/>
              </a14:hiddenFill>
            </a:ext>
          </a:extLst>
        </p:spPr>
      </p:cxnSp>
      <p:sp>
        <p:nvSpPr>
          <p:cNvPr id="70738" name="Oval 64"/>
          <p:cNvSpPr>
            <a:spLocks noChangeArrowheads="1"/>
          </p:cNvSpPr>
          <p:nvPr/>
        </p:nvSpPr>
        <p:spPr bwMode="auto">
          <a:xfrm>
            <a:off x="4133850" y="7362825"/>
            <a:ext cx="76200" cy="47625"/>
          </a:xfrm>
          <a:prstGeom prst="ellipse">
            <a:avLst/>
          </a:prstGeom>
          <a:solidFill>
            <a:schemeClr val="accent1"/>
          </a:solidFill>
          <a:ln w="9525">
            <a:solidFill>
              <a:schemeClr val="tx1"/>
            </a:solidFill>
            <a:round/>
            <a:headEnd/>
            <a:tailEnd/>
          </a:ln>
        </p:spPr>
        <p:txBody>
          <a:bodyPr wrap="none" anchor="ctr"/>
          <a:lstStyle/>
          <a:p>
            <a:endParaRPr lang="en-US"/>
          </a:p>
        </p:txBody>
      </p:sp>
      <p:cxnSp>
        <p:nvCxnSpPr>
          <p:cNvPr id="70739" name="AutoShape 104"/>
          <p:cNvCxnSpPr>
            <a:cxnSpLocks noChangeShapeType="1"/>
            <a:stCxn id="70731" idx="0"/>
            <a:endCxn id="70769" idx="3"/>
          </p:cNvCxnSpPr>
          <p:nvPr/>
        </p:nvCxnSpPr>
        <p:spPr bwMode="auto">
          <a:xfrm rot="5400000" flipH="1">
            <a:off x="4149725" y="7318375"/>
            <a:ext cx="38100" cy="717550"/>
          </a:xfrm>
          <a:prstGeom prst="bentConnector2">
            <a:avLst/>
          </a:prstGeom>
          <a:noFill/>
          <a:ln w="38100">
            <a:solidFill>
              <a:schemeClr val="tx1"/>
            </a:solidFill>
            <a:miter lim="800000"/>
            <a:headEnd/>
            <a:tailEnd/>
          </a:ln>
          <a:extLst>
            <a:ext uri="{909E8E84-426E-40DD-AFC4-6F175D3DCCD1}">
              <a14:hiddenFill xmlns:a14="http://schemas.microsoft.com/office/drawing/2010/main">
                <a:noFill/>
              </a14:hiddenFill>
            </a:ext>
          </a:extLst>
        </p:spPr>
      </p:cxnSp>
      <p:cxnSp>
        <p:nvCxnSpPr>
          <p:cNvPr id="70740" name="AutoShape 104"/>
          <p:cNvCxnSpPr>
            <a:cxnSpLocks noChangeShapeType="1"/>
            <a:stCxn id="70727" idx="0"/>
            <a:endCxn id="70769" idx="3"/>
          </p:cNvCxnSpPr>
          <p:nvPr/>
        </p:nvCxnSpPr>
        <p:spPr bwMode="auto">
          <a:xfrm rot="5400000" flipH="1">
            <a:off x="4000500" y="7467600"/>
            <a:ext cx="38100" cy="419100"/>
          </a:xfrm>
          <a:prstGeom prst="bentConnector2">
            <a:avLst/>
          </a:prstGeom>
          <a:noFill/>
          <a:ln w="38100">
            <a:solidFill>
              <a:schemeClr val="tx1"/>
            </a:solidFill>
            <a:miter lim="800000"/>
            <a:headEnd/>
            <a:tailEnd/>
          </a:ln>
          <a:extLst>
            <a:ext uri="{909E8E84-426E-40DD-AFC4-6F175D3DCCD1}">
              <a14:hiddenFill xmlns:a14="http://schemas.microsoft.com/office/drawing/2010/main">
                <a:noFill/>
              </a14:hiddenFill>
            </a:ext>
          </a:extLst>
        </p:spPr>
      </p:cxnSp>
      <p:cxnSp>
        <p:nvCxnSpPr>
          <p:cNvPr id="70741" name="AutoShape 97"/>
          <p:cNvCxnSpPr>
            <a:cxnSpLocks noChangeShapeType="1"/>
            <a:stCxn id="70661" idx="1"/>
            <a:endCxn id="70732" idx="4"/>
          </p:cNvCxnSpPr>
          <p:nvPr/>
        </p:nvCxnSpPr>
        <p:spPr bwMode="auto">
          <a:xfrm rot="10800000">
            <a:off x="4730750" y="7747000"/>
            <a:ext cx="831850" cy="2530475"/>
          </a:xfrm>
          <a:prstGeom prst="bentConnector2">
            <a:avLst/>
          </a:prstGeom>
          <a:noFill/>
          <a:ln w="38100">
            <a:solidFill>
              <a:schemeClr val="tx1"/>
            </a:solidFill>
            <a:miter lim="800000"/>
            <a:headEnd type="triangle" w="med" len="med"/>
            <a:tailEnd/>
          </a:ln>
          <a:extLst>
            <a:ext uri="{909E8E84-426E-40DD-AFC4-6F175D3DCCD1}">
              <a14:hiddenFill xmlns:a14="http://schemas.microsoft.com/office/drawing/2010/main">
                <a:noFill/>
              </a14:hiddenFill>
            </a:ext>
          </a:extLst>
        </p:spPr>
      </p:cxnSp>
      <p:cxnSp>
        <p:nvCxnSpPr>
          <p:cNvPr id="70742" name="AutoShape 98"/>
          <p:cNvCxnSpPr>
            <a:cxnSpLocks noChangeShapeType="1"/>
            <a:stCxn id="70662" idx="1"/>
            <a:endCxn id="70733" idx="4"/>
          </p:cNvCxnSpPr>
          <p:nvPr/>
        </p:nvCxnSpPr>
        <p:spPr bwMode="auto">
          <a:xfrm rot="10800000">
            <a:off x="4432300" y="7740650"/>
            <a:ext cx="673100" cy="2851150"/>
          </a:xfrm>
          <a:prstGeom prst="bentConnector2">
            <a:avLst/>
          </a:prstGeom>
          <a:noFill/>
          <a:ln w="38100">
            <a:solidFill>
              <a:schemeClr val="tx1"/>
            </a:solidFill>
            <a:miter lim="800000"/>
            <a:headEnd type="triangle" w="med" len="med"/>
            <a:tailEnd/>
          </a:ln>
          <a:extLst>
            <a:ext uri="{909E8E84-426E-40DD-AFC4-6F175D3DCCD1}">
              <a14:hiddenFill xmlns:a14="http://schemas.microsoft.com/office/drawing/2010/main">
                <a:noFill/>
              </a14:hiddenFill>
            </a:ext>
          </a:extLst>
        </p:spPr>
      </p:cxnSp>
      <p:cxnSp>
        <p:nvCxnSpPr>
          <p:cNvPr id="70743" name="AutoShape 99"/>
          <p:cNvCxnSpPr>
            <a:cxnSpLocks noChangeShapeType="1"/>
            <a:stCxn id="70744" idx="1"/>
            <a:endCxn id="70734" idx="4"/>
          </p:cNvCxnSpPr>
          <p:nvPr/>
        </p:nvCxnSpPr>
        <p:spPr bwMode="auto">
          <a:xfrm rot="10800000">
            <a:off x="4133850" y="7747000"/>
            <a:ext cx="514350" cy="3149600"/>
          </a:xfrm>
          <a:prstGeom prst="bentConnector2">
            <a:avLst/>
          </a:prstGeom>
          <a:noFill/>
          <a:ln w="38100">
            <a:solidFill>
              <a:schemeClr val="tx1"/>
            </a:solidFill>
            <a:miter lim="800000"/>
            <a:headEnd type="triangle" w="med" len="med"/>
            <a:tailEnd/>
          </a:ln>
          <a:extLst>
            <a:ext uri="{909E8E84-426E-40DD-AFC4-6F175D3DCCD1}">
              <a14:hiddenFill xmlns:a14="http://schemas.microsoft.com/office/drawing/2010/main">
                <a:noFill/>
              </a14:hiddenFill>
            </a:ext>
          </a:extLst>
        </p:spPr>
      </p:cxnSp>
      <p:sp>
        <p:nvSpPr>
          <p:cNvPr id="70744" name="Rectangle 63"/>
          <p:cNvSpPr>
            <a:spLocks noChangeArrowheads="1"/>
          </p:cNvSpPr>
          <p:nvPr/>
        </p:nvSpPr>
        <p:spPr bwMode="auto">
          <a:xfrm>
            <a:off x="4648200" y="10668000"/>
            <a:ext cx="1143000" cy="457200"/>
          </a:xfrm>
          <a:prstGeom prst="rect">
            <a:avLst/>
          </a:prstGeom>
          <a:solidFill>
            <a:schemeClr val="bg2"/>
          </a:solidFill>
          <a:ln w="9525">
            <a:solidFill>
              <a:schemeClr val="bg1"/>
            </a:solidFill>
            <a:miter lim="800000"/>
            <a:headEnd/>
            <a:tailEnd/>
          </a:ln>
        </p:spPr>
        <p:txBody>
          <a:bodyPr wrap="none" anchor="ctr"/>
          <a:lstStyle/>
          <a:p>
            <a:endParaRPr lang="en-US"/>
          </a:p>
        </p:txBody>
      </p:sp>
      <p:sp>
        <p:nvSpPr>
          <p:cNvPr id="70745" name="Text Box 113"/>
          <p:cNvSpPr txBox="1">
            <a:spLocks noChangeArrowheads="1"/>
          </p:cNvSpPr>
          <p:nvPr/>
        </p:nvSpPr>
        <p:spPr bwMode="auto">
          <a:xfrm>
            <a:off x="4572000" y="11277600"/>
            <a:ext cx="2286000"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1200">
                <a:solidFill>
                  <a:schemeClr val="tx1"/>
                </a:solidFill>
                <a:latin typeface="Arial" charset="0"/>
              </a:defRPr>
            </a:lvl1pPr>
            <a:lvl2pPr marL="742950" indent="-285750" eaLnBrk="0" hangingPunct="0">
              <a:defRPr sz="1200">
                <a:solidFill>
                  <a:schemeClr val="tx1"/>
                </a:solidFill>
                <a:latin typeface="Arial" charset="0"/>
              </a:defRPr>
            </a:lvl2pPr>
            <a:lvl3pPr marL="1143000" indent="-228600" eaLnBrk="0" hangingPunct="0">
              <a:defRPr sz="1200">
                <a:solidFill>
                  <a:schemeClr val="tx1"/>
                </a:solidFill>
                <a:latin typeface="Arial" charset="0"/>
              </a:defRPr>
            </a:lvl3pPr>
            <a:lvl4pPr marL="1600200" indent="-228600" eaLnBrk="0" hangingPunct="0">
              <a:defRPr sz="1200">
                <a:solidFill>
                  <a:schemeClr val="tx1"/>
                </a:solidFill>
                <a:latin typeface="Arial" charset="0"/>
              </a:defRPr>
            </a:lvl4pPr>
            <a:lvl5pPr marL="2057400" indent="-228600" eaLnBrk="0" hangingPunct="0">
              <a:defRPr sz="1200">
                <a:solidFill>
                  <a:schemeClr val="tx1"/>
                </a:solidFill>
                <a:latin typeface="Arial" charset="0"/>
              </a:defRPr>
            </a:lvl5pPr>
            <a:lvl6pPr marL="2514600" indent="-228600" algn="ctr" eaLnBrk="0" fontAlgn="base" hangingPunct="0">
              <a:spcBef>
                <a:spcPct val="0"/>
              </a:spcBef>
              <a:spcAft>
                <a:spcPct val="0"/>
              </a:spcAft>
              <a:defRPr sz="1200">
                <a:solidFill>
                  <a:schemeClr val="tx1"/>
                </a:solidFill>
                <a:latin typeface="Arial" charset="0"/>
              </a:defRPr>
            </a:lvl6pPr>
            <a:lvl7pPr marL="2971800" indent="-228600" algn="ctr" eaLnBrk="0" fontAlgn="base" hangingPunct="0">
              <a:spcBef>
                <a:spcPct val="0"/>
              </a:spcBef>
              <a:spcAft>
                <a:spcPct val="0"/>
              </a:spcAft>
              <a:defRPr sz="1200">
                <a:solidFill>
                  <a:schemeClr val="tx1"/>
                </a:solidFill>
                <a:latin typeface="Arial" charset="0"/>
              </a:defRPr>
            </a:lvl7pPr>
            <a:lvl8pPr marL="3429000" indent="-228600" algn="ctr" eaLnBrk="0" fontAlgn="base" hangingPunct="0">
              <a:spcBef>
                <a:spcPct val="0"/>
              </a:spcBef>
              <a:spcAft>
                <a:spcPct val="0"/>
              </a:spcAft>
              <a:defRPr sz="1200">
                <a:solidFill>
                  <a:schemeClr val="tx1"/>
                </a:solidFill>
                <a:latin typeface="Arial" charset="0"/>
              </a:defRPr>
            </a:lvl8pPr>
            <a:lvl9pPr marL="3886200" indent="-228600" algn="ctr" eaLnBrk="0" fontAlgn="base" hangingPunct="0">
              <a:spcBef>
                <a:spcPct val="0"/>
              </a:spcBef>
              <a:spcAft>
                <a:spcPct val="0"/>
              </a:spcAft>
              <a:defRPr sz="1200">
                <a:solidFill>
                  <a:schemeClr val="tx1"/>
                </a:solidFill>
                <a:latin typeface="Arial" charset="0"/>
              </a:defRPr>
            </a:lvl9pPr>
          </a:lstStyle>
          <a:p>
            <a:pPr algn="l" eaLnBrk="1" hangingPunct="1">
              <a:spcBef>
                <a:spcPct val="50000"/>
              </a:spcBef>
            </a:pPr>
            <a:r>
              <a:rPr lang="en-US"/>
              <a:t>3 serially connected </a:t>
            </a:r>
            <a:r>
              <a:rPr lang="en-US" b="1">
                <a:solidFill>
                  <a:srgbClr val="CC0000"/>
                </a:solidFill>
              </a:rPr>
              <a:t>Zappers</a:t>
            </a:r>
          </a:p>
        </p:txBody>
      </p:sp>
      <p:sp>
        <p:nvSpPr>
          <p:cNvPr id="70746" name="Text Box 113"/>
          <p:cNvSpPr txBox="1">
            <a:spLocks noChangeArrowheads="1"/>
          </p:cNvSpPr>
          <p:nvPr/>
        </p:nvSpPr>
        <p:spPr bwMode="auto">
          <a:xfrm>
            <a:off x="12268200" y="12439650"/>
            <a:ext cx="1066800"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1200">
                <a:solidFill>
                  <a:schemeClr val="tx1"/>
                </a:solidFill>
                <a:latin typeface="Arial" charset="0"/>
              </a:defRPr>
            </a:lvl1pPr>
            <a:lvl2pPr marL="742950" indent="-285750" eaLnBrk="0" hangingPunct="0">
              <a:defRPr sz="1200">
                <a:solidFill>
                  <a:schemeClr val="tx1"/>
                </a:solidFill>
                <a:latin typeface="Arial" charset="0"/>
              </a:defRPr>
            </a:lvl2pPr>
            <a:lvl3pPr marL="1143000" indent="-228600" eaLnBrk="0" hangingPunct="0">
              <a:defRPr sz="1200">
                <a:solidFill>
                  <a:schemeClr val="tx1"/>
                </a:solidFill>
                <a:latin typeface="Arial" charset="0"/>
              </a:defRPr>
            </a:lvl3pPr>
            <a:lvl4pPr marL="1600200" indent="-228600" eaLnBrk="0" hangingPunct="0">
              <a:defRPr sz="1200">
                <a:solidFill>
                  <a:schemeClr val="tx1"/>
                </a:solidFill>
                <a:latin typeface="Arial" charset="0"/>
              </a:defRPr>
            </a:lvl4pPr>
            <a:lvl5pPr marL="2057400" indent="-228600" eaLnBrk="0" hangingPunct="0">
              <a:defRPr sz="1200">
                <a:solidFill>
                  <a:schemeClr val="tx1"/>
                </a:solidFill>
                <a:latin typeface="Arial" charset="0"/>
              </a:defRPr>
            </a:lvl5pPr>
            <a:lvl6pPr marL="2514600" indent="-228600" algn="ctr" eaLnBrk="0" fontAlgn="base" hangingPunct="0">
              <a:spcBef>
                <a:spcPct val="0"/>
              </a:spcBef>
              <a:spcAft>
                <a:spcPct val="0"/>
              </a:spcAft>
              <a:defRPr sz="1200">
                <a:solidFill>
                  <a:schemeClr val="tx1"/>
                </a:solidFill>
                <a:latin typeface="Arial" charset="0"/>
              </a:defRPr>
            </a:lvl6pPr>
            <a:lvl7pPr marL="2971800" indent="-228600" algn="ctr" eaLnBrk="0" fontAlgn="base" hangingPunct="0">
              <a:spcBef>
                <a:spcPct val="0"/>
              </a:spcBef>
              <a:spcAft>
                <a:spcPct val="0"/>
              </a:spcAft>
              <a:defRPr sz="1200">
                <a:solidFill>
                  <a:schemeClr val="tx1"/>
                </a:solidFill>
                <a:latin typeface="Arial" charset="0"/>
              </a:defRPr>
            </a:lvl7pPr>
            <a:lvl8pPr marL="3429000" indent="-228600" algn="ctr" eaLnBrk="0" fontAlgn="base" hangingPunct="0">
              <a:spcBef>
                <a:spcPct val="0"/>
              </a:spcBef>
              <a:spcAft>
                <a:spcPct val="0"/>
              </a:spcAft>
              <a:defRPr sz="1200">
                <a:solidFill>
                  <a:schemeClr val="tx1"/>
                </a:solidFill>
                <a:latin typeface="Arial" charset="0"/>
              </a:defRPr>
            </a:lvl8pPr>
            <a:lvl9pPr marL="3886200" indent="-228600" algn="ctr" eaLnBrk="0" fontAlgn="base" hangingPunct="0">
              <a:spcBef>
                <a:spcPct val="0"/>
              </a:spcBef>
              <a:spcAft>
                <a:spcPct val="0"/>
              </a:spcAft>
              <a:defRPr sz="1200">
                <a:solidFill>
                  <a:schemeClr val="tx1"/>
                </a:solidFill>
                <a:latin typeface="Arial" charset="0"/>
              </a:defRPr>
            </a:lvl9pPr>
          </a:lstStyle>
          <a:p>
            <a:pPr algn="l" eaLnBrk="1" hangingPunct="1">
              <a:spcBef>
                <a:spcPct val="50000"/>
              </a:spcBef>
            </a:pPr>
            <a:r>
              <a:rPr lang="en-US"/>
              <a:t>Ground</a:t>
            </a:r>
          </a:p>
        </p:txBody>
      </p:sp>
      <p:sp>
        <p:nvSpPr>
          <p:cNvPr id="70747" name="Line 102"/>
          <p:cNvSpPr>
            <a:spLocks noChangeShapeType="1"/>
          </p:cNvSpPr>
          <p:nvPr/>
        </p:nvSpPr>
        <p:spPr bwMode="auto">
          <a:xfrm>
            <a:off x="9753600" y="11963400"/>
            <a:ext cx="457200" cy="53340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70748" name="Oval 66"/>
          <p:cNvSpPr>
            <a:spLocks noChangeArrowheads="1"/>
          </p:cNvSpPr>
          <p:nvPr/>
        </p:nvSpPr>
        <p:spPr bwMode="auto">
          <a:xfrm>
            <a:off x="6248400" y="10134600"/>
            <a:ext cx="76200" cy="47625"/>
          </a:xfrm>
          <a:prstGeom prst="ellipse">
            <a:avLst/>
          </a:prstGeom>
          <a:solidFill>
            <a:schemeClr val="accent1"/>
          </a:solidFill>
          <a:ln w="9525">
            <a:solidFill>
              <a:schemeClr val="tx1"/>
            </a:solidFill>
            <a:round/>
            <a:headEnd/>
            <a:tailEnd/>
          </a:ln>
        </p:spPr>
        <p:txBody>
          <a:bodyPr wrap="none" anchor="ctr"/>
          <a:lstStyle/>
          <a:p>
            <a:endParaRPr lang="en-US">
              <a:solidFill>
                <a:schemeClr val="bg1"/>
              </a:solidFill>
            </a:endParaRPr>
          </a:p>
        </p:txBody>
      </p:sp>
      <p:sp>
        <p:nvSpPr>
          <p:cNvPr id="70749" name="Oval 66"/>
          <p:cNvSpPr>
            <a:spLocks noChangeArrowheads="1"/>
          </p:cNvSpPr>
          <p:nvPr/>
        </p:nvSpPr>
        <p:spPr bwMode="auto">
          <a:xfrm>
            <a:off x="6553200" y="10134600"/>
            <a:ext cx="76200" cy="47625"/>
          </a:xfrm>
          <a:prstGeom prst="ellipse">
            <a:avLst/>
          </a:prstGeom>
          <a:solidFill>
            <a:schemeClr val="accent1"/>
          </a:solidFill>
          <a:ln w="9525">
            <a:solidFill>
              <a:schemeClr val="tx1"/>
            </a:solidFill>
            <a:round/>
            <a:headEnd/>
            <a:tailEnd/>
          </a:ln>
        </p:spPr>
        <p:txBody>
          <a:bodyPr wrap="none" anchor="ctr"/>
          <a:lstStyle/>
          <a:p>
            <a:endParaRPr lang="en-US">
              <a:solidFill>
                <a:schemeClr val="bg1"/>
              </a:solidFill>
            </a:endParaRPr>
          </a:p>
        </p:txBody>
      </p:sp>
      <p:sp>
        <p:nvSpPr>
          <p:cNvPr id="70750" name="Oval 66"/>
          <p:cNvSpPr>
            <a:spLocks noChangeArrowheads="1"/>
          </p:cNvSpPr>
          <p:nvPr/>
        </p:nvSpPr>
        <p:spPr bwMode="auto">
          <a:xfrm>
            <a:off x="5791200" y="10439400"/>
            <a:ext cx="76200" cy="47625"/>
          </a:xfrm>
          <a:prstGeom prst="ellipse">
            <a:avLst/>
          </a:prstGeom>
          <a:solidFill>
            <a:schemeClr val="accent1"/>
          </a:solidFill>
          <a:ln w="9525">
            <a:solidFill>
              <a:schemeClr val="tx1"/>
            </a:solidFill>
            <a:round/>
            <a:headEnd/>
            <a:tailEnd/>
          </a:ln>
        </p:spPr>
        <p:txBody>
          <a:bodyPr wrap="none" anchor="ctr"/>
          <a:lstStyle/>
          <a:p>
            <a:endParaRPr lang="en-US">
              <a:solidFill>
                <a:schemeClr val="bg1"/>
              </a:solidFill>
            </a:endParaRPr>
          </a:p>
        </p:txBody>
      </p:sp>
      <p:sp>
        <p:nvSpPr>
          <p:cNvPr id="70751" name="Oval 66"/>
          <p:cNvSpPr>
            <a:spLocks noChangeArrowheads="1"/>
          </p:cNvSpPr>
          <p:nvPr/>
        </p:nvSpPr>
        <p:spPr bwMode="auto">
          <a:xfrm>
            <a:off x="6096000" y="10439400"/>
            <a:ext cx="76200" cy="47625"/>
          </a:xfrm>
          <a:prstGeom prst="ellipse">
            <a:avLst/>
          </a:prstGeom>
          <a:solidFill>
            <a:schemeClr val="accent1"/>
          </a:solidFill>
          <a:ln w="9525">
            <a:solidFill>
              <a:schemeClr val="tx1"/>
            </a:solidFill>
            <a:round/>
            <a:headEnd/>
            <a:tailEnd/>
          </a:ln>
        </p:spPr>
        <p:txBody>
          <a:bodyPr wrap="none" anchor="ctr"/>
          <a:lstStyle/>
          <a:p>
            <a:endParaRPr lang="en-US">
              <a:solidFill>
                <a:schemeClr val="bg1"/>
              </a:solidFill>
            </a:endParaRPr>
          </a:p>
        </p:txBody>
      </p:sp>
      <p:cxnSp>
        <p:nvCxnSpPr>
          <p:cNvPr id="70752" name="AutoShape 97"/>
          <p:cNvCxnSpPr>
            <a:cxnSpLocks noChangeShapeType="1"/>
            <a:stCxn id="70760" idx="3"/>
            <a:endCxn id="70747" idx="0"/>
          </p:cNvCxnSpPr>
          <p:nvPr/>
        </p:nvCxnSpPr>
        <p:spPr bwMode="auto">
          <a:xfrm>
            <a:off x="8229600" y="10160000"/>
            <a:ext cx="1524000" cy="1803400"/>
          </a:xfrm>
          <a:prstGeom prst="bentConnector4">
            <a:avLst>
              <a:gd name="adj1" fmla="val 50000"/>
              <a:gd name="adj2" fmla="val -306"/>
            </a:avLst>
          </a:prstGeom>
          <a:noFill/>
          <a:ln w="38100">
            <a:solidFill>
              <a:srgbClr val="0099FF"/>
            </a:solidFill>
            <a:miter lim="800000"/>
            <a:headEnd type="triangle" w="med" len="med"/>
            <a:tailEnd/>
          </a:ln>
          <a:extLst>
            <a:ext uri="{909E8E84-426E-40DD-AFC4-6F175D3DCCD1}">
              <a14:hiddenFill xmlns:a14="http://schemas.microsoft.com/office/drawing/2010/main">
                <a:noFill/>
              </a14:hiddenFill>
            </a:ext>
          </a:extLst>
        </p:spPr>
      </p:cxnSp>
      <p:cxnSp>
        <p:nvCxnSpPr>
          <p:cNvPr id="70753" name="AutoShape 97"/>
          <p:cNvCxnSpPr>
            <a:cxnSpLocks noChangeShapeType="1"/>
            <a:stCxn id="70768" idx="0"/>
            <a:endCxn id="70750" idx="4"/>
          </p:cNvCxnSpPr>
          <p:nvPr/>
        </p:nvCxnSpPr>
        <p:spPr bwMode="auto">
          <a:xfrm flipV="1">
            <a:off x="5676900" y="10487025"/>
            <a:ext cx="152400" cy="257175"/>
          </a:xfrm>
          <a:prstGeom prst="straightConnector1">
            <a:avLst/>
          </a:prstGeom>
          <a:noFill/>
          <a:ln w="38100">
            <a:solidFill>
              <a:srgbClr val="0099FF"/>
            </a:solidFill>
            <a:round/>
            <a:headEnd type="triangle" w="med" len="med"/>
            <a:tailEnd/>
          </a:ln>
          <a:extLst>
            <a:ext uri="{909E8E84-426E-40DD-AFC4-6F175D3DCCD1}">
              <a14:hiddenFill xmlns:a14="http://schemas.microsoft.com/office/drawing/2010/main">
                <a:noFill/>
              </a14:hiddenFill>
            </a:ext>
          </a:extLst>
        </p:spPr>
      </p:cxnSp>
      <p:cxnSp>
        <p:nvCxnSpPr>
          <p:cNvPr id="70754" name="AutoShape 97"/>
          <p:cNvCxnSpPr>
            <a:cxnSpLocks noChangeShapeType="1"/>
            <a:stCxn id="70751" idx="0"/>
            <a:endCxn id="70748" idx="4"/>
          </p:cNvCxnSpPr>
          <p:nvPr/>
        </p:nvCxnSpPr>
        <p:spPr bwMode="auto">
          <a:xfrm flipV="1">
            <a:off x="6134100" y="10182225"/>
            <a:ext cx="152400" cy="257175"/>
          </a:xfrm>
          <a:prstGeom prst="straightConnector1">
            <a:avLst/>
          </a:prstGeom>
          <a:noFill/>
          <a:ln w="38100">
            <a:solidFill>
              <a:srgbClr val="0099FF"/>
            </a:solidFill>
            <a:round/>
            <a:headEnd type="triangle" w="med" len="med"/>
            <a:tailEnd/>
          </a:ln>
          <a:extLst>
            <a:ext uri="{909E8E84-426E-40DD-AFC4-6F175D3DCCD1}">
              <a14:hiddenFill xmlns:a14="http://schemas.microsoft.com/office/drawing/2010/main">
                <a:noFill/>
              </a14:hiddenFill>
            </a:ext>
          </a:extLst>
        </p:spPr>
      </p:cxnSp>
      <p:cxnSp>
        <p:nvCxnSpPr>
          <p:cNvPr id="70755" name="AutoShape 97"/>
          <p:cNvCxnSpPr>
            <a:cxnSpLocks noChangeShapeType="1"/>
            <a:stCxn id="70763" idx="3"/>
            <a:endCxn id="70772" idx="2"/>
          </p:cNvCxnSpPr>
          <p:nvPr/>
        </p:nvCxnSpPr>
        <p:spPr bwMode="auto">
          <a:xfrm flipV="1">
            <a:off x="2667000" y="10768013"/>
            <a:ext cx="2667000" cy="4762"/>
          </a:xfrm>
          <a:prstGeom prst="bentConnector3">
            <a:avLst>
              <a:gd name="adj1" fmla="val 50000"/>
            </a:avLst>
          </a:prstGeom>
          <a:noFill/>
          <a:ln w="38100">
            <a:solidFill>
              <a:srgbClr val="0099FF"/>
            </a:solidFill>
            <a:miter lim="800000"/>
            <a:headEnd/>
            <a:tailEnd/>
          </a:ln>
          <a:extLst>
            <a:ext uri="{909E8E84-426E-40DD-AFC4-6F175D3DCCD1}">
              <a14:hiddenFill xmlns:a14="http://schemas.microsoft.com/office/drawing/2010/main">
                <a:noFill/>
              </a14:hiddenFill>
            </a:ext>
          </a:extLst>
        </p:spPr>
      </p:cxnSp>
      <p:sp>
        <p:nvSpPr>
          <p:cNvPr id="70756" name="Text Box 113"/>
          <p:cNvSpPr txBox="1">
            <a:spLocks noChangeArrowheads="1"/>
          </p:cNvSpPr>
          <p:nvPr/>
        </p:nvSpPr>
        <p:spPr bwMode="auto">
          <a:xfrm>
            <a:off x="3352800" y="8610600"/>
            <a:ext cx="1066800"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1200">
                <a:solidFill>
                  <a:schemeClr val="tx1"/>
                </a:solidFill>
                <a:latin typeface="Arial" charset="0"/>
              </a:defRPr>
            </a:lvl1pPr>
            <a:lvl2pPr marL="742950" indent="-285750" eaLnBrk="0" hangingPunct="0">
              <a:defRPr sz="1200">
                <a:solidFill>
                  <a:schemeClr val="tx1"/>
                </a:solidFill>
                <a:latin typeface="Arial" charset="0"/>
              </a:defRPr>
            </a:lvl2pPr>
            <a:lvl3pPr marL="1143000" indent="-228600" eaLnBrk="0" hangingPunct="0">
              <a:defRPr sz="1200">
                <a:solidFill>
                  <a:schemeClr val="tx1"/>
                </a:solidFill>
                <a:latin typeface="Arial" charset="0"/>
              </a:defRPr>
            </a:lvl3pPr>
            <a:lvl4pPr marL="1600200" indent="-228600" eaLnBrk="0" hangingPunct="0">
              <a:defRPr sz="1200">
                <a:solidFill>
                  <a:schemeClr val="tx1"/>
                </a:solidFill>
                <a:latin typeface="Arial" charset="0"/>
              </a:defRPr>
            </a:lvl4pPr>
            <a:lvl5pPr marL="2057400" indent="-228600" eaLnBrk="0" hangingPunct="0">
              <a:defRPr sz="1200">
                <a:solidFill>
                  <a:schemeClr val="tx1"/>
                </a:solidFill>
                <a:latin typeface="Arial" charset="0"/>
              </a:defRPr>
            </a:lvl5pPr>
            <a:lvl6pPr marL="2514600" indent="-228600" algn="ctr" eaLnBrk="0" fontAlgn="base" hangingPunct="0">
              <a:spcBef>
                <a:spcPct val="0"/>
              </a:spcBef>
              <a:spcAft>
                <a:spcPct val="0"/>
              </a:spcAft>
              <a:defRPr sz="1200">
                <a:solidFill>
                  <a:schemeClr val="tx1"/>
                </a:solidFill>
                <a:latin typeface="Arial" charset="0"/>
              </a:defRPr>
            </a:lvl6pPr>
            <a:lvl7pPr marL="2971800" indent="-228600" algn="ctr" eaLnBrk="0" fontAlgn="base" hangingPunct="0">
              <a:spcBef>
                <a:spcPct val="0"/>
              </a:spcBef>
              <a:spcAft>
                <a:spcPct val="0"/>
              </a:spcAft>
              <a:defRPr sz="1200">
                <a:solidFill>
                  <a:schemeClr val="tx1"/>
                </a:solidFill>
                <a:latin typeface="Arial" charset="0"/>
              </a:defRPr>
            </a:lvl7pPr>
            <a:lvl8pPr marL="3429000" indent="-228600" algn="ctr" eaLnBrk="0" fontAlgn="base" hangingPunct="0">
              <a:spcBef>
                <a:spcPct val="0"/>
              </a:spcBef>
              <a:spcAft>
                <a:spcPct val="0"/>
              </a:spcAft>
              <a:defRPr sz="1200">
                <a:solidFill>
                  <a:schemeClr val="tx1"/>
                </a:solidFill>
                <a:latin typeface="Arial" charset="0"/>
              </a:defRPr>
            </a:lvl8pPr>
            <a:lvl9pPr marL="3886200" indent="-228600" algn="ctr" eaLnBrk="0" fontAlgn="base" hangingPunct="0">
              <a:spcBef>
                <a:spcPct val="0"/>
              </a:spcBef>
              <a:spcAft>
                <a:spcPct val="0"/>
              </a:spcAft>
              <a:defRPr sz="1200">
                <a:solidFill>
                  <a:schemeClr val="tx1"/>
                </a:solidFill>
                <a:latin typeface="Arial" charset="0"/>
              </a:defRPr>
            </a:lvl9pPr>
          </a:lstStyle>
          <a:p>
            <a:pPr algn="l" eaLnBrk="1" hangingPunct="1">
              <a:spcBef>
                <a:spcPct val="50000"/>
              </a:spcBef>
            </a:pPr>
            <a:r>
              <a:rPr lang="en-US"/>
              <a:t>Trigger</a:t>
            </a:r>
          </a:p>
        </p:txBody>
      </p:sp>
      <p:sp>
        <p:nvSpPr>
          <p:cNvPr id="70757" name="Text Box 113"/>
          <p:cNvSpPr txBox="1">
            <a:spLocks noChangeArrowheads="1"/>
          </p:cNvSpPr>
          <p:nvPr/>
        </p:nvSpPr>
        <p:spPr bwMode="auto">
          <a:xfrm>
            <a:off x="11049000" y="11918950"/>
            <a:ext cx="1066800" cy="349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1200">
                <a:solidFill>
                  <a:schemeClr val="tx1"/>
                </a:solidFill>
                <a:latin typeface="Arial" charset="0"/>
              </a:defRPr>
            </a:lvl1pPr>
            <a:lvl2pPr marL="742950" indent="-285750" eaLnBrk="0" hangingPunct="0">
              <a:defRPr sz="1200">
                <a:solidFill>
                  <a:schemeClr val="tx1"/>
                </a:solidFill>
                <a:latin typeface="Arial" charset="0"/>
              </a:defRPr>
            </a:lvl2pPr>
            <a:lvl3pPr marL="1143000" indent="-228600" eaLnBrk="0" hangingPunct="0">
              <a:defRPr sz="1200">
                <a:solidFill>
                  <a:schemeClr val="tx1"/>
                </a:solidFill>
                <a:latin typeface="Arial" charset="0"/>
              </a:defRPr>
            </a:lvl3pPr>
            <a:lvl4pPr marL="1600200" indent="-228600" eaLnBrk="0" hangingPunct="0">
              <a:defRPr sz="1200">
                <a:solidFill>
                  <a:schemeClr val="tx1"/>
                </a:solidFill>
                <a:latin typeface="Arial" charset="0"/>
              </a:defRPr>
            </a:lvl4pPr>
            <a:lvl5pPr marL="2057400" indent="-228600" eaLnBrk="0" hangingPunct="0">
              <a:defRPr sz="1200">
                <a:solidFill>
                  <a:schemeClr val="tx1"/>
                </a:solidFill>
                <a:latin typeface="Arial" charset="0"/>
              </a:defRPr>
            </a:lvl5pPr>
            <a:lvl6pPr marL="2514600" indent="-228600" algn="ctr" eaLnBrk="0" fontAlgn="base" hangingPunct="0">
              <a:spcBef>
                <a:spcPct val="0"/>
              </a:spcBef>
              <a:spcAft>
                <a:spcPct val="0"/>
              </a:spcAft>
              <a:defRPr sz="1200">
                <a:solidFill>
                  <a:schemeClr val="tx1"/>
                </a:solidFill>
                <a:latin typeface="Arial" charset="0"/>
              </a:defRPr>
            </a:lvl6pPr>
            <a:lvl7pPr marL="2971800" indent="-228600" algn="ctr" eaLnBrk="0" fontAlgn="base" hangingPunct="0">
              <a:spcBef>
                <a:spcPct val="0"/>
              </a:spcBef>
              <a:spcAft>
                <a:spcPct val="0"/>
              </a:spcAft>
              <a:defRPr sz="1200">
                <a:solidFill>
                  <a:schemeClr val="tx1"/>
                </a:solidFill>
                <a:latin typeface="Arial" charset="0"/>
              </a:defRPr>
            </a:lvl7pPr>
            <a:lvl8pPr marL="3429000" indent="-228600" algn="ctr" eaLnBrk="0" fontAlgn="base" hangingPunct="0">
              <a:spcBef>
                <a:spcPct val="0"/>
              </a:spcBef>
              <a:spcAft>
                <a:spcPct val="0"/>
              </a:spcAft>
              <a:defRPr sz="1200">
                <a:solidFill>
                  <a:schemeClr val="tx1"/>
                </a:solidFill>
                <a:latin typeface="Arial" charset="0"/>
              </a:defRPr>
            </a:lvl8pPr>
            <a:lvl9pPr marL="3886200" indent="-228600" algn="ctr" eaLnBrk="0" fontAlgn="base" hangingPunct="0">
              <a:spcBef>
                <a:spcPct val="0"/>
              </a:spcBef>
              <a:spcAft>
                <a:spcPct val="0"/>
              </a:spcAft>
              <a:defRPr sz="1200">
                <a:solidFill>
                  <a:schemeClr val="tx1"/>
                </a:solidFill>
                <a:latin typeface="Arial" charset="0"/>
              </a:defRPr>
            </a:lvl9pPr>
          </a:lstStyle>
          <a:p>
            <a:pPr algn="l" eaLnBrk="1" hangingPunct="1">
              <a:lnSpc>
                <a:spcPct val="45000"/>
              </a:lnSpc>
              <a:spcBef>
                <a:spcPct val="50000"/>
              </a:spcBef>
            </a:pPr>
            <a:r>
              <a:rPr lang="en-US"/>
              <a:t>Stimulating </a:t>
            </a:r>
          </a:p>
          <a:p>
            <a:pPr algn="l" eaLnBrk="1" hangingPunct="1">
              <a:lnSpc>
                <a:spcPct val="45000"/>
              </a:lnSpc>
              <a:spcBef>
                <a:spcPct val="50000"/>
              </a:spcBef>
            </a:pPr>
            <a:r>
              <a:rPr lang="en-US"/>
              <a:t>electrodes</a:t>
            </a:r>
          </a:p>
        </p:txBody>
      </p:sp>
      <p:sp>
        <p:nvSpPr>
          <p:cNvPr id="70758" name="Text Box 113"/>
          <p:cNvSpPr txBox="1">
            <a:spLocks noChangeArrowheads="1"/>
          </p:cNvSpPr>
          <p:nvPr/>
        </p:nvSpPr>
        <p:spPr bwMode="auto">
          <a:xfrm>
            <a:off x="8458200" y="12115800"/>
            <a:ext cx="1600200"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1200">
                <a:solidFill>
                  <a:schemeClr val="tx1"/>
                </a:solidFill>
                <a:latin typeface="Arial" charset="0"/>
              </a:defRPr>
            </a:lvl1pPr>
            <a:lvl2pPr marL="742950" indent="-285750" eaLnBrk="0" hangingPunct="0">
              <a:defRPr sz="1200">
                <a:solidFill>
                  <a:schemeClr val="tx1"/>
                </a:solidFill>
                <a:latin typeface="Arial" charset="0"/>
              </a:defRPr>
            </a:lvl2pPr>
            <a:lvl3pPr marL="1143000" indent="-228600" eaLnBrk="0" hangingPunct="0">
              <a:defRPr sz="1200">
                <a:solidFill>
                  <a:schemeClr val="tx1"/>
                </a:solidFill>
                <a:latin typeface="Arial" charset="0"/>
              </a:defRPr>
            </a:lvl3pPr>
            <a:lvl4pPr marL="1600200" indent="-228600" eaLnBrk="0" hangingPunct="0">
              <a:defRPr sz="1200">
                <a:solidFill>
                  <a:schemeClr val="tx1"/>
                </a:solidFill>
                <a:latin typeface="Arial" charset="0"/>
              </a:defRPr>
            </a:lvl4pPr>
            <a:lvl5pPr marL="2057400" indent="-228600" eaLnBrk="0" hangingPunct="0">
              <a:defRPr sz="1200">
                <a:solidFill>
                  <a:schemeClr val="tx1"/>
                </a:solidFill>
                <a:latin typeface="Arial" charset="0"/>
              </a:defRPr>
            </a:lvl5pPr>
            <a:lvl6pPr marL="2514600" indent="-228600" algn="ctr" eaLnBrk="0" fontAlgn="base" hangingPunct="0">
              <a:spcBef>
                <a:spcPct val="0"/>
              </a:spcBef>
              <a:spcAft>
                <a:spcPct val="0"/>
              </a:spcAft>
              <a:defRPr sz="1200">
                <a:solidFill>
                  <a:schemeClr val="tx1"/>
                </a:solidFill>
                <a:latin typeface="Arial" charset="0"/>
              </a:defRPr>
            </a:lvl6pPr>
            <a:lvl7pPr marL="2971800" indent="-228600" algn="ctr" eaLnBrk="0" fontAlgn="base" hangingPunct="0">
              <a:spcBef>
                <a:spcPct val="0"/>
              </a:spcBef>
              <a:spcAft>
                <a:spcPct val="0"/>
              </a:spcAft>
              <a:defRPr sz="1200">
                <a:solidFill>
                  <a:schemeClr val="tx1"/>
                </a:solidFill>
                <a:latin typeface="Arial" charset="0"/>
              </a:defRPr>
            </a:lvl7pPr>
            <a:lvl8pPr marL="3429000" indent="-228600" algn="ctr" eaLnBrk="0" fontAlgn="base" hangingPunct="0">
              <a:spcBef>
                <a:spcPct val="0"/>
              </a:spcBef>
              <a:spcAft>
                <a:spcPct val="0"/>
              </a:spcAft>
              <a:defRPr sz="1200">
                <a:solidFill>
                  <a:schemeClr val="tx1"/>
                </a:solidFill>
                <a:latin typeface="Arial" charset="0"/>
              </a:defRPr>
            </a:lvl8pPr>
            <a:lvl9pPr marL="3886200" indent="-228600" algn="ctr" eaLnBrk="0" fontAlgn="base" hangingPunct="0">
              <a:spcBef>
                <a:spcPct val="0"/>
              </a:spcBef>
              <a:spcAft>
                <a:spcPct val="0"/>
              </a:spcAft>
              <a:defRPr sz="1200">
                <a:solidFill>
                  <a:schemeClr val="tx1"/>
                </a:solidFill>
                <a:latin typeface="Arial" charset="0"/>
              </a:defRPr>
            </a:lvl9pPr>
          </a:lstStyle>
          <a:p>
            <a:pPr algn="l" eaLnBrk="1" hangingPunct="1">
              <a:spcBef>
                <a:spcPct val="50000"/>
              </a:spcBef>
            </a:pPr>
            <a:r>
              <a:rPr lang="en-US"/>
              <a:t>Recording electrode</a:t>
            </a:r>
          </a:p>
        </p:txBody>
      </p:sp>
      <p:sp>
        <p:nvSpPr>
          <p:cNvPr id="70759" name="Text Box 113"/>
          <p:cNvSpPr txBox="1">
            <a:spLocks noChangeArrowheads="1"/>
          </p:cNvSpPr>
          <p:nvPr/>
        </p:nvSpPr>
        <p:spPr bwMode="auto">
          <a:xfrm>
            <a:off x="5130800" y="10744200"/>
            <a:ext cx="457200"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1200">
                <a:solidFill>
                  <a:schemeClr val="tx1"/>
                </a:solidFill>
                <a:latin typeface="Arial" charset="0"/>
              </a:defRPr>
            </a:lvl1pPr>
            <a:lvl2pPr marL="742950" indent="-285750" eaLnBrk="0" hangingPunct="0">
              <a:defRPr sz="1200">
                <a:solidFill>
                  <a:schemeClr val="tx1"/>
                </a:solidFill>
                <a:latin typeface="Arial" charset="0"/>
              </a:defRPr>
            </a:lvl2pPr>
            <a:lvl3pPr marL="1143000" indent="-228600" eaLnBrk="0" hangingPunct="0">
              <a:defRPr sz="1200">
                <a:solidFill>
                  <a:schemeClr val="tx1"/>
                </a:solidFill>
                <a:latin typeface="Arial" charset="0"/>
              </a:defRPr>
            </a:lvl3pPr>
            <a:lvl4pPr marL="1600200" indent="-228600" eaLnBrk="0" hangingPunct="0">
              <a:defRPr sz="1200">
                <a:solidFill>
                  <a:schemeClr val="tx1"/>
                </a:solidFill>
                <a:latin typeface="Arial" charset="0"/>
              </a:defRPr>
            </a:lvl4pPr>
            <a:lvl5pPr marL="2057400" indent="-228600" eaLnBrk="0" hangingPunct="0">
              <a:defRPr sz="1200">
                <a:solidFill>
                  <a:schemeClr val="tx1"/>
                </a:solidFill>
                <a:latin typeface="Arial" charset="0"/>
              </a:defRPr>
            </a:lvl5pPr>
            <a:lvl6pPr marL="2514600" indent="-228600" algn="ctr" eaLnBrk="0" fontAlgn="base" hangingPunct="0">
              <a:spcBef>
                <a:spcPct val="0"/>
              </a:spcBef>
              <a:spcAft>
                <a:spcPct val="0"/>
              </a:spcAft>
              <a:defRPr sz="1200">
                <a:solidFill>
                  <a:schemeClr val="tx1"/>
                </a:solidFill>
                <a:latin typeface="Arial" charset="0"/>
              </a:defRPr>
            </a:lvl6pPr>
            <a:lvl7pPr marL="2971800" indent="-228600" algn="ctr" eaLnBrk="0" fontAlgn="base" hangingPunct="0">
              <a:spcBef>
                <a:spcPct val="0"/>
              </a:spcBef>
              <a:spcAft>
                <a:spcPct val="0"/>
              </a:spcAft>
              <a:defRPr sz="1200">
                <a:solidFill>
                  <a:schemeClr val="tx1"/>
                </a:solidFill>
                <a:latin typeface="Arial" charset="0"/>
              </a:defRPr>
            </a:lvl7pPr>
            <a:lvl8pPr marL="3429000" indent="-228600" algn="ctr" eaLnBrk="0" fontAlgn="base" hangingPunct="0">
              <a:spcBef>
                <a:spcPct val="0"/>
              </a:spcBef>
              <a:spcAft>
                <a:spcPct val="0"/>
              </a:spcAft>
              <a:defRPr sz="1200">
                <a:solidFill>
                  <a:schemeClr val="tx1"/>
                </a:solidFill>
                <a:latin typeface="Arial" charset="0"/>
              </a:defRPr>
            </a:lvl8pPr>
            <a:lvl9pPr marL="3886200" indent="-228600" algn="ctr" eaLnBrk="0" fontAlgn="base" hangingPunct="0">
              <a:spcBef>
                <a:spcPct val="0"/>
              </a:spcBef>
              <a:spcAft>
                <a:spcPct val="0"/>
              </a:spcAft>
              <a:defRPr sz="1200">
                <a:solidFill>
                  <a:schemeClr val="tx1"/>
                </a:solidFill>
                <a:latin typeface="Arial" charset="0"/>
              </a:defRPr>
            </a:lvl9pPr>
          </a:lstStyle>
          <a:p>
            <a:pPr algn="l" eaLnBrk="1" hangingPunct="1">
              <a:spcBef>
                <a:spcPct val="50000"/>
              </a:spcBef>
            </a:pPr>
            <a:r>
              <a:rPr lang="en-US">
                <a:solidFill>
                  <a:schemeClr val="bg1"/>
                </a:solidFill>
              </a:rPr>
              <a:t>out</a:t>
            </a:r>
          </a:p>
        </p:txBody>
      </p:sp>
      <p:sp>
        <p:nvSpPr>
          <p:cNvPr id="70760" name="Rectangle 63"/>
          <p:cNvSpPr>
            <a:spLocks noChangeArrowheads="1"/>
          </p:cNvSpPr>
          <p:nvPr/>
        </p:nvSpPr>
        <p:spPr bwMode="auto">
          <a:xfrm>
            <a:off x="7086600" y="9931400"/>
            <a:ext cx="1143000" cy="457200"/>
          </a:xfrm>
          <a:prstGeom prst="rect">
            <a:avLst/>
          </a:prstGeom>
          <a:solidFill>
            <a:srgbClr val="C0C0C0"/>
          </a:solidFill>
          <a:ln w="9525">
            <a:solidFill>
              <a:schemeClr val="tx1"/>
            </a:solidFill>
            <a:miter lim="800000"/>
            <a:headEnd/>
            <a:tailEnd/>
          </a:ln>
        </p:spPr>
        <p:txBody>
          <a:bodyPr wrap="none" anchor="ctr"/>
          <a:lstStyle/>
          <a:p>
            <a:r>
              <a:rPr lang="en-US"/>
              <a:t>Amplifier</a:t>
            </a:r>
          </a:p>
        </p:txBody>
      </p:sp>
      <p:cxnSp>
        <p:nvCxnSpPr>
          <p:cNvPr id="70761" name="AutoShape 97"/>
          <p:cNvCxnSpPr>
            <a:cxnSpLocks noChangeShapeType="1"/>
            <a:stCxn id="70749" idx="6"/>
            <a:endCxn id="70760" idx="1"/>
          </p:cNvCxnSpPr>
          <p:nvPr/>
        </p:nvCxnSpPr>
        <p:spPr bwMode="auto">
          <a:xfrm>
            <a:off x="6629400" y="10158413"/>
            <a:ext cx="457200" cy="1587"/>
          </a:xfrm>
          <a:prstGeom prst="straightConnector1">
            <a:avLst/>
          </a:prstGeom>
          <a:noFill/>
          <a:ln w="38100">
            <a:solidFill>
              <a:srgbClr val="0099FF"/>
            </a:solidFill>
            <a:round/>
            <a:headEnd type="triangle" w="med" len="med"/>
            <a:tailEnd/>
          </a:ln>
          <a:extLst>
            <a:ext uri="{909E8E84-426E-40DD-AFC4-6F175D3DCCD1}">
              <a14:hiddenFill xmlns:a14="http://schemas.microsoft.com/office/drawing/2010/main">
                <a:noFill/>
              </a14:hiddenFill>
            </a:ext>
          </a:extLst>
        </p:spPr>
      </p:cxnSp>
      <p:sp>
        <p:nvSpPr>
          <p:cNvPr id="70762" name="Text Box 113"/>
          <p:cNvSpPr txBox="1">
            <a:spLocks noChangeArrowheads="1"/>
          </p:cNvSpPr>
          <p:nvPr/>
        </p:nvSpPr>
        <p:spPr bwMode="auto">
          <a:xfrm>
            <a:off x="5518150" y="10725150"/>
            <a:ext cx="457200" cy="273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1200">
                <a:solidFill>
                  <a:schemeClr val="tx1"/>
                </a:solidFill>
                <a:latin typeface="Arial" charset="0"/>
              </a:defRPr>
            </a:lvl1pPr>
            <a:lvl2pPr marL="742950" indent="-285750" eaLnBrk="0" hangingPunct="0">
              <a:defRPr sz="1200">
                <a:solidFill>
                  <a:schemeClr val="tx1"/>
                </a:solidFill>
                <a:latin typeface="Arial" charset="0"/>
              </a:defRPr>
            </a:lvl2pPr>
            <a:lvl3pPr marL="1143000" indent="-228600" eaLnBrk="0" hangingPunct="0">
              <a:defRPr sz="1200">
                <a:solidFill>
                  <a:schemeClr val="tx1"/>
                </a:solidFill>
                <a:latin typeface="Arial" charset="0"/>
              </a:defRPr>
            </a:lvl3pPr>
            <a:lvl4pPr marL="1600200" indent="-228600" eaLnBrk="0" hangingPunct="0">
              <a:defRPr sz="1200">
                <a:solidFill>
                  <a:schemeClr val="tx1"/>
                </a:solidFill>
                <a:latin typeface="Arial" charset="0"/>
              </a:defRPr>
            </a:lvl4pPr>
            <a:lvl5pPr marL="2057400" indent="-228600" eaLnBrk="0" hangingPunct="0">
              <a:defRPr sz="1200">
                <a:solidFill>
                  <a:schemeClr val="tx1"/>
                </a:solidFill>
                <a:latin typeface="Arial" charset="0"/>
              </a:defRPr>
            </a:lvl5pPr>
            <a:lvl6pPr marL="2514600" indent="-228600" algn="ctr" eaLnBrk="0" fontAlgn="base" hangingPunct="0">
              <a:spcBef>
                <a:spcPct val="0"/>
              </a:spcBef>
              <a:spcAft>
                <a:spcPct val="0"/>
              </a:spcAft>
              <a:defRPr sz="1200">
                <a:solidFill>
                  <a:schemeClr val="tx1"/>
                </a:solidFill>
                <a:latin typeface="Arial" charset="0"/>
              </a:defRPr>
            </a:lvl6pPr>
            <a:lvl7pPr marL="2971800" indent="-228600" algn="ctr" eaLnBrk="0" fontAlgn="base" hangingPunct="0">
              <a:spcBef>
                <a:spcPct val="0"/>
              </a:spcBef>
              <a:spcAft>
                <a:spcPct val="0"/>
              </a:spcAft>
              <a:defRPr sz="1200">
                <a:solidFill>
                  <a:schemeClr val="tx1"/>
                </a:solidFill>
                <a:latin typeface="Arial" charset="0"/>
              </a:defRPr>
            </a:lvl7pPr>
            <a:lvl8pPr marL="3429000" indent="-228600" algn="ctr" eaLnBrk="0" fontAlgn="base" hangingPunct="0">
              <a:spcBef>
                <a:spcPct val="0"/>
              </a:spcBef>
              <a:spcAft>
                <a:spcPct val="0"/>
              </a:spcAft>
              <a:defRPr sz="1200">
                <a:solidFill>
                  <a:schemeClr val="tx1"/>
                </a:solidFill>
                <a:latin typeface="Arial" charset="0"/>
              </a:defRPr>
            </a:lvl8pPr>
            <a:lvl9pPr marL="3886200" indent="-228600" algn="ctr" eaLnBrk="0" fontAlgn="base" hangingPunct="0">
              <a:spcBef>
                <a:spcPct val="0"/>
              </a:spcBef>
              <a:spcAft>
                <a:spcPct val="0"/>
              </a:spcAft>
              <a:defRPr sz="1200">
                <a:solidFill>
                  <a:schemeClr val="tx1"/>
                </a:solidFill>
                <a:latin typeface="Arial" charset="0"/>
              </a:defRPr>
            </a:lvl9pPr>
          </a:lstStyle>
          <a:p>
            <a:pPr algn="l" eaLnBrk="1" hangingPunct="1">
              <a:spcBef>
                <a:spcPct val="50000"/>
              </a:spcBef>
            </a:pPr>
            <a:r>
              <a:rPr lang="en-US">
                <a:solidFill>
                  <a:schemeClr val="bg1"/>
                </a:solidFill>
              </a:rPr>
              <a:t>in</a:t>
            </a:r>
          </a:p>
        </p:txBody>
      </p:sp>
      <p:sp>
        <p:nvSpPr>
          <p:cNvPr id="70763" name="Rectangle 63"/>
          <p:cNvSpPr>
            <a:spLocks noChangeArrowheads="1"/>
          </p:cNvSpPr>
          <p:nvPr/>
        </p:nvSpPr>
        <p:spPr bwMode="auto">
          <a:xfrm>
            <a:off x="1524000" y="10544175"/>
            <a:ext cx="1143000" cy="457200"/>
          </a:xfrm>
          <a:prstGeom prst="rect">
            <a:avLst/>
          </a:prstGeom>
          <a:solidFill>
            <a:srgbClr val="C0C0C0"/>
          </a:solidFill>
          <a:ln w="9525">
            <a:solidFill>
              <a:schemeClr val="tx1"/>
            </a:solidFill>
            <a:miter lim="800000"/>
            <a:headEnd/>
            <a:tailEnd/>
          </a:ln>
        </p:spPr>
        <p:txBody>
          <a:bodyPr wrap="none" anchor="ctr"/>
          <a:lstStyle/>
          <a:p>
            <a:r>
              <a:rPr lang="en-US"/>
              <a:t>Filter</a:t>
            </a:r>
          </a:p>
        </p:txBody>
      </p:sp>
      <p:cxnSp>
        <p:nvCxnSpPr>
          <p:cNvPr id="70764" name="AutoShape 97"/>
          <p:cNvCxnSpPr>
            <a:cxnSpLocks noChangeShapeType="1"/>
            <a:stCxn id="70765" idx="2"/>
            <a:endCxn id="70763" idx="1"/>
          </p:cNvCxnSpPr>
          <p:nvPr/>
        </p:nvCxnSpPr>
        <p:spPr bwMode="auto">
          <a:xfrm rot="16200000" flipH="1">
            <a:off x="-2943225" y="6305550"/>
            <a:ext cx="8210550" cy="723900"/>
          </a:xfrm>
          <a:prstGeom prst="bentConnector2">
            <a:avLst/>
          </a:prstGeom>
          <a:noFill/>
          <a:ln w="38100">
            <a:solidFill>
              <a:srgbClr val="0099FF"/>
            </a:solidFill>
            <a:miter lim="800000"/>
            <a:headEnd type="triangle" w="med" len="med"/>
            <a:tailEnd/>
          </a:ln>
          <a:extLst>
            <a:ext uri="{909E8E84-426E-40DD-AFC4-6F175D3DCCD1}">
              <a14:hiddenFill xmlns:a14="http://schemas.microsoft.com/office/drawing/2010/main">
                <a:noFill/>
              </a14:hiddenFill>
            </a:ext>
          </a:extLst>
        </p:spPr>
      </p:cxnSp>
      <p:sp>
        <p:nvSpPr>
          <p:cNvPr id="70765" name="Text Box 121"/>
          <p:cNvSpPr txBox="1">
            <a:spLocks noChangeArrowheads="1"/>
          </p:cNvSpPr>
          <p:nvPr/>
        </p:nvSpPr>
        <p:spPr bwMode="auto">
          <a:xfrm>
            <a:off x="685800" y="2286000"/>
            <a:ext cx="228600"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1200">
                <a:solidFill>
                  <a:schemeClr val="tx1"/>
                </a:solidFill>
                <a:latin typeface="Arial" charset="0"/>
              </a:defRPr>
            </a:lvl1pPr>
            <a:lvl2pPr marL="742950" indent="-285750" eaLnBrk="0" hangingPunct="0">
              <a:defRPr sz="1200">
                <a:solidFill>
                  <a:schemeClr val="tx1"/>
                </a:solidFill>
                <a:latin typeface="Arial" charset="0"/>
              </a:defRPr>
            </a:lvl2pPr>
            <a:lvl3pPr marL="1143000" indent="-228600" eaLnBrk="0" hangingPunct="0">
              <a:defRPr sz="1200">
                <a:solidFill>
                  <a:schemeClr val="tx1"/>
                </a:solidFill>
                <a:latin typeface="Arial" charset="0"/>
              </a:defRPr>
            </a:lvl3pPr>
            <a:lvl4pPr marL="1600200" indent="-228600" eaLnBrk="0" hangingPunct="0">
              <a:defRPr sz="1200">
                <a:solidFill>
                  <a:schemeClr val="tx1"/>
                </a:solidFill>
                <a:latin typeface="Arial" charset="0"/>
              </a:defRPr>
            </a:lvl4pPr>
            <a:lvl5pPr marL="2057400" indent="-228600" eaLnBrk="0" hangingPunct="0">
              <a:defRPr sz="1200">
                <a:solidFill>
                  <a:schemeClr val="tx1"/>
                </a:solidFill>
                <a:latin typeface="Arial" charset="0"/>
              </a:defRPr>
            </a:lvl5pPr>
            <a:lvl6pPr marL="2514600" indent="-228600" algn="ctr" eaLnBrk="0" fontAlgn="base" hangingPunct="0">
              <a:spcBef>
                <a:spcPct val="0"/>
              </a:spcBef>
              <a:spcAft>
                <a:spcPct val="0"/>
              </a:spcAft>
              <a:defRPr sz="1200">
                <a:solidFill>
                  <a:schemeClr val="tx1"/>
                </a:solidFill>
                <a:latin typeface="Arial" charset="0"/>
              </a:defRPr>
            </a:lvl6pPr>
            <a:lvl7pPr marL="2971800" indent="-228600" algn="ctr" eaLnBrk="0" fontAlgn="base" hangingPunct="0">
              <a:spcBef>
                <a:spcPct val="0"/>
              </a:spcBef>
              <a:spcAft>
                <a:spcPct val="0"/>
              </a:spcAft>
              <a:defRPr sz="1200">
                <a:solidFill>
                  <a:schemeClr val="tx1"/>
                </a:solidFill>
                <a:latin typeface="Arial" charset="0"/>
              </a:defRPr>
            </a:lvl7pPr>
            <a:lvl8pPr marL="3429000" indent="-228600" algn="ctr" eaLnBrk="0" fontAlgn="base" hangingPunct="0">
              <a:spcBef>
                <a:spcPct val="0"/>
              </a:spcBef>
              <a:spcAft>
                <a:spcPct val="0"/>
              </a:spcAft>
              <a:defRPr sz="1200">
                <a:solidFill>
                  <a:schemeClr val="tx1"/>
                </a:solidFill>
                <a:latin typeface="Arial" charset="0"/>
              </a:defRPr>
            </a:lvl8pPr>
            <a:lvl9pPr marL="3886200" indent="-228600" algn="ctr" eaLnBrk="0" fontAlgn="base" hangingPunct="0">
              <a:spcBef>
                <a:spcPct val="0"/>
              </a:spcBef>
              <a:spcAft>
                <a:spcPct val="0"/>
              </a:spcAft>
              <a:defRPr sz="1200">
                <a:solidFill>
                  <a:schemeClr val="tx1"/>
                </a:solidFill>
                <a:latin typeface="Arial" charset="0"/>
              </a:defRPr>
            </a:lvl9pPr>
          </a:lstStyle>
          <a:p>
            <a:pPr algn="l" eaLnBrk="1" hangingPunct="1">
              <a:spcBef>
                <a:spcPct val="50000"/>
              </a:spcBef>
            </a:pPr>
            <a:r>
              <a:rPr lang="en-US"/>
              <a:t>  </a:t>
            </a:r>
          </a:p>
        </p:txBody>
      </p:sp>
      <p:sp>
        <p:nvSpPr>
          <p:cNvPr id="70766" name="Text Box 113"/>
          <p:cNvSpPr txBox="1">
            <a:spLocks noChangeArrowheads="1"/>
          </p:cNvSpPr>
          <p:nvPr/>
        </p:nvSpPr>
        <p:spPr bwMode="auto">
          <a:xfrm>
            <a:off x="9747250" y="7162800"/>
            <a:ext cx="1066800"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1200">
                <a:solidFill>
                  <a:schemeClr val="tx1"/>
                </a:solidFill>
                <a:latin typeface="Arial" charset="0"/>
              </a:defRPr>
            </a:lvl1pPr>
            <a:lvl2pPr marL="742950" indent="-285750" eaLnBrk="0" hangingPunct="0">
              <a:defRPr sz="1200">
                <a:solidFill>
                  <a:schemeClr val="tx1"/>
                </a:solidFill>
                <a:latin typeface="Arial" charset="0"/>
              </a:defRPr>
            </a:lvl2pPr>
            <a:lvl3pPr marL="1143000" indent="-228600" eaLnBrk="0" hangingPunct="0">
              <a:defRPr sz="1200">
                <a:solidFill>
                  <a:schemeClr val="tx1"/>
                </a:solidFill>
                <a:latin typeface="Arial" charset="0"/>
              </a:defRPr>
            </a:lvl3pPr>
            <a:lvl4pPr marL="1600200" indent="-228600" eaLnBrk="0" hangingPunct="0">
              <a:defRPr sz="1200">
                <a:solidFill>
                  <a:schemeClr val="tx1"/>
                </a:solidFill>
                <a:latin typeface="Arial" charset="0"/>
              </a:defRPr>
            </a:lvl4pPr>
            <a:lvl5pPr marL="2057400" indent="-228600" eaLnBrk="0" hangingPunct="0">
              <a:defRPr sz="1200">
                <a:solidFill>
                  <a:schemeClr val="tx1"/>
                </a:solidFill>
                <a:latin typeface="Arial" charset="0"/>
              </a:defRPr>
            </a:lvl5pPr>
            <a:lvl6pPr marL="2514600" indent="-228600" algn="ctr" eaLnBrk="0" fontAlgn="base" hangingPunct="0">
              <a:spcBef>
                <a:spcPct val="0"/>
              </a:spcBef>
              <a:spcAft>
                <a:spcPct val="0"/>
              </a:spcAft>
              <a:defRPr sz="1200">
                <a:solidFill>
                  <a:schemeClr val="tx1"/>
                </a:solidFill>
                <a:latin typeface="Arial" charset="0"/>
              </a:defRPr>
            </a:lvl6pPr>
            <a:lvl7pPr marL="2971800" indent="-228600" algn="ctr" eaLnBrk="0" fontAlgn="base" hangingPunct="0">
              <a:spcBef>
                <a:spcPct val="0"/>
              </a:spcBef>
              <a:spcAft>
                <a:spcPct val="0"/>
              </a:spcAft>
              <a:defRPr sz="1200">
                <a:solidFill>
                  <a:schemeClr val="tx1"/>
                </a:solidFill>
                <a:latin typeface="Arial" charset="0"/>
              </a:defRPr>
            </a:lvl7pPr>
            <a:lvl8pPr marL="3429000" indent="-228600" algn="ctr" eaLnBrk="0" fontAlgn="base" hangingPunct="0">
              <a:spcBef>
                <a:spcPct val="0"/>
              </a:spcBef>
              <a:spcAft>
                <a:spcPct val="0"/>
              </a:spcAft>
              <a:defRPr sz="1200">
                <a:solidFill>
                  <a:schemeClr val="tx1"/>
                </a:solidFill>
                <a:latin typeface="Arial" charset="0"/>
              </a:defRPr>
            </a:lvl8pPr>
            <a:lvl9pPr marL="3886200" indent="-228600" algn="ctr" eaLnBrk="0" fontAlgn="base" hangingPunct="0">
              <a:spcBef>
                <a:spcPct val="0"/>
              </a:spcBef>
              <a:spcAft>
                <a:spcPct val="0"/>
              </a:spcAft>
              <a:defRPr sz="1200">
                <a:solidFill>
                  <a:schemeClr val="tx1"/>
                </a:solidFill>
                <a:latin typeface="Arial" charset="0"/>
              </a:defRPr>
            </a:lvl9pPr>
          </a:lstStyle>
          <a:p>
            <a:pPr algn="l" eaLnBrk="1" hangingPunct="1">
              <a:spcBef>
                <a:spcPct val="50000"/>
              </a:spcBef>
            </a:pPr>
            <a:r>
              <a:rPr lang="en-US"/>
              <a:t>Relays</a:t>
            </a:r>
          </a:p>
        </p:txBody>
      </p:sp>
      <p:sp>
        <p:nvSpPr>
          <p:cNvPr id="70767" name="Rectangle 109"/>
          <p:cNvSpPr>
            <a:spLocks noChangeArrowheads="1"/>
          </p:cNvSpPr>
          <p:nvPr/>
        </p:nvSpPr>
        <p:spPr bwMode="auto">
          <a:xfrm rot="2659557">
            <a:off x="12220575" y="12344400"/>
            <a:ext cx="76200" cy="381000"/>
          </a:xfrm>
          <a:prstGeom prst="rect">
            <a:avLst/>
          </a:prstGeom>
          <a:solidFill>
            <a:srgbClr val="FF9900"/>
          </a:solidFill>
          <a:ln w="9525">
            <a:solidFill>
              <a:schemeClr val="tx1"/>
            </a:solidFill>
            <a:miter lim="800000"/>
            <a:headEnd/>
            <a:tailEnd/>
          </a:ln>
        </p:spPr>
        <p:txBody>
          <a:bodyPr wrap="none" anchor="ctr"/>
          <a:lstStyle/>
          <a:p>
            <a:endParaRPr lang="en-US"/>
          </a:p>
        </p:txBody>
      </p:sp>
      <p:sp>
        <p:nvSpPr>
          <p:cNvPr id="70768" name="Oval 66"/>
          <p:cNvSpPr>
            <a:spLocks noChangeArrowheads="1"/>
          </p:cNvSpPr>
          <p:nvPr/>
        </p:nvSpPr>
        <p:spPr bwMode="auto">
          <a:xfrm>
            <a:off x="5638800" y="10744200"/>
            <a:ext cx="76200" cy="47625"/>
          </a:xfrm>
          <a:prstGeom prst="ellipse">
            <a:avLst/>
          </a:prstGeom>
          <a:solidFill>
            <a:schemeClr val="accent1"/>
          </a:solidFill>
          <a:ln w="9525">
            <a:solidFill>
              <a:schemeClr val="tx1"/>
            </a:solidFill>
            <a:round/>
            <a:headEnd/>
            <a:tailEnd/>
          </a:ln>
        </p:spPr>
        <p:txBody>
          <a:bodyPr wrap="none" anchor="ctr"/>
          <a:lstStyle/>
          <a:p>
            <a:endParaRPr lang="en-US">
              <a:solidFill>
                <a:schemeClr val="bg1"/>
              </a:solidFill>
            </a:endParaRPr>
          </a:p>
        </p:txBody>
      </p:sp>
      <p:sp>
        <p:nvSpPr>
          <p:cNvPr id="70769" name="Rectangle 91"/>
          <p:cNvSpPr>
            <a:spLocks noChangeArrowheads="1"/>
          </p:cNvSpPr>
          <p:nvPr/>
        </p:nvSpPr>
        <p:spPr bwMode="auto">
          <a:xfrm>
            <a:off x="3657600" y="7620000"/>
            <a:ext cx="152400" cy="76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en-US"/>
          </a:p>
        </p:txBody>
      </p:sp>
      <p:cxnSp>
        <p:nvCxnSpPr>
          <p:cNvPr id="70770" name="AutoShape 92"/>
          <p:cNvCxnSpPr>
            <a:cxnSpLocks noChangeShapeType="1"/>
            <a:stCxn id="70769" idx="1"/>
            <a:endCxn id="70769" idx="3"/>
          </p:cNvCxnSpPr>
          <p:nvPr/>
        </p:nvCxnSpPr>
        <p:spPr bwMode="auto">
          <a:xfrm>
            <a:off x="3657600" y="7658100"/>
            <a:ext cx="152400" cy="0"/>
          </a:xfrm>
          <a:prstGeom prst="straightConnector1">
            <a:avLst/>
          </a:prstGeom>
          <a:noFill/>
          <a:ln w="38100">
            <a:solidFill>
              <a:schemeClr val="tx1"/>
            </a:solidFill>
            <a:round/>
            <a:headEnd/>
            <a:tailEnd/>
          </a:ln>
          <a:extLst>
            <a:ext uri="{909E8E84-426E-40DD-AFC4-6F175D3DCCD1}">
              <a14:hiddenFill xmlns:a14="http://schemas.microsoft.com/office/drawing/2010/main">
                <a:noFill/>
              </a14:hiddenFill>
            </a:ext>
          </a:extLst>
        </p:spPr>
      </p:cxnSp>
      <p:cxnSp>
        <p:nvCxnSpPr>
          <p:cNvPr id="70771" name="AutoShape 104"/>
          <p:cNvCxnSpPr>
            <a:cxnSpLocks noChangeShapeType="1"/>
            <a:stCxn id="70769" idx="1"/>
            <a:endCxn id="70721" idx="2"/>
          </p:cNvCxnSpPr>
          <p:nvPr/>
        </p:nvCxnSpPr>
        <p:spPr bwMode="auto">
          <a:xfrm rot="10800000">
            <a:off x="3543300" y="3416300"/>
            <a:ext cx="114300" cy="4241800"/>
          </a:xfrm>
          <a:prstGeom prst="bentConnector2">
            <a:avLst/>
          </a:prstGeom>
          <a:noFill/>
          <a:ln w="38100">
            <a:solidFill>
              <a:schemeClr val="tx1"/>
            </a:solidFill>
            <a:miter lim="800000"/>
            <a:headEnd/>
            <a:tailEnd/>
          </a:ln>
          <a:extLst>
            <a:ext uri="{909E8E84-426E-40DD-AFC4-6F175D3DCCD1}">
              <a14:hiddenFill xmlns:a14="http://schemas.microsoft.com/office/drawing/2010/main">
                <a:noFill/>
              </a14:hiddenFill>
            </a:ext>
          </a:extLst>
        </p:spPr>
      </p:cxnSp>
      <p:sp>
        <p:nvSpPr>
          <p:cNvPr id="70772" name="Oval 66"/>
          <p:cNvSpPr>
            <a:spLocks noChangeArrowheads="1"/>
          </p:cNvSpPr>
          <p:nvPr/>
        </p:nvSpPr>
        <p:spPr bwMode="auto">
          <a:xfrm>
            <a:off x="5334000" y="10744200"/>
            <a:ext cx="76200" cy="47625"/>
          </a:xfrm>
          <a:prstGeom prst="ellipse">
            <a:avLst/>
          </a:prstGeom>
          <a:solidFill>
            <a:schemeClr val="accent1"/>
          </a:solidFill>
          <a:ln w="9525">
            <a:solidFill>
              <a:schemeClr val="tx1"/>
            </a:solidFill>
            <a:round/>
            <a:headEnd/>
            <a:tailEnd/>
          </a:ln>
        </p:spPr>
        <p:txBody>
          <a:bodyPr wrap="none" anchor="ctr"/>
          <a:lstStyle/>
          <a:p>
            <a:endParaRPr lang="en-US">
              <a:solidFill>
                <a:schemeClr val="bg1"/>
              </a:solidFill>
            </a:endParaRPr>
          </a:p>
        </p:txBody>
      </p:sp>
      <p:sp>
        <p:nvSpPr>
          <p:cNvPr id="70773" name="Text Box 113"/>
          <p:cNvSpPr txBox="1">
            <a:spLocks noChangeArrowheads="1"/>
          </p:cNvSpPr>
          <p:nvPr/>
        </p:nvSpPr>
        <p:spPr bwMode="auto">
          <a:xfrm>
            <a:off x="6426200" y="10115550"/>
            <a:ext cx="457200"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1200">
                <a:solidFill>
                  <a:schemeClr val="tx1"/>
                </a:solidFill>
                <a:latin typeface="Arial" charset="0"/>
              </a:defRPr>
            </a:lvl1pPr>
            <a:lvl2pPr marL="742950" indent="-285750" eaLnBrk="0" hangingPunct="0">
              <a:defRPr sz="1200">
                <a:solidFill>
                  <a:schemeClr val="tx1"/>
                </a:solidFill>
                <a:latin typeface="Arial" charset="0"/>
              </a:defRPr>
            </a:lvl2pPr>
            <a:lvl3pPr marL="1143000" indent="-228600" eaLnBrk="0" hangingPunct="0">
              <a:defRPr sz="1200">
                <a:solidFill>
                  <a:schemeClr val="tx1"/>
                </a:solidFill>
                <a:latin typeface="Arial" charset="0"/>
              </a:defRPr>
            </a:lvl3pPr>
            <a:lvl4pPr marL="1600200" indent="-228600" eaLnBrk="0" hangingPunct="0">
              <a:defRPr sz="1200">
                <a:solidFill>
                  <a:schemeClr val="tx1"/>
                </a:solidFill>
                <a:latin typeface="Arial" charset="0"/>
              </a:defRPr>
            </a:lvl4pPr>
            <a:lvl5pPr marL="2057400" indent="-228600" eaLnBrk="0" hangingPunct="0">
              <a:defRPr sz="1200">
                <a:solidFill>
                  <a:schemeClr val="tx1"/>
                </a:solidFill>
                <a:latin typeface="Arial" charset="0"/>
              </a:defRPr>
            </a:lvl5pPr>
            <a:lvl6pPr marL="2514600" indent="-228600" algn="ctr" eaLnBrk="0" fontAlgn="base" hangingPunct="0">
              <a:spcBef>
                <a:spcPct val="0"/>
              </a:spcBef>
              <a:spcAft>
                <a:spcPct val="0"/>
              </a:spcAft>
              <a:defRPr sz="1200">
                <a:solidFill>
                  <a:schemeClr val="tx1"/>
                </a:solidFill>
                <a:latin typeface="Arial" charset="0"/>
              </a:defRPr>
            </a:lvl6pPr>
            <a:lvl7pPr marL="2971800" indent="-228600" algn="ctr" eaLnBrk="0" fontAlgn="base" hangingPunct="0">
              <a:spcBef>
                <a:spcPct val="0"/>
              </a:spcBef>
              <a:spcAft>
                <a:spcPct val="0"/>
              </a:spcAft>
              <a:defRPr sz="1200">
                <a:solidFill>
                  <a:schemeClr val="tx1"/>
                </a:solidFill>
                <a:latin typeface="Arial" charset="0"/>
              </a:defRPr>
            </a:lvl7pPr>
            <a:lvl8pPr marL="3429000" indent="-228600" algn="ctr" eaLnBrk="0" fontAlgn="base" hangingPunct="0">
              <a:spcBef>
                <a:spcPct val="0"/>
              </a:spcBef>
              <a:spcAft>
                <a:spcPct val="0"/>
              </a:spcAft>
              <a:defRPr sz="1200">
                <a:solidFill>
                  <a:schemeClr val="tx1"/>
                </a:solidFill>
                <a:latin typeface="Arial" charset="0"/>
              </a:defRPr>
            </a:lvl8pPr>
            <a:lvl9pPr marL="3886200" indent="-228600" algn="ctr" eaLnBrk="0" fontAlgn="base" hangingPunct="0">
              <a:spcBef>
                <a:spcPct val="0"/>
              </a:spcBef>
              <a:spcAft>
                <a:spcPct val="0"/>
              </a:spcAft>
              <a:defRPr sz="1200">
                <a:solidFill>
                  <a:schemeClr val="tx1"/>
                </a:solidFill>
                <a:latin typeface="Arial" charset="0"/>
              </a:defRPr>
            </a:lvl9pPr>
          </a:lstStyle>
          <a:p>
            <a:pPr algn="l" eaLnBrk="1" hangingPunct="1">
              <a:spcBef>
                <a:spcPct val="50000"/>
              </a:spcBef>
            </a:pPr>
            <a:r>
              <a:rPr lang="en-US">
                <a:solidFill>
                  <a:schemeClr val="bg1"/>
                </a:solidFill>
              </a:rPr>
              <a:t>in</a:t>
            </a:r>
          </a:p>
        </p:txBody>
      </p:sp>
      <p:sp>
        <p:nvSpPr>
          <p:cNvPr id="70774" name="Text Box 113"/>
          <p:cNvSpPr txBox="1">
            <a:spLocks noChangeArrowheads="1"/>
          </p:cNvSpPr>
          <p:nvPr/>
        </p:nvSpPr>
        <p:spPr bwMode="auto">
          <a:xfrm>
            <a:off x="5975350" y="10414000"/>
            <a:ext cx="457200"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1200">
                <a:solidFill>
                  <a:schemeClr val="tx1"/>
                </a:solidFill>
                <a:latin typeface="Arial" charset="0"/>
              </a:defRPr>
            </a:lvl1pPr>
            <a:lvl2pPr marL="742950" indent="-285750" eaLnBrk="0" hangingPunct="0">
              <a:defRPr sz="1200">
                <a:solidFill>
                  <a:schemeClr val="tx1"/>
                </a:solidFill>
                <a:latin typeface="Arial" charset="0"/>
              </a:defRPr>
            </a:lvl2pPr>
            <a:lvl3pPr marL="1143000" indent="-228600" eaLnBrk="0" hangingPunct="0">
              <a:defRPr sz="1200">
                <a:solidFill>
                  <a:schemeClr val="tx1"/>
                </a:solidFill>
                <a:latin typeface="Arial" charset="0"/>
              </a:defRPr>
            </a:lvl3pPr>
            <a:lvl4pPr marL="1600200" indent="-228600" eaLnBrk="0" hangingPunct="0">
              <a:defRPr sz="1200">
                <a:solidFill>
                  <a:schemeClr val="tx1"/>
                </a:solidFill>
                <a:latin typeface="Arial" charset="0"/>
              </a:defRPr>
            </a:lvl4pPr>
            <a:lvl5pPr marL="2057400" indent="-228600" eaLnBrk="0" hangingPunct="0">
              <a:defRPr sz="1200">
                <a:solidFill>
                  <a:schemeClr val="tx1"/>
                </a:solidFill>
                <a:latin typeface="Arial" charset="0"/>
              </a:defRPr>
            </a:lvl5pPr>
            <a:lvl6pPr marL="2514600" indent="-228600" algn="ctr" eaLnBrk="0" fontAlgn="base" hangingPunct="0">
              <a:spcBef>
                <a:spcPct val="0"/>
              </a:spcBef>
              <a:spcAft>
                <a:spcPct val="0"/>
              </a:spcAft>
              <a:defRPr sz="1200">
                <a:solidFill>
                  <a:schemeClr val="tx1"/>
                </a:solidFill>
                <a:latin typeface="Arial" charset="0"/>
              </a:defRPr>
            </a:lvl6pPr>
            <a:lvl7pPr marL="2971800" indent="-228600" algn="ctr" eaLnBrk="0" fontAlgn="base" hangingPunct="0">
              <a:spcBef>
                <a:spcPct val="0"/>
              </a:spcBef>
              <a:spcAft>
                <a:spcPct val="0"/>
              </a:spcAft>
              <a:defRPr sz="1200">
                <a:solidFill>
                  <a:schemeClr val="tx1"/>
                </a:solidFill>
                <a:latin typeface="Arial" charset="0"/>
              </a:defRPr>
            </a:lvl7pPr>
            <a:lvl8pPr marL="3429000" indent="-228600" algn="ctr" eaLnBrk="0" fontAlgn="base" hangingPunct="0">
              <a:spcBef>
                <a:spcPct val="0"/>
              </a:spcBef>
              <a:spcAft>
                <a:spcPct val="0"/>
              </a:spcAft>
              <a:defRPr sz="1200">
                <a:solidFill>
                  <a:schemeClr val="tx1"/>
                </a:solidFill>
                <a:latin typeface="Arial" charset="0"/>
              </a:defRPr>
            </a:lvl8pPr>
            <a:lvl9pPr marL="3886200" indent="-228600" algn="ctr" eaLnBrk="0" fontAlgn="base" hangingPunct="0">
              <a:spcBef>
                <a:spcPct val="0"/>
              </a:spcBef>
              <a:spcAft>
                <a:spcPct val="0"/>
              </a:spcAft>
              <a:defRPr sz="1200">
                <a:solidFill>
                  <a:schemeClr val="tx1"/>
                </a:solidFill>
                <a:latin typeface="Arial" charset="0"/>
              </a:defRPr>
            </a:lvl9pPr>
          </a:lstStyle>
          <a:p>
            <a:pPr algn="l" eaLnBrk="1" hangingPunct="1">
              <a:spcBef>
                <a:spcPct val="50000"/>
              </a:spcBef>
            </a:pPr>
            <a:r>
              <a:rPr lang="en-US">
                <a:solidFill>
                  <a:schemeClr val="bg1"/>
                </a:solidFill>
              </a:rPr>
              <a:t>in</a:t>
            </a:r>
          </a:p>
        </p:txBody>
      </p:sp>
      <p:sp>
        <p:nvSpPr>
          <p:cNvPr id="70775" name="Text Box 113"/>
          <p:cNvSpPr txBox="1">
            <a:spLocks noChangeArrowheads="1"/>
          </p:cNvSpPr>
          <p:nvPr/>
        </p:nvSpPr>
        <p:spPr bwMode="auto">
          <a:xfrm>
            <a:off x="5448300" y="10309225"/>
            <a:ext cx="457200" cy="273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1200">
                <a:solidFill>
                  <a:schemeClr val="tx1"/>
                </a:solidFill>
                <a:latin typeface="Arial" charset="0"/>
              </a:defRPr>
            </a:lvl1pPr>
            <a:lvl2pPr marL="742950" indent="-285750" eaLnBrk="0" hangingPunct="0">
              <a:defRPr sz="1200">
                <a:solidFill>
                  <a:schemeClr val="tx1"/>
                </a:solidFill>
                <a:latin typeface="Arial" charset="0"/>
              </a:defRPr>
            </a:lvl2pPr>
            <a:lvl3pPr marL="1143000" indent="-228600" eaLnBrk="0" hangingPunct="0">
              <a:defRPr sz="1200">
                <a:solidFill>
                  <a:schemeClr val="tx1"/>
                </a:solidFill>
                <a:latin typeface="Arial" charset="0"/>
              </a:defRPr>
            </a:lvl3pPr>
            <a:lvl4pPr marL="1600200" indent="-228600" eaLnBrk="0" hangingPunct="0">
              <a:defRPr sz="1200">
                <a:solidFill>
                  <a:schemeClr val="tx1"/>
                </a:solidFill>
                <a:latin typeface="Arial" charset="0"/>
              </a:defRPr>
            </a:lvl4pPr>
            <a:lvl5pPr marL="2057400" indent="-228600" eaLnBrk="0" hangingPunct="0">
              <a:defRPr sz="1200">
                <a:solidFill>
                  <a:schemeClr val="tx1"/>
                </a:solidFill>
                <a:latin typeface="Arial" charset="0"/>
              </a:defRPr>
            </a:lvl5pPr>
            <a:lvl6pPr marL="2514600" indent="-228600" algn="ctr" eaLnBrk="0" fontAlgn="base" hangingPunct="0">
              <a:spcBef>
                <a:spcPct val="0"/>
              </a:spcBef>
              <a:spcAft>
                <a:spcPct val="0"/>
              </a:spcAft>
              <a:defRPr sz="1200">
                <a:solidFill>
                  <a:schemeClr val="tx1"/>
                </a:solidFill>
                <a:latin typeface="Arial" charset="0"/>
              </a:defRPr>
            </a:lvl6pPr>
            <a:lvl7pPr marL="2971800" indent="-228600" algn="ctr" eaLnBrk="0" fontAlgn="base" hangingPunct="0">
              <a:spcBef>
                <a:spcPct val="0"/>
              </a:spcBef>
              <a:spcAft>
                <a:spcPct val="0"/>
              </a:spcAft>
              <a:defRPr sz="1200">
                <a:solidFill>
                  <a:schemeClr val="tx1"/>
                </a:solidFill>
                <a:latin typeface="Arial" charset="0"/>
              </a:defRPr>
            </a:lvl7pPr>
            <a:lvl8pPr marL="3429000" indent="-228600" algn="ctr" eaLnBrk="0" fontAlgn="base" hangingPunct="0">
              <a:spcBef>
                <a:spcPct val="0"/>
              </a:spcBef>
              <a:spcAft>
                <a:spcPct val="0"/>
              </a:spcAft>
              <a:defRPr sz="1200">
                <a:solidFill>
                  <a:schemeClr val="tx1"/>
                </a:solidFill>
                <a:latin typeface="Arial" charset="0"/>
              </a:defRPr>
            </a:lvl8pPr>
            <a:lvl9pPr marL="3886200" indent="-228600" algn="ctr" eaLnBrk="0" fontAlgn="base" hangingPunct="0">
              <a:spcBef>
                <a:spcPct val="0"/>
              </a:spcBef>
              <a:spcAft>
                <a:spcPct val="0"/>
              </a:spcAft>
              <a:defRPr sz="1200">
                <a:solidFill>
                  <a:schemeClr val="tx1"/>
                </a:solidFill>
                <a:latin typeface="Arial" charset="0"/>
              </a:defRPr>
            </a:lvl9pPr>
          </a:lstStyle>
          <a:p>
            <a:pPr algn="l" eaLnBrk="1" hangingPunct="1">
              <a:spcBef>
                <a:spcPct val="50000"/>
              </a:spcBef>
            </a:pPr>
            <a:r>
              <a:rPr lang="en-US">
                <a:solidFill>
                  <a:schemeClr val="bg1"/>
                </a:solidFill>
              </a:rPr>
              <a:t>out</a:t>
            </a:r>
          </a:p>
        </p:txBody>
      </p:sp>
      <p:sp>
        <p:nvSpPr>
          <p:cNvPr id="70776" name="Text Box 113"/>
          <p:cNvSpPr txBox="1">
            <a:spLocks noChangeArrowheads="1"/>
          </p:cNvSpPr>
          <p:nvPr/>
        </p:nvSpPr>
        <p:spPr bwMode="auto">
          <a:xfrm>
            <a:off x="5911850" y="10013950"/>
            <a:ext cx="457200"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1200">
                <a:solidFill>
                  <a:schemeClr val="tx1"/>
                </a:solidFill>
                <a:latin typeface="Arial" charset="0"/>
              </a:defRPr>
            </a:lvl1pPr>
            <a:lvl2pPr marL="742950" indent="-285750" eaLnBrk="0" hangingPunct="0">
              <a:defRPr sz="1200">
                <a:solidFill>
                  <a:schemeClr val="tx1"/>
                </a:solidFill>
                <a:latin typeface="Arial" charset="0"/>
              </a:defRPr>
            </a:lvl2pPr>
            <a:lvl3pPr marL="1143000" indent="-228600" eaLnBrk="0" hangingPunct="0">
              <a:defRPr sz="1200">
                <a:solidFill>
                  <a:schemeClr val="tx1"/>
                </a:solidFill>
                <a:latin typeface="Arial" charset="0"/>
              </a:defRPr>
            </a:lvl3pPr>
            <a:lvl4pPr marL="1600200" indent="-228600" eaLnBrk="0" hangingPunct="0">
              <a:defRPr sz="1200">
                <a:solidFill>
                  <a:schemeClr val="tx1"/>
                </a:solidFill>
                <a:latin typeface="Arial" charset="0"/>
              </a:defRPr>
            </a:lvl4pPr>
            <a:lvl5pPr marL="2057400" indent="-228600" eaLnBrk="0" hangingPunct="0">
              <a:defRPr sz="1200">
                <a:solidFill>
                  <a:schemeClr val="tx1"/>
                </a:solidFill>
                <a:latin typeface="Arial" charset="0"/>
              </a:defRPr>
            </a:lvl5pPr>
            <a:lvl6pPr marL="2514600" indent="-228600" algn="ctr" eaLnBrk="0" fontAlgn="base" hangingPunct="0">
              <a:spcBef>
                <a:spcPct val="0"/>
              </a:spcBef>
              <a:spcAft>
                <a:spcPct val="0"/>
              </a:spcAft>
              <a:defRPr sz="1200">
                <a:solidFill>
                  <a:schemeClr val="tx1"/>
                </a:solidFill>
                <a:latin typeface="Arial" charset="0"/>
              </a:defRPr>
            </a:lvl6pPr>
            <a:lvl7pPr marL="2971800" indent="-228600" algn="ctr" eaLnBrk="0" fontAlgn="base" hangingPunct="0">
              <a:spcBef>
                <a:spcPct val="0"/>
              </a:spcBef>
              <a:spcAft>
                <a:spcPct val="0"/>
              </a:spcAft>
              <a:defRPr sz="1200">
                <a:solidFill>
                  <a:schemeClr val="tx1"/>
                </a:solidFill>
                <a:latin typeface="Arial" charset="0"/>
              </a:defRPr>
            </a:lvl7pPr>
            <a:lvl8pPr marL="3429000" indent="-228600" algn="ctr" eaLnBrk="0" fontAlgn="base" hangingPunct="0">
              <a:spcBef>
                <a:spcPct val="0"/>
              </a:spcBef>
              <a:spcAft>
                <a:spcPct val="0"/>
              </a:spcAft>
              <a:defRPr sz="1200">
                <a:solidFill>
                  <a:schemeClr val="tx1"/>
                </a:solidFill>
                <a:latin typeface="Arial" charset="0"/>
              </a:defRPr>
            </a:lvl8pPr>
            <a:lvl9pPr marL="3886200" indent="-228600" algn="ctr" eaLnBrk="0" fontAlgn="base" hangingPunct="0">
              <a:spcBef>
                <a:spcPct val="0"/>
              </a:spcBef>
              <a:spcAft>
                <a:spcPct val="0"/>
              </a:spcAft>
              <a:defRPr sz="1200">
                <a:solidFill>
                  <a:schemeClr val="tx1"/>
                </a:solidFill>
                <a:latin typeface="Arial" charset="0"/>
              </a:defRPr>
            </a:lvl9pPr>
          </a:lstStyle>
          <a:p>
            <a:pPr algn="l" eaLnBrk="1" hangingPunct="1">
              <a:spcBef>
                <a:spcPct val="50000"/>
              </a:spcBef>
            </a:pPr>
            <a:r>
              <a:rPr lang="en-US">
                <a:solidFill>
                  <a:schemeClr val="bg1"/>
                </a:solidFill>
              </a:rPr>
              <a:t>out</a:t>
            </a:r>
          </a:p>
        </p:txBody>
      </p:sp>
      <p:sp>
        <p:nvSpPr>
          <p:cNvPr id="70777" name="Oval 64"/>
          <p:cNvSpPr>
            <a:spLocks noChangeArrowheads="1"/>
          </p:cNvSpPr>
          <p:nvPr/>
        </p:nvSpPr>
        <p:spPr bwMode="auto">
          <a:xfrm>
            <a:off x="10407650" y="7315200"/>
            <a:ext cx="76200" cy="47625"/>
          </a:xfrm>
          <a:prstGeom prst="ellipse">
            <a:avLst/>
          </a:prstGeom>
          <a:solidFill>
            <a:schemeClr val="accent1"/>
          </a:solidFill>
          <a:ln w="9525">
            <a:solidFill>
              <a:schemeClr val="tx1"/>
            </a:solidFill>
            <a:round/>
            <a:headEnd/>
            <a:tailEnd/>
          </a:ln>
        </p:spPr>
        <p:txBody>
          <a:bodyPr wrap="none" anchor="ctr"/>
          <a:lstStyle/>
          <a:p>
            <a:endParaRPr lang="en-US"/>
          </a:p>
        </p:txBody>
      </p:sp>
      <p:sp>
        <p:nvSpPr>
          <p:cNvPr id="70778" name="Oval 86"/>
          <p:cNvSpPr>
            <a:spLocks noChangeArrowheads="1"/>
          </p:cNvSpPr>
          <p:nvPr/>
        </p:nvSpPr>
        <p:spPr bwMode="auto">
          <a:xfrm>
            <a:off x="10706100" y="7315200"/>
            <a:ext cx="76200" cy="47625"/>
          </a:xfrm>
          <a:prstGeom prst="ellipse">
            <a:avLst/>
          </a:prstGeom>
          <a:solidFill>
            <a:schemeClr val="accent1"/>
          </a:solidFill>
          <a:ln w="9525">
            <a:solidFill>
              <a:schemeClr val="tx1"/>
            </a:solidFill>
            <a:round/>
            <a:headEnd/>
            <a:tailEnd/>
          </a:ln>
        </p:spPr>
        <p:txBody>
          <a:bodyPr wrap="none" anchor="ctr"/>
          <a:lstStyle/>
          <a:p>
            <a:endParaRPr lang="en-US"/>
          </a:p>
        </p:txBody>
      </p:sp>
      <p:sp>
        <p:nvSpPr>
          <p:cNvPr id="70779" name="Text Box 122"/>
          <p:cNvSpPr txBox="1">
            <a:spLocks noChangeArrowheads="1"/>
          </p:cNvSpPr>
          <p:nvPr/>
        </p:nvSpPr>
        <p:spPr bwMode="auto">
          <a:xfrm>
            <a:off x="2438400" y="5638800"/>
            <a:ext cx="1524000"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1200">
                <a:solidFill>
                  <a:schemeClr val="tx1"/>
                </a:solidFill>
                <a:latin typeface="Arial" charset="0"/>
              </a:defRPr>
            </a:lvl1pPr>
            <a:lvl2pPr marL="742950" indent="-285750" eaLnBrk="0" hangingPunct="0">
              <a:defRPr sz="1200">
                <a:solidFill>
                  <a:schemeClr val="tx1"/>
                </a:solidFill>
                <a:latin typeface="Arial" charset="0"/>
              </a:defRPr>
            </a:lvl2pPr>
            <a:lvl3pPr marL="1143000" indent="-228600" eaLnBrk="0" hangingPunct="0">
              <a:defRPr sz="1200">
                <a:solidFill>
                  <a:schemeClr val="tx1"/>
                </a:solidFill>
                <a:latin typeface="Arial" charset="0"/>
              </a:defRPr>
            </a:lvl3pPr>
            <a:lvl4pPr marL="1600200" indent="-228600" eaLnBrk="0" hangingPunct="0">
              <a:defRPr sz="1200">
                <a:solidFill>
                  <a:schemeClr val="tx1"/>
                </a:solidFill>
                <a:latin typeface="Arial" charset="0"/>
              </a:defRPr>
            </a:lvl4pPr>
            <a:lvl5pPr marL="2057400" indent="-228600" eaLnBrk="0" hangingPunct="0">
              <a:defRPr sz="1200">
                <a:solidFill>
                  <a:schemeClr val="tx1"/>
                </a:solidFill>
                <a:latin typeface="Arial" charset="0"/>
              </a:defRPr>
            </a:lvl5pPr>
            <a:lvl6pPr marL="2514600" indent="-228600" algn="ctr" eaLnBrk="0" fontAlgn="base" hangingPunct="0">
              <a:spcBef>
                <a:spcPct val="0"/>
              </a:spcBef>
              <a:spcAft>
                <a:spcPct val="0"/>
              </a:spcAft>
              <a:defRPr sz="1200">
                <a:solidFill>
                  <a:schemeClr val="tx1"/>
                </a:solidFill>
                <a:latin typeface="Arial" charset="0"/>
              </a:defRPr>
            </a:lvl6pPr>
            <a:lvl7pPr marL="2971800" indent="-228600" algn="ctr" eaLnBrk="0" fontAlgn="base" hangingPunct="0">
              <a:spcBef>
                <a:spcPct val="0"/>
              </a:spcBef>
              <a:spcAft>
                <a:spcPct val="0"/>
              </a:spcAft>
              <a:defRPr sz="1200">
                <a:solidFill>
                  <a:schemeClr val="tx1"/>
                </a:solidFill>
                <a:latin typeface="Arial" charset="0"/>
              </a:defRPr>
            </a:lvl7pPr>
            <a:lvl8pPr marL="3429000" indent="-228600" algn="ctr" eaLnBrk="0" fontAlgn="base" hangingPunct="0">
              <a:spcBef>
                <a:spcPct val="0"/>
              </a:spcBef>
              <a:spcAft>
                <a:spcPct val="0"/>
              </a:spcAft>
              <a:defRPr sz="1200">
                <a:solidFill>
                  <a:schemeClr val="tx1"/>
                </a:solidFill>
                <a:latin typeface="Arial" charset="0"/>
              </a:defRPr>
            </a:lvl8pPr>
            <a:lvl9pPr marL="3886200" indent="-228600" algn="ctr" eaLnBrk="0" fontAlgn="base" hangingPunct="0">
              <a:spcBef>
                <a:spcPct val="0"/>
              </a:spcBef>
              <a:spcAft>
                <a:spcPct val="0"/>
              </a:spcAft>
              <a:defRPr sz="1200">
                <a:solidFill>
                  <a:schemeClr val="tx1"/>
                </a:solidFill>
                <a:latin typeface="Arial" charset="0"/>
              </a:defRPr>
            </a:lvl9pPr>
          </a:lstStyle>
          <a:p>
            <a:pPr algn="l" eaLnBrk="1" hangingPunct="1">
              <a:spcBef>
                <a:spcPct val="50000"/>
              </a:spcBef>
            </a:pPr>
            <a:r>
              <a:rPr lang="en-US"/>
              <a:t>Trigger signal</a:t>
            </a:r>
          </a:p>
        </p:txBody>
      </p:sp>
      <p:cxnSp>
        <p:nvCxnSpPr>
          <p:cNvPr id="70780" name="AutoShape 88"/>
          <p:cNvCxnSpPr>
            <a:cxnSpLocks noChangeShapeType="1"/>
            <a:stCxn id="19" idx="1"/>
            <a:endCxn id="70668" idx="4"/>
          </p:cNvCxnSpPr>
          <p:nvPr/>
        </p:nvCxnSpPr>
        <p:spPr bwMode="auto">
          <a:xfrm rot="10800000">
            <a:off x="14668500" y="3473450"/>
            <a:ext cx="163513" cy="2341563"/>
          </a:xfrm>
          <a:prstGeom prst="bentConnector2">
            <a:avLst/>
          </a:prstGeom>
          <a:noFill/>
          <a:ln w="38100">
            <a:solidFill>
              <a:srgbClr val="CC0000"/>
            </a:solidFill>
            <a:miter lim="800000"/>
            <a:headEnd/>
            <a:tailEnd/>
          </a:ln>
          <a:extLst>
            <a:ext uri="{909E8E84-426E-40DD-AFC4-6F175D3DCCD1}">
              <a14:hiddenFill xmlns:a14="http://schemas.microsoft.com/office/drawing/2010/main">
                <a:noFill/>
              </a14:hiddenFill>
            </a:ext>
          </a:extLst>
        </p:spPr>
      </p:cxnSp>
      <p:pic>
        <p:nvPicPr>
          <p:cNvPr id="70781" name="Picture 12" descr="Universal screw-terminal board, 50-pin"/>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917950" y="5022850"/>
            <a:ext cx="1028700" cy="1028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0782" name="Picture 12" descr="Universal screw-terminal board, 50-pin"/>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0207625" y="5543550"/>
            <a:ext cx="1028700" cy="1028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0783" name="Picture 15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921875" y="6572250"/>
            <a:ext cx="498475" cy="660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pic>
        <p:nvPicPr>
          <p:cNvPr id="70784" name="Picture 15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784725" y="6537325"/>
            <a:ext cx="495300" cy="660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142" name="Rectangle 63"/>
          <p:cNvSpPr>
            <a:spLocks noChangeArrowheads="1"/>
          </p:cNvSpPr>
          <p:nvPr/>
        </p:nvSpPr>
        <p:spPr bwMode="auto">
          <a:xfrm>
            <a:off x="15262225" y="5416550"/>
            <a:ext cx="1143000" cy="766763"/>
          </a:xfrm>
          <a:prstGeom prst="rect">
            <a:avLst/>
          </a:prstGeom>
          <a:solidFill>
            <a:schemeClr val="bg1">
              <a:lumMod val="95000"/>
            </a:schemeClr>
          </a:solidFill>
          <a:ln w="9525">
            <a:solidFill>
              <a:schemeClr val="tx1"/>
            </a:solidFill>
            <a:miter lim="800000"/>
            <a:headEnd/>
            <a:tailEnd/>
          </a:ln>
        </p:spPr>
        <p:txBody>
          <a:bodyPr wrap="none" anchor="ctr"/>
          <a:lstStyle/>
          <a:p>
            <a:pPr>
              <a:defRPr/>
            </a:pPr>
            <a:endParaRPr lang="en-US"/>
          </a:p>
        </p:txBody>
      </p:sp>
      <p:sp>
        <p:nvSpPr>
          <p:cNvPr id="70786" name="Text Box 122"/>
          <p:cNvSpPr txBox="1">
            <a:spLocks noChangeArrowheads="1"/>
          </p:cNvSpPr>
          <p:nvPr/>
        </p:nvSpPr>
        <p:spPr bwMode="auto">
          <a:xfrm>
            <a:off x="15262225" y="5564188"/>
            <a:ext cx="352425" cy="1539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1200">
                <a:solidFill>
                  <a:schemeClr val="tx1"/>
                </a:solidFill>
                <a:latin typeface="Arial" charset="0"/>
              </a:defRPr>
            </a:lvl1pPr>
            <a:lvl2pPr marL="742950" indent="-285750" eaLnBrk="0" hangingPunct="0">
              <a:defRPr sz="1200">
                <a:solidFill>
                  <a:schemeClr val="tx1"/>
                </a:solidFill>
                <a:latin typeface="Arial" charset="0"/>
              </a:defRPr>
            </a:lvl2pPr>
            <a:lvl3pPr marL="1143000" indent="-228600" eaLnBrk="0" hangingPunct="0">
              <a:defRPr sz="1200">
                <a:solidFill>
                  <a:schemeClr val="tx1"/>
                </a:solidFill>
                <a:latin typeface="Arial" charset="0"/>
              </a:defRPr>
            </a:lvl3pPr>
            <a:lvl4pPr marL="1600200" indent="-228600" eaLnBrk="0" hangingPunct="0">
              <a:defRPr sz="1200">
                <a:solidFill>
                  <a:schemeClr val="tx1"/>
                </a:solidFill>
                <a:latin typeface="Arial" charset="0"/>
              </a:defRPr>
            </a:lvl4pPr>
            <a:lvl5pPr marL="2057400" indent="-228600" eaLnBrk="0" hangingPunct="0">
              <a:defRPr sz="1200">
                <a:solidFill>
                  <a:schemeClr val="tx1"/>
                </a:solidFill>
                <a:latin typeface="Arial" charset="0"/>
              </a:defRPr>
            </a:lvl5pPr>
            <a:lvl6pPr marL="2514600" indent="-228600" algn="ctr" eaLnBrk="0" fontAlgn="base" hangingPunct="0">
              <a:spcBef>
                <a:spcPct val="0"/>
              </a:spcBef>
              <a:spcAft>
                <a:spcPct val="0"/>
              </a:spcAft>
              <a:defRPr sz="1200">
                <a:solidFill>
                  <a:schemeClr val="tx1"/>
                </a:solidFill>
                <a:latin typeface="Arial" charset="0"/>
              </a:defRPr>
            </a:lvl6pPr>
            <a:lvl7pPr marL="2971800" indent="-228600" algn="ctr" eaLnBrk="0" fontAlgn="base" hangingPunct="0">
              <a:spcBef>
                <a:spcPct val="0"/>
              </a:spcBef>
              <a:spcAft>
                <a:spcPct val="0"/>
              </a:spcAft>
              <a:defRPr sz="1200">
                <a:solidFill>
                  <a:schemeClr val="tx1"/>
                </a:solidFill>
                <a:latin typeface="Arial" charset="0"/>
              </a:defRPr>
            </a:lvl7pPr>
            <a:lvl8pPr marL="3429000" indent="-228600" algn="ctr" eaLnBrk="0" fontAlgn="base" hangingPunct="0">
              <a:spcBef>
                <a:spcPct val="0"/>
              </a:spcBef>
              <a:spcAft>
                <a:spcPct val="0"/>
              </a:spcAft>
              <a:defRPr sz="1200">
                <a:solidFill>
                  <a:schemeClr val="tx1"/>
                </a:solidFill>
                <a:latin typeface="Arial" charset="0"/>
              </a:defRPr>
            </a:lvl8pPr>
            <a:lvl9pPr marL="3886200" indent="-228600" algn="ctr" eaLnBrk="0" fontAlgn="base" hangingPunct="0">
              <a:spcBef>
                <a:spcPct val="0"/>
              </a:spcBef>
              <a:spcAft>
                <a:spcPct val="0"/>
              </a:spcAft>
              <a:defRPr sz="1200">
                <a:solidFill>
                  <a:schemeClr val="tx1"/>
                </a:solidFill>
                <a:latin typeface="Arial" charset="0"/>
              </a:defRPr>
            </a:lvl9pPr>
          </a:lstStyle>
          <a:p>
            <a:pPr eaLnBrk="1" hangingPunct="1">
              <a:spcBef>
                <a:spcPct val="50000"/>
              </a:spcBef>
            </a:pPr>
            <a:r>
              <a:rPr lang="en-US" sz="400"/>
              <a:t>Normal</a:t>
            </a:r>
          </a:p>
        </p:txBody>
      </p:sp>
      <p:grpSp>
        <p:nvGrpSpPr>
          <p:cNvPr id="70787" name="Group 17"/>
          <p:cNvGrpSpPr>
            <a:grpSpLocks/>
          </p:cNvGrpSpPr>
          <p:nvPr/>
        </p:nvGrpSpPr>
        <p:grpSpPr bwMode="auto">
          <a:xfrm>
            <a:off x="15386050" y="5703888"/>
            <a:ext cx="92075" cy="161925"/>
            <a:chOff x="15712731" y="8886047"/>
            <a:chExt cx="116889" cy="184877"/>
          </a:xfrm>
        </p:grpSpPr>
        <p:sp>
          <p:nvSpPr>
            <p:cNvPr id="146" name="Rectangle 63"/>
            <p:cNvSpPr>
              <a:spLocks noChangeArrowheads="1"/>
            </p:cNvSpPr>
            <p:nvPr/>
          </p:nvSpPr>
          <p:spPr bwMode="auto">
            <a:xfrm>
              <a:off x="15712731" y="8886047"/>
              <a:ext cx="116889" cy="184877"/>
            </a:xfrm>
            <a:prstGeom prst="rect">
              <a:avLst/>
            </a:prstGeom>
            <a:solidFill>
              <a:schemeClr val="tx1">
                <a:lumMod val="65000"/>
                <a:lumOff val="35000"/>
              </a:schemeClr>
            </a:solidFill>
            <a:ln w="9525">
              <a:solidFill>
                <a:schemeClr val="tx1"/>
              </a:solidFill>
              <a:miter lim="800000"/>
              <a:headEnd/>
              <a:tailEnd/>
            </a:ln>
          </p:spPr>
          <p:txBody>
            <a:bodyPr wrap="none" anchor="ctr"/>
            <a:lstStyle/>
            <a:p>
              <a:pPr>
                <a:defRPr/>
              </a:pPr>
              <a:endParaRPr lang="en-US"/>
            </a:p>
          </p:txBody>
        </p:sp>
        <p:sp>
          <p:nvSpPr>
            <p:cNvPr id="70828" name="Rectangle 63"/>
            <p:cNvSpPr>
              <a:spLocks noChangeArrowheads="1"/>
            </p:cNvSpPr>
            <p:nvPr/>
          </p:nvSpPr>
          <p:spPr bwMode="auto">
            <a:xfrm>
              <a:off x="15725432" y="8897314"/>
              <a:ext cx="95593" cy="92439"/>
            </a:xfrm>
            <a:prstGeom prst="rect">
              <a:avLst/>
            </a:prstGeom>
            <a:blipFill dpi="0" rotWithShape="1">
              <a:blip r:embed="rId6"/>
              <a:srcRect/>
              <a:tile tx="0" ty="0" sx="100000" sy="100000" flip="none" algn="tl"/>
            </a:blipFill>
            <a:ln w="9525">
              <a:solidFill>
                <a:schemeClr val="tx1"/>
              </a:solidFill>
              <a:miter lim="800000"/>
              <a:headEnd/>
              <a:tailEnd/>
            </a:ln>
          </p:spPr>
          <p:txBody>
            <a:bodyPr wrap="none" anchor="ctr"/>
            <a:lstStyle/>
            <a:p>
              <a:endParaRPr lang="en-US"/>
            </a:p>
          </p:txBody>
        </p:sp>
      </p:grpSp>
      <p:grpSp>
        <p:nvGrpSpPr>
          <p:cNvPr id="70788" name="Group 14"/>
          <p:cNvGrpSpPr>
            <a:grpSpLocks/>
          </p:cNvGrpSpPr>
          <p:nvPr/>
        </p:nvGrpSpPr>
        <p:grpSpPr bwMode="auto">
          <a:xfrm rot="946478">
            <a:off x="15786100" y="5727700"/>
            <a:ext cx="117475" cy="184150"/>
            <a:chOff x="16230600" y="8886046"/>
            <a:chExt cx="116889" cy="184877"/>
          </a:xfrm>
        </p:grpSpPr>
        <p:sp>
          <p:nvSpPr>
            <p:cNvPr id="149" name="Rectangle 63"/>
            <p:cNvSpPr>
              <a:spLocks noChangeArrowheads="1"/>
            </p:cNvSpPr>
            <p:nvPr/>
          </p:nvSpPr>
          <p:spPr bwMode="auto">
            <a:xfrm>
              <a:off x="16230600" y="8886046"/>
              <a:ext cx="116889" cy="184877"/>
            </a:xfrm>
            <a:prstGeom prst="rect">
              <a:avLst/>
            </a:prstGeom>
            <a:solidFill>
              <a:schemeClr val="bg1">
                <a:lumMod val="85000"/>
              </a:schemeClr>
            </a:solidFill>
            <a:ln w="9525">
              <a:solidFill>
                <a:schemeClr val="tx1"/>
              </a:solidFill>
              <a:miter lim="800000"/>
              <a:headEnd/>
              <a:tailEnd/>
            </a:ln>
          </p:spPr>
          <p:txBody>
            <a:bodyPr wrap="none" anchor="ctr"/>
            <a:lstStyle/>
            <a:p>
              <a:pPr>
                <a:defRPr/>
              </a:pPr>
              <a:endParaRPr lang="en-US"/>
            </a:p>
          </p:txBody>
        </p:sp>
        <p:cxnSp>
          <p:nvCxnSpPr>
            <p:cNvPr id="70826" name="Straight Connector 11"/>
            <p:cNvCxnSpPr>
              <a:cxnSpLocks noChangeShapeType="1"/>
            </p:cNvCxnSpPr>
            <p:nvPr/>
          </p:nvCxnSpPr>
          <p:spPr bwMode="auto">
            <a:xfrm flipV="1">
              <a:off x="16290060" y="8890119"/>
              <a:ext cx="1" cy="61523"/>
            </a:xfrm>
            <a:prstGeom prst="line">
              <a:avLst/>
            </a:prstGeom>
            <a:noFill/>
            <a:ln w="9525" algn="ctr">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grpSp>
      <p:sp>
        <p:nvSpPr>
          <p:cNvPr id="70789" name="Oval 15"/>
          <p:cNvSpPr>
            <a:spLocks noChangeArrowheads="1"/>
          </p:cNvSpPr>
          <p:nvPr/>
        </p:nvSpPr>
        <p:spPr bwMode="auto">
          <a:xfrm>
            <a:off x="15860713" y="5664200"/>
            <a:ext cx="46037" cy="46038"/>
          </a:xfrm>
          <a:prstGeom prst="ellipse">
            <a:avLst/>
          </a:prstGeom>
          <a:solidFill>
            <a:schemeClr val="tx1"/>
          </a:solidFill>
          <a:ln w="9525" algn="ctr">
            <a:solidFill>
              <a:schemeClr val="tx1"/>
            </a:solidFill>
            <a:round/>
            <a:headEnd/>
            <a:tailEnd type="triangle" w="med" len="med"/>
          </a:ln>
        </p:spPr>
        <p:txBody>
          <a:bodyPr anchor="ctr"/>
          <a:lstStyle/>
          <a:p>
            <a:endParaRPr lang="en-US"/>
          </a:p>
        </p:txBody>
      </p:sp>
      <p:sp>
        <p:nvSpPr>
          <p:cNvPr id="70790" name="Text Box 122"/>
          <p:cNvSpPr txBox="1">
            <a:spLocks noChangeArrowheads="1"/>
          </p:cNvSpPr>
          <p:nvPr/>
        </p:nvSpPr>
        <p:spPr bwMode="auto">
          <a:xfrm>
            <a:off x="15735300" y="5545138"/>
            <a:ext cx="434975" cy="1539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1200">
                <a:solidFill>
                  <a:schemeClr val="tx1"/>
                </a:solidFill>
                <a:latin typeface="Arial" charset="0"/>
              </a:defRPr>
            </a:lvl1pPr>
            <a:lvl2pPr marL="742950" indent="-285750" eaLnBrk="0" hangingPunct="0">
              <a:defRPr sz="1200">
                <a:solidFill>
                  <a:schemeClr val="tx1"/>
                </a:solidFill>
                <a:latin typeface="Arial" charset="0"/>
              </a:defRPr>
            </a:lvl2pPr>
            <a:lvl3pPr marL="1143000" indent="-228600" eaLnBrk="0" hangingPunct="0">
              <a:defRPr sz="1200">
                <a:solidFill>
                  <a:schemeClr val="tx1"/>
                </a:solidFill>
                <a:latin typeface="Arial" charset="0"/>
              </a:defRPr>
            </a:lvl3pPr>
            <a:lvl4pPr marL="1600200" indent="-228600" eaLnBrk="0" hangingPunct="0">
              <a:defRPr sz="1200">
                <a:solidFill>
                  <a:schemeClr val="tx1"/>
                </a:solidFill>
                <a:latin typeface="Arial" charset="0"/>
              </a:defRPr>
            </a:lvl4pPr>
            <a:lvl5pPr marL="2057400" indent="-228600" eaLnBrk="0" hangingPunct="0">
              <a:defRPr sz="1200">
                <a:solidFill>
                  <a:schemeClr val="tx1"/>
                </a:solidFill>
                <a:latin typeface="Arial" charset="0"/>
              </a:defRPr>
            </a:lvl5pPr>
            <a:lvl6pPr marL="2514600" indent="-228600" algn="ctr" eaLnBrk="0" fontAlgn="base" hangingPunct="0">
              <a:spcBef>
                <a:spcPct val="0"/>
              </a:spcBef>
              <a:spcAft>
                <a:spcPct val="0"/>
              </a:spcAft>
              <a:defRPr sz="1200">
                <a:solidFill>
                  <a:schemeClr val="tx1"/>
                </a:solidFill>
                <a:latin typeface="Arial" charset="0"/>
              </a:defRPr>
            </a:lvl6pPr>
            <a:lvl7pPr marL="2971800" indent="-228600" algn="ctr" eaLnBrk="0" fontAlgn="base" hangingPunct="0">
              <a:spcBef>
                <a:spcPct val="0"/>
              </a:spcBef>
              <a:spcAft>
                <a:spcPct val="0"/>
              </a:spcAft>
              <a:defRPr sz="1200">
                <a:solidFill>
                  <a:schemeClr val="tx1"/>
                </a:solidFill>
                <a:latin typeface="Arial" charset="0"/>
              </a:defRPr>
            </a:lvl7pPr>
            <a:lvl8pPr marL="3429000" indent="-228600" algn="ctr" eaLnBrk="0" fontAlgn="base" hangingPunct="0">
              <a:spcBef>
                <a:spcPct val="0"/>
              </a:spcBef>
              <a:spcAft>
                <a:spcPct val="0"/>
              </a:spcAft>
              <a:defRPr sz="1200">
                <a:solidFill>
                  <a:schemeClr val="tx1"/>
                </a:solidFill>
                <a:latin typeface="Arial" charset="0"/>
              </a:defRPr>
            </a:lvl8pPr>
            <a:lvl9pPr marL="3886200" indent="-228600" algn="ctr" eaLnBrk="0" fontAlgn="base" hangingPunct="0">
              <a:spcBef>
                <a:spcPct val="0"/>
              </a:spcBef>
              <a:spcAft>
                <a:spcPct val="0"/>
              </a:spcAft>
              <a:defRPr sz="1200">
                <a:solidFill>
                  <a:schemeClr val="tx1"/>
                </a:solidFill>
                <a:latin typeface="Arial" charset="0"/>
              </a:defRPr>
            </a:lvl9pPr>
          </a:lstStyle>
          <a:p>
            <a:pPr algn="l" eaLnBrk="1" hangingPunct="1">
              <a:spcBef>
                <a:spcPct val="50000"/>
              </a:spcBef>
            </a:pPr>
            <a:r>
              <a:rPr lang="en-US" sz="400"/>
              <a:t>.1-1.5mA</a:t>
            </a:r>
          </a:p>
        </p:txBody>
      </p:sp>
      <p:sp>
        <p:nvSpPr>
          <p:cNvPr id="17" name="Donut 16"/>
          <p:cNvSpPr/>
          <p:nvPr/>
        </p:nvSpPr>
        <p:spPr bwMode="auto">
          <a:xfrm>
            <a:off x="16176625" y="5651500"/>
            <a:ext cx="85725" cy="90488"/>
          </a:xfrm>
          <a:prstGeom prst="donut">
            <a:avLst/>
          </a:prstGeom>
          <a:solidFill>
            <a:srgbClr val="C00000"/>
          </a:solidFill>
          <a:ln w="9525" cap="flat" cmpd="sng" algn="ctr">
            <a:solidFill>
              <a:srgbClr val="C00000"/>
            </a:solidFill>
            <a:prstDash val="solid"/>
            <a:round/>
            <a:headEnd type="none" w="med" len="med"/>
            <a:tailEnd type="triangle" w="med" len="med"/>
          </a:ln>
          <a:effectLst/>
          <a:extLst/>
        </p:spPr>
        <p:txBody>
          <a:bodyPr anchor="ctr"/>
          <a:lstStyle/>
          <a:p>
            <a:pPr>
              <a:defRPr/>
            </a:pPr>
            <a:endParaRPr lang="en-US"/>
          </a:p>
        </p:txBody>
      </p:sp>
      <p:sp>
        <p:nvSpPr>
          <p:cNvPr id="158" name="Donut 157"/>
          <p:cNvSpPr/>
          <p:nvPr/>
        </p:nvSpPr>
        <p:spPr bwMode="auto">
          <a:xfrm>
            <a:off x="16179800" y="5892800"/>
            <a:ext cx="85725" cy="88900"/>
          </a:xfrm>
          <a:prstGeom prst="donut">
            <a:avLst/>
          </a:prstGeom>
          <a:solidFill>
            <a:schemeClr val="tx1"/>
          </a:solidFill>
          <a:ln w="9525" cap="flat" cmpd="sng" algn="ctr">
            <a:solidFill>
              <a:schemeClr val="tx1"/>
            </a:solidFill>
            <a:prstDash val="solid"/>
            <a:round/>
            <a:headEnd type="none" w="med" len="med"/>
            <a:tailEnd type="triangle" w="med" len="med"/>
          </a:ln>
          <a:effectLst/>
          <a:extLst/>
        </p:spPr>
        <p:txBody>
          <a:bodyPr anchor="ctr"/>
          <a:lstStyle/>
          <a:p>
            <a:pPr>
              <a:defRPr/>
            </a:pPr>
            <a:endParaRPr lang="en-US"/>
          </a:p>
        </p:txBody>
      </p:sp>
      <p:sp>
        <p:nvSpPr>
          <p:cNvPr id="19" name="Rectangle 18"/>
          <p:cNvSpPr/>
          <p:nvPr/>
        </p:nvSpPr>
        <p:spPr bwMode="auto">
          <a:xfrm>
            <a:off x="14832013" y="5764213"/>
            <a:ext cx="430212" cy="101600"/>
          </a:xfrm>
          <a:prstGeom prst="rect">
            <a:avLst/>
          </a:prstGeom>
          <a:gradFill>
            <a:gsLst>
              <a:gs pos="0">
                <a:schemeClr val="accent1">
                  <a:shade val="30000"/>
                  <a:satMod val="115000"/>
                </a:schemeClr>
              </a:gs>
              <a:gs pos="50000">
                <a:schemeClr val="bg1"/>
              </a:gs>
              <a:gs pos="100000">
                <a:srgbClr val="718C8E"/>
              </a:gs>
            </a:gsLst>
            <a:lin ang="5400000" scaled="0"/>
          </a:gradFill>
          <a:ln w="9525" cap="flat" cmpd="sng" algn="ctr">
            <a:solidFill>
              <a:schemeClr val="tx1"/>
            </a:solidFill>
            <a:prstDash val="solid"/>
            <a:round/>
            <a:headEnd type="none" w="med" len="med"/>
            <a:tailEnd type="triangle" w="med" len="med"/>
          </a:ln>
          <a:effectLst/>
          <a:extLst/>
        </p:spPr>
        <p:txBody>
          <a:bodyPr anchor="ctr"/>
          <a:lstStyle/>
          <a:p>
            <a:pPr>
              <a:defRPr/>
            </a:pPr>
            <a:endParaRPr lang="en-US"/>
          </a:p>
        </p:txBody>
      </p:sp>
      <p:sp>
        <p:nvSpPr>
          <p:cNvPr id="161" name="Rectangle 63"/>
          <p:cNvSpPr>
            <a:spLocks noChangeArrowheads="1"/>
          </p:cNvSpPr>
          <p:nvPr/>
        </p:nvSpPr>
        <p:spPr bwMode="auto">
          <a:xfrm>
            <a:off x="15262225" y="6221413"/>
            <a:ext cx="1143000" cy="766762"/>
          </a:xfrm>
          <a:prstGeom prst="rect">
            <a:avLst/>
          </a:prstGeom>
          <a:solidFill>
            <a:schemeClr val="bg1">
              <a:lumMod val="95000"/>
            </a:schemeClr>
          </a:solidFill>
          <a:ln w="9525">
            <a:solidFill>
              <a:schemeClr val="tx1"/>
            </a:solidFill>
            <a:miter lim="800000"/>
            <a:headEnd/>
            <a:tailEnd/>
          </a:ln>
        </p:spPr>
        <p:txBody>
          <a:bodyPr wrap="none" anchor="ctr"/>
          <a:lstStyle/>
          <a:p>
            <a:pPr>
              <a:defRPr/>
            </a:pPr>
            <a:endParaRPr lang="en-US"/>
          </a:p>
        </p:txBody>
      </p:sp>
      <p:sp>
        <p:nvSpPr>
          <p:cNvPr id="70795" name="Text Box 122"/>
          <p:cNvSpPr txBox="1">
            <a:spLocks noChangeArrowheads="1"/>
          </p:cNvSpPr>
          <p:nvPr/>
        </p:nvSpPr>
        <p:spPr bwMode="auto">
          <a:xfrm>
            <a:off x="15255875" y="6376988"/>
            <a:ext cx="352425" cy="1539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1200">
                <a:solidFill>
                  <a:schemeClr val="tx1"/>
                </a:solidFill>
                <a:latin typeface="Arial" charset="0"/>
              </a:defRPr>
            </a:lvl1pPr>
            <a:lvl2pPr marL="742950" indent="-285750" eaLnBrk="0" hangingPunct="0">
              <a:defRPr sz="1200">
                <a:solidFill>
                  <a:schemeClr val="tx1"/>
                </a:solidFill>
                <a:latin typeface="Arial" charset="0"/>
              </a:defRPr>
            </a:lvl2pPr>
            <a:lvl3pPr marL="1143000" indent="-228600" eaLnBrk="0" hangingPunct="0">
              <a:defRPr sz="1200">
                <a:solidFill>
                  <a:schemeClr val="tx1"/>
                </a:solidFill>
                <a:latin typeface="Arial" charset="0"/>
              </a:defRPr>
            </a:lvl3pPr>
            <a:lvl4pPr marL="1600200" indent="-228600" eaLnBrk="0" hangingPunct="0">
              <a:defRPr sz="1200">
                <a:solidFill>
                  <a:schemeClr val="tx1"/>
                </a:solidFill>
                <a:latin typeface="Arial" charset="0"/>
              </a:defRPr>
            </a:lvl4pPr>
            <a:lvl5pPr marL="2057400" indent="-228600" eaLnBrk="0" hangingPunct="0">
              <a:defRPr sz="1200">
                <a:solidFill>
                  <a:schemeClr val="tx1"/>
                </a:solidFill>
                <a:latin typeface="Arial" charset="0"/>
              </a:defRPr>
            </a:lvl5pPr>
            <a:lvl6pPr marL="2514600" indent="-228600" algn="ctr" eaLnBrk="0" fontAlgn="base" hangingPunct="0">
              <a:spcBef>
                <a:spcPct val="0"/>
              </a:spcBef>
              <a:spcAft>
                <a:spcPct val="0"/>
              </a:spcAft>
              <a:defRPr sz="1200">
                <a:solidFill>
                  <a:schemeClr val="tx1"/>
                </a:solidFill>
                <a:latin typeface="Arial" charset="0"/>
              </a:defRPr>
            </a:lvl6pPr>
            <a:lvl7pPr marL="2971800" indent="-228600" algn="ctr" eaLnBrk="0" fontAlgn="base" hangingPunct="0">
              <a:spcBef>
                <a:spcPct val="0"/>
              </a:spcBef>
              <a:spcAft>
                <a:spcPct val="0"/>
              </a:spcAft>
              <a:defRPr sz="1200">
                <a:solidFill>
                  <a:schemeClr val="tx1"/>
                </a:solidFill>
                <a:latin typeface="Arial" charset="0"/>
              </a:defRPr>
            </a:lvl7pPr>
            <a:lvl8pPr marL="3429000" indent="-228600" algn="ctr" eaLnBrk="0" fontAlgn="base" hangingPunct="0">
              <a:spcBef>
                <a:spcPct val="0"/>
              </a:spcBef>
              <a:spcAft>
                <a:spcPct val="0"/>
              </a:spcAft>
              <a:defRPr sz="1200">
                <a:solidFill>
                  <a:schemeClr val="tx1"/>
                </a:solidFill>
                <a:latin typeface="Arial" charset="0"/>
              </a:defRPr>
            </a:lvl8pPr>
            <a:lvl9pPr marL="3886200" indent="-228600" algn="ctr" eaLnBrk="0" fontAlgn="base" hangingPunct="0">
              <a:spcBef>
                <a:spcPct val="0"/>
              </a:spcBef>
              <a:spcAft>
                <a:spcPct val="0"/>
              </a:spcAft>
              <a:defRPr sz="1200">
                <a:solidFill>
                  <a:schemeClr val="tx1"/>
                </a:solidFill>
                <a:latin typeface="Arial" charset="0"/>
              </a:defRPr>
            </a:lvl9pPr>
          </a:lstStyle>
          <a:p>
            <a:pPr eaLnBrk="1" hangingPunct="1">
              <a:spcBef>
                <a:spcPct val="50000"/>
              </a:spcBef>
            </a:pPr>
            <a:r>
              <a:rPr lang="en-US" sz="400"/>
              <a:t>Normal</a:t>
            </a:r>
          </a:p>
        </p:txBody>
      </p:sp>
      <p:grpSp>
        <p:nvGrpSpPr>
          <p:cNvPr id="70796" name="Group 162"/>
          <p:cNvGrpSpPr>
            <a:grpSpLocks/>
          </p:cNvGrpSpPr>
          <p:nvPr/>
        </p:nvGrpSpPr>
        <p:grpSpPr bwMode="auto">
          <a:xfrm>
            <a:off x="15386050" y="6508750"/>
            <a:ext cx="92075" cy="161925"/>
            <a:chOff x="15712731" y="8886047"/>
            <a:chExt cx="116889" cy="184877"/>
          </a:xfrm>
        </p:grpSpPr>
        <p:sp>
          <p:nvSpPr>
            <p:cNvPr id="164" name="Rectangle 63"/>
            <p:cNvSpPr>
              <a:spLocks noChangeArrowheads="1"/>
            </p:cNvSpPr>
            <p:nvPr/>
          </p:nvSpPr>
          <p:spPr bwMode="auto">
            <a:xfrm>
              <a:off x="15712731" y="8886047"/>
              <a:ext cx="116889" cy="184877"/>
            </a:xfrm>
            <a:prstGeom prst="rect">
              <a:avLst/>
            </a:prstGeom>
            <a:solidFill>
              <a:schemeClr val="tx1">
                <a:lumMod val="65000"/>
                <a:lumOff val="35000"/>
              </a:schemeClr>
            </a:solidFill>
            <a:ln w="9525">
              <a:solidFill>
                <a:schemeClr val="tx1"/>
              </a:solidFill>
              <a:miter lim="800000"/>
              <a:headEnd/>
              <a:tailEnd/>
            </a:ln>
          </p:spPr>
          <p:txBody>
            <a:bodyPr wrap="none" anchor="ctr"/>
            <a:lstStyle/>
            <a:p>
              <a:pPr>
                <a:defRPr/>
              </a:pPr>
              <a:endParaRPr lang="en-US"/>
            </a:p>
          </p:txBody>
        </p:sp>
        <p:sp>
          <p:nvSpPr>
            <p:cNvPr id="70824" name="Rectangle 63"/>
            <p:cNvSpPr>
              <a:spLocks noChangeArrowheads="1"/>
            </p:cNvSpPr>
            <p:nvPr/>
          </p:nvSpPr>
          <p:spPr bwMode="auto">
            <a:xfrm>
              <a:off x="15725432" y="8967493"/>
              <a:ext cx="95593" cy="92438"/>
            </a:xfrm>
            <a:prstGeom prst="rect">
              <a:avLst/>
            </a:prstGeom>
            <a:blipFill dpi="0" rotWithShape="1">
              <a:blip r:embed="rId6"/>
              <a:srcRect/>
              <a:tile tx="0" ty="0" sx="100000" sy="100000" flip="none" algn="tl"/>
            </a:blipFill>
            <a:ln w="9525">
              <a:solidFill>
                <a:schemeClr val="tx1"/>
              </a:solidFill>
              <a:miter lim="800000"/>
              <a:headEnd/>
              <a:tailEnd/>
            </a:ln>
          </p:spPr>
          <p:txBody>
            <a:bodyPr wrap="none" anchor="ctr"/>
            <a:lstStyle/>
            <a:p>
              <a:endParaRPr lang="en-US"/>
            </a:p>
          </p:txBody>
        </p:sp>
      </p:grpSp>
      <p:grpSp>
        <p:nvGrpSpPr>
          <p:cNvPr id="70797" name="Group 165"/>
          <p:cNvGrpSpPr>
            <a:grpSpLocks/>
          </p:cNvGrpSpPr>
          <p:nvPr/>
        </p:nvGrpSpPr>
        <p:grpSpPr bwMode="auto">
          <a:xfrm rot="946478">
            <a:off x="15786100" y="6532563"/>
            <a:ext cx="117475" cy="184150"/>
            <a:chOff x="16230600" y="8886046"/>
            <a:chExt cx="116889" cy="184877"/>
          </a:xfrm>
        </p:grpSpPr>
        <p:sp>
          <p:nvSpPr>
            <p:cNvPr id="167" name="Rectangle 63"/>
            <p:cNvSpPr>
              <a:spLocks noChangeArrowheads="1"/>
            </p:cNvSpPr>
            <p:nvPr/>
          </p:nvSpPr>
          <p:spPr bwMode="auto">
            <a:xfrm>
              <a:off x="16230600" y="8886046"/>
              <a:ext cx="116889" cy="184877"/>
            </a:xfrm>
            <a:prstGeom prst="rect">
              <a:avLst/>
            </a:prstGeom>
            <a:solidFill>
              <a:schemeClr val="bg1">
                <a:lumMod val="85000"/>
              </a:schemeClr>
            </a:solidFill>
            <a:ln w="9525">
              <a:solidFill>
                <a:schemeClr val="tx1"/>
              </a:solidFill>
              <a:miter lim="800000"/>
              <a:headEnd/>
              <a:tailEnd/>
            </a:ln>
          </p:spPr>
          <p:txBody>
            <a:bodyPr wrap="none" anchor="ctr"/>
            <a:lstStyle/>
            <a:p>
              <a:pPr>
                <a:defRPr/>
              </a:pPr>
              <a:endParaRPr lang="en-US"/>
            </a:p>
          </p:txBody>
        </p:sp>
        <p:cxnSp>
          <p:nvCxnSpPr>
            <p:cNvPr id="70822" name="Straight Connector 167"/>
            <p:cNvCxnSpPr>
              <a:cxnSpLocks noChangeShapeType="1"/>
            </p:cNvCxnSpPr>
            <p:nvPr/>
          </p:nvCxnSpPr>
          <p:spPr bwMode="auto">
            <a:xfrm flipV="1">
              <a:off x="16290060" y="8890119"/>
              <a:ext cx="1" cy="61523"/>
            </a:xfrm>
            <a:prstGeom prst="line">
              <a:avLst/>
            </a:prstGeom>
            <a:noFill/>
            <a:ln w="9525" algn="ctr">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grpSp>
      <p:sp>
        <p:nvSpPr>
          <p:cNvPr id="70798" name="Oval 168"/>
          <p:cNvSpPr>
            <a:spLocks noChangeArrowheads="1"/>
          </p:cNvSpPr>
          <p:nvPr/>
        </p:nvSpPr>
        <p:spPr bwMode="auto">
          <a:xfrm>
            <a:off x="15860713" y="6469063"/>
            <a:ext cx="46037" cy="46037"/>
          </a:xfrm>
          <a:prstGeom prst="ellipse">
            <a:avLst/>
          </a:prstGeom>
          <a:solidFill>
            <a:schemeClr val="tx1"/>
          </a:solidFill>
          <a:ln w="9525" algn="ctr">
            <a:solidFill>
              <a:schemeClr val="tx1"/>
            </a:solidFill>
            <a:round/>
            <a:headEnd/>
            <a:tailEnd type="triangle" w="med" len="med"/>
          </a:ln>
        </p:spPr>
        <p:txBody>
          <a:bodyPr anchor="ctr"/>
          <a:lstStyle/>
          <a:p>
            <a:endParaRPr lang="en-US"/>
          </a:p>
        </p:txBody>
      </p:sp>
      <p:sp>
        <p:nvSpPr>
          <p:cNvPr id="70799" name="Text Box 122"/>
          <p:cNvSpPr txBox="1">
            <a:spLocks noChangeArrowheads="1"/>
          </p:cNvSpPr>
          <p:nvPr/>
        </p:nvSpPr>
        <p:spPr bwMode="auto">
          <a:xfrm>
            <a:off x="15735300" y="6350000"/>
            <a:ext cx="434975" cy="153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1200">
                <a:solidFill>
                  <a:schemeClr val="tx1"/>
                </a:solidFill>
                <a:latin typeface="Arial" charset="0"/>
              </a:defRPr>
            </a:lvl1pPr>
            <a:lvl2pPr marL="742950" indent="-285750" eaLnBrk="0" hangingPunct="0">
              <a:defRPr sz="1200">
                <a:solidFill>
                  <a:schemeClr val="tx1"/>
                </a:solidFill>
                <a:latin typeface="Arial" charset="0"/>
              </a:defRPr>
            </a:lvl2pPr>
            <a:lvl3pPr marL="1143000" indent="-228600" eaLnBrk="0" hangingPunct="0">
              <a:defRPr sz="1200">
                <a:solidFill>
                  <a:schemeClr val="tx1"/>
                </a:solidFill>
                <a:latin typeface="Arial" charset="0"/>
              </a:defRPr>
            </a:lvl3pPr>
            <a:lvl4pPr marL="1600200" indent="-228600" eaLnBrk="0" hangingPunct="0">
              <a:defRPr sz="1200">
                <a:solidFill>
                  <a:schemeClr val="tx1"/>
                </a:solidFill>
                <a:latin typeface="Arial" charset="0"/>
              </a:defRPr>
            </a:lvl4pPr>
            <a:lvl5pPr marL="2057400" indent="-228600" eaLnBrk="0" hangingPunct="0">
              <a:defRPr sz="1200">
                <a:solidFill>
                  <a:schemeClr val="tx1"/>
                </a:solidFill>
                <a:latin typeface="Arial" charset="0"/>
              </a:defRPr>
            </a:lvl5pPr>
            <a:lvl6pPr marL="2514600" indent="-228600" algn="ctr" eaLnBrk="0" fontAlgn="base" hangingPunct="0">
              <a:spcBef>
                <a:spcPct val="0"/>
              </a:spcBef>
              <a:spcAft>
                <a:spcPct val="0"/>
              </a:spcAft>
              <a:defRPr sz="1200">
                <a:solidFill>
                  <a:schemeClr val="tx1"/>
                </a:solidFill>
                <a:latin typeface="Arial" charset="0"/>
              </a:defRPr>
            </a:lvl6pPr>
            <a:lvl7pPr marL="2971800" indent="-228600" algn="ctr" eaLnBrk="0" fontAlgn="base" hangingPunct="0">
              <a:spcBef>
                <a:spcPct val="0"/>
              </a:spcBef>
              <a:spcAft>
                <a:spcPct val="0"/>
              </a:spcAft>
              <a:defRPr sz="1200">
                <a:solidFill>
                  <a:schemeClr val="tx1"/>
                </a:solidFill>
                <a:latin typeface="Arial" charset="0"/>
              </a:defRPr>
            </a:lvl7pPr>
            <a:lvl8pPr marL="3429000" indent="-228600" algn="ctr" eaLnBrk="0" fontAlgn="base" hangingPunct="0">
              <a:spcBef>
                <a:spcPct val="0"/>
              </a:spcBef>
              <a:spcAft>
                <a:spcPct val="0"/>
              </a:spcAft>
              <a:defRPr sz="1200">
                <a:solidFill>
                  <a:schemeClr val="tx1"/>
                </a:solidFill>
                <a:latin typeface="Arial" charset="0"/>
              </a:defRPr>
            </a:lvl8pPr>
            <a:lvl9pPr marL="3886200" indent="-228600" algn="ctr" eaLnBrk="0" fontAlgn="base" hangingPunct="0">
              <a:spcBef>
                <a:spcPct val="0"/>
              </a:spcBef>
              <a:spcAft>
                <a:spcPct val="0"/>
              </a:spcAft>
              <a:defRPr sz="1200">
                <a:solidFill>
                  <a:schemeClr val="tx1"/>
                </a:solidFill>
                <a:latin typeface="Arial" charset="0"/>
              </a:defRPr>
            </a:lvl9pPr>
          </a:lstStyle>
          <a:p>
            <a:pPr algn="l" eaLnBrk="1" hangingPunct="1">
              <a:spcBef>
                <a:spcPct val="50000"/>
              </a:spcBef>
            </a:pPr>
            <a:r>
              <a:rPr lang="en-US" sz="400"/>
              <a:t>.1-1.5mA</a:t>
            </a:r>
          </a:p>
        </p:txBody>
      </p:sp>
      <p:sp>
        <p:nvSpPr>
          <p:cNvPr id="171" name="Donut 170"/>
          <p:cNvSpPr/>
          <p:nvPr/>
        </p:nvSpPr>
        <p:spPr bwMode="auto">
          <a:xfrm>
            <a:off x="16176625" y="6456363"/>
            <a:ext cx="85725" cy="90487"/>
          </a:xfrm>
          <a:prstGeom prst="donut">
            <a:avLst/>
          </a:prstGeom>
          <a:solidFill>
            <a:srgbClr val="C00000"/>
          </a:solidFill>
          <a:ln w="9525" cap="flat" cmpd="sng" algn="ctr">
            <a:solidFill>
              <a:srgbClr val="C00000"/>
            </a:solidFill>
            <a:prstDash val="solid"/>
            <a:round/>
            <a:headEnd type="none" w="med" len="med"/>
            <a:tailEnd type="triangle" w="med" len="med"/>
          </a:ln>
          <a:effectLst/>
          <a:extLst/>
        </p:spPr>
        <p:txBody>
          <a:bodyPr anchor="ctr"/>
          <a:lstStyle/>
          <a:p>
            <a:pPr>
              <a:defRPr/>
            </a:pPr>
            <a:endParaRPr lang="en-US"/>
          </a:p>
        </p:txBody>
      </p:sp>
      <p:sp>
        <p:nvSpPr>
          <p:cNvPr id="172" name="Donut 171"/>
          <p:cNvSpPr/>
          <p:nvPr/>
        </p:nvSpPr>
        <p:spPr bwMode="auto">
          <a:xfrm>
            <a:off x="16179800" y="6697663"/>
            <a:ext cx="85725" cy="88900"/>
          </a:xfrm>
          <a:prstGeom prst="donut">
            <a:avLst/>
          </a:prstGeom>
          <a:solidFill>
            <a:schemeClr val="tx1"/>
          </a:solidFill>
          <a:ln w="9525" cap="flat" cmpd="sng" algn="ctr">
            <a:solidFill>
              <a:schemeClr val="tx1"/>
            </a:solidFill>
            <a:prstDash val="solid"/>
            <a:round/>
            <a:headEnd type="none" w="med" len="med"/>
            <a:tailEnd type="triangle" w="med" len="med"/>
          </a:ln>
          <a:effectLst/>
          <a:extLst/>
        </p:spPr>
        <p:txBody>
          <a:bodyPr anchor="ctr"/>
          <a:lstStyle/>
          <a:p>
            <a:pPr>
              <a:defRPr/>
            </a:pPr>
            <a:endParaRPr lang="en-US"/>
          </a:p>
        </p:txBody>
      </p:sp>
      <p:sp>
        <p:nvSpPr>
          <p:cNvPr id="173" name="Rectangle 172"/>
          <p:cNvSpPr/>
          <p:nvPr/>
        </p:nvSpPr>
        <p:spPr bwMode="auto">
          <a:xfrm>
            <a:off x="14832013" y="6569075"/>
            <a:ext cx="430212" cy="101600"/>
          </a:xfrm>
          <a:prstGeom prst="rect">
            <a:avLst/>
          </a:prstGeom>
          <a:gradFill>
            <a:gsLst>
              <a:gs pos="0">
                <a:schemeClr val="accent1">
                  <a:shade val="30000"/>
                  <a:satMod val="115000"/>
                </a:schemeClr>
              </a:gs>
              <a:gs pos="50000">
                <a:schemeClr val="bg1"/>
              </a:gs>
              <a:gs pos="100000">
                <a:srgbClr val="718C8E"/>
              </a:gs>
            </a:gsLst>
            <a:lin ang="5400000" scaled="0"/>
          </a:gradFill>
          <a:ln w="9525" cap="flat" cmpd="sng" algn="ctr">
            <a:solidFill>
              <a:schemeClr val="tx1"/>
            </a:solidFill>
            <a:prstDash val="solid"/>
            <a:round/>
            <a:headEnd type="none" w="med" len="med"/>
            <a:tailEnd type="triangle" w="med" len="med"/>
          </a:ln>
          <a:effectLst/>
          <a:extLst/>
        </p:spPr>
        <p:txBody>
          <a:bodyPr anchor="ctr"/>
          <a:lstStyle/>
          <a:p>
            <a:pPr>
              <a:defRPr/>
            </a:pPr>
            <a:endParaRPr lang="en-US"/>
          </a:p>
        </p:txBody>
      </p:sp>
      <p:sp>
        <p:nvSpPr>
          <p:cNvPr id="70803" name="Freeform 19"/>
          <p:cNvSpPr>
            <a:spLocks/>
          </p:cNvSpPr>
          <p:nvPr/>
        </p:nvSpPr>
        <p:spPr bwMode="auto">
          <a:xfrm>
            <a:off x="16259175" y="5702300"/>
            <a:ext cx="190500" cy="801688"/>
          </a:xfrm>
          <a:custGeom>
            <a:avLst/>
            <a:gdLst>
              <a:gd name="T0" fmla="*/ 0 w 190510"/>
              <a:gd name="T1" fmla="*/ 0 h 1044689"/>
              <a:gd name="T2" fmla="*/ 190380 w 190510"/>
              <a:gd name="T3" fmla="*/ 16462 h 1044689"/>
              <a:gd name="T4" fmla="*/ 6350 w 190510"/>
              <a:gd name="T5" fmla="*/ 33425 h 1044689"/>
              <a:gd name="T6" fmla="*/ 0 60000 65536"/>
              <a:gd name="T7" fmla="*/ 0 60000 65536"/>
              <a:gd name="T8" fmla="*/ 0 60000 65536"/>
            </a:gdLst>
            <a:ahLst/>
            <a:cxnLst>
              <a:cxn ang="T6">
                <a:pos x="T0" y="T1"/>
              </a:cxn>
              <a:cxn ang="T7">
                <a:pos x="T2" y="T3"/>
              </a:cxn>
              <a:cxn ang="T8">
                <a:pos x="T4" y="T5"/>
              </a:cxn>
            </a:cxnLst>
            <a:rect l="0" t="0" r="r" b="b"/>
            <a:pathLst>
              <a:path w="190510" h="1044689">
                <a:moveTo>
                  <a:pt x="0" y="0"/>
                </a:moveTo>
                <a:cubicBezTo>
                  <a:pt x="95250" y="6025"/>
                  <a:pt x="189442" y="340403"/>
                  <a:pt x="190500" y="514518"/>
                </a:cubicBezTo>
                <a:cubicBezTo>
                  <a:pt x="191558" y="688633"/>
                  <a:pt x="111125" y="1028436"/>
                  <a:pt x="6350" y="1044689"/>
                </a:cubicBezTo>
              </a:path>
            </a:pathLst>
          </a:custGeom>
          <a:noFill/>
          <a:ln w="19050" cap="flat" cmpd="sng" algn="ctr">
            <a:solidFill>
              <a:srgbClr val="C00000"/>
            </a:solidFill>
            <a:prstDash val="solid"/>
            <a:round/>
            <a:headEnd type="none" w="med" len="med"/>
            <a:tailEnd type="none" w="med" len="me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70804" name="Freeform 174"/>
          <p:cNvSpPr>
            <a:spLocks/>
          </p:cNvSpPr>
          <p:nvPr/>
        </p:nvSpPr>
        <p:spPr bwMode="auto">
          <a:xfrm>
            <a:off x="16265525" y="5935663"/>
            <a:ext cx="190500" cy="801687"/>
          </a:xfrm>
          <a:custGeom>
            <a:avLst/>
            <a:gdLst>
              <a:gd name="T0" fmla="*/ 0 w 190510"/>
              <a:gd name="T1" fmla="*/ 0 h 1044689"/>
              <a:gd name="T2" fmla="*/ 190380 w 190510"/>
              <a:gd name="T3" fmla="*/ 16462 h 1044689"/>
              <a:gd name="T4" fmla="*/ 6350 w 190510"/>
              <a:gd name="T5" fmla="*/ 33425 h 1044689"/>
              <a:gd name="T6" fmla="*/ 0 60000 65536"/>
              <a:gd name="T7" fmla="*/ 0 60000 65536"/>
              <a:gd name="T8" fmla="*/ 0 60000 65536"/>
            </a:gdLst>
            <a:ahLst/>
            <a:cxnLst>
              <a:cxn ang="T6">
                <a:pos x="T0" y="T1"/>
              </a:cxn>
              <a:cxn ang="T7">
                <a:pos x="T2" y="T3"/>
              </a:cxn>
              <a:cxn ang="T8">
                <a:pos x="T4" y="T5"/>
              </a:cxn>
            </a:cxnLst>
            <a:rect l="0" t="0" r="r" b="b"/>
            <a:pathLst>
              <a:path w="190510" h="1044689">
                <a:moveTo>
                  <a:pt x="0" y="0"/>
                </a:moveTo>
                <a:cubicBezTo>
                  <a:pt x="95250" y="6025"/>
                  <a:pt x="189442" y="340403"/>
                  <a:pt x="190500" y="514518"/>
                </a:cubicBezTo>
                <a:cubicBezTo>
                  <a:pt x="191558" y="688633"/>
                  <a:pt x="111125" y="1028436"/>
                  <a:pt x="6350" y="1044689"/>
                </a:cubicBezTo>
              </a:path>
            </a:pathLst>
          </a:custGeom>
          <a:noFill/>
          <a:ln w="19050" cap="flat" cmpd="sng" algn="ctr">
            <a:solidFill>
              <a:schemeClr val="tx1"/>
            </a:solidFill>
            <a:prstDash val="solid"/>
            <a:round/>
            <a:headEnd type="none" w="med" len="med"/>
            <a:tailEnd type="none" w="med" len="me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70805" name="Freeform 175"/>
          <p:cNvSpPr>
            <a:spLocks/>
          </p:cNvSpPr>
          <p:nvPr/>
        </p:nvSpPr>
        <p:spPr bwMode="auto">
          <a:xfrm>
            <a:off x="15643225" y="6742113"/>
            <a:ext cx="579438" cy="715962"/>
          </a:xfrm>
          <a:custGeom>
            <a:avLst/>
            <a:gdLst>
              <a:gd name="T0" fmla="*/ 1 w 1766547"/>
              <a:gd name="T1" fmla="*/ 0 h 1123328"/>
              <a:gd name="T2" fmla="*/ 0 w 1766547"/>
              <a:gd name="T3" fmla="*/ 3214 h 1123328"/>
              <a:gd name="T4" fmla="*/ 0 60000 65536"/>
              <a:gd name="T5" fmla="*/ 0 60000 65536"/>
            </a:gdLst>
            <a:ahLst/>
            <a:cxnLst>
              <a:cxn ang="T4">
                <a:pos x="T0" y="T1"/>
              </a:cxn>
              <a:cxn ang="T5">
                <a:pos x="T2" y="T3"/>
              </a:cxn>
            </a:cxnLst>
            <a:rect l="0" t="0" r="r" b="b"/>
            <a:pathLst>
              <a:path w="1766547" h="1123328">
                <a:moveTo>
                  <a:pt x="1765300" y="0"/>
                </a:moveTo>
                <a:cubicBezTo>
                  <a:pt x="1795899" y="405935"/>
                  <a:pt x="1265500" y="979827"/>
                  <a:pt x="0" y="1123328"/>
                </a:cubicBezTo>
              </a:path>
            </a:pathLst>
          </a:custGeom>
          <a:noFill/>
          <a:ln w="19050" cap="flat" cmpd="sng" algn="ctr">
            <a:solidFill>
              <a:schemeClr val="tx1"/>
            </a:solidFill>
            <a:prstDash val="solid"/>
            <a:round/>
            <a:headEnd type="none" w="med" len="med"/>
            <a:tailEnd type="none" w="med" len="me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70806" name="Freeform 176"/>
          <p:cNvSpPr>
            <a:spLocks/>
          </p:cNvSpPr>
          <p:nvPr/>
        </p:nvSpPr>
        <p:spPr bwMode="auto">
          <a:xfrm>
            <a:off x="12939713" y="6502400"/>
            <a:ext cx="3279775" cy="1060450"/>
          </a:xfrm>
          <a:custGeom>
            <a:avLst/>
            <a:gdLst>
              <a:gd name="T0" fmla="*/ 3276895 w 3280015"/>
              <a:gd name="T1" fmla="*/ 0 h 1284740"/>
              <a:gd name="T2" fmla="*/ 2620246 w 3280015"/>
              <a:gd name="T3" fmla="*/ 76034 h 1284740"/>
              <a:gd name="T4" fmla="*/ 0 w 3280015"/>
              <a:gd name="T5" fmla="*/ 106162 h 1284740"/>
              <a:gd name="T6" fmla="*/ 0 60000 65536"/>
              <a:gd name="T7" fmla="*/ 0 60000 65536"/>
              <a:gd name="T8" fmla="*/ 0 60000 65536"/>
            </a:gdLst>
            <a:ahLst/>
            <a:cxnLst>
              <a:cxn ang="T6">
                <a:pos x="T0" y="T1"/>
              </a:cxn>
              <a:cxn ang="T7">
                <a:pos x="T2" y="T3"/>
              </a:cxn>
              <a:cxn ang="T8">
                <a:pos x="T4" y="T5"/>
              </a:cxn>
            </a:cxnLst>
            <a:rect l="0" t="0" r="r" b="b"/>
            <a:pathLst>
              <a:path w="3280015" h="1284740">
                <a:moveTo>
                  <a:pt x="3279775" y="0"/>
                </a:moveTo>
                <a:cubicBezTo>
                  <a:pt x="3286125" y="121914"/>
                  <a:pt x="3169179" y="706005"/>
                  <a:pt x="2622550" y="920128"/>
                </a:cubicBezTo>
                <a:cubicBezTo>
                  <a:pt x="2075921" y="1134251"/>
                  <a:pt x="104775" y="1268487"/>
                  <a:pt x="0" y="1284740"/>
                </a:cubicBezTo>
              </a:path>
            </a:pathLst>
          </a:custGeom>
          <a:noFill/>
          <a:ln w="19050" cap="flat" cmpd="sng" algn="ctr">
            <a:solidFill>
              <a:srgbClr val="C00000"/>
            </a:solidFill>
            <a:prstDash val="solid"/>
            <a:round/>
            <a:headEnd type="none" w="med" len="med"/>
            <a:tailEnd type="none" w="med" len="me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70807" name="Text Box 11"/>
          <p:cNvSpPr txBox="1">
            <a:spLocks noChangeArrowheads="1"/>
          </p:cNvSpPr>
          <p:nvPr/>
        </p:nvSpPr>
        <p:spPr bwMode="auto">
          <a:xfrm>
            <a:off x="15428913" y="7381875"/>
            <a:ext cx="99060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82880" tIns="91440" rIns="182880" bIns="91440">
            <a:spAutoFit/>
          </a:bodyPr>
          <a:lstStyle>
            <a:lvl1pPr defTabSz="1828800" eaLnBrk="0" hangingPunct="0">
              <a:defRPr sz="1200">
                <a:solidFill>
                  <a:schemeClr val="tx1"/>
                </a:solidFill>
                <a:latin typeface="Arial" charset="0"/>
              </a:defRPr>
            </a:lvl1pPr>
            <a:lvl2pPr marL="742950" indent="-285750" defTabSz="1828800" eaLnBrk="0" hangingPunct="0">
              <a:defRPr sz="1200">
                <a:solidFill>
                  <a:schemeClr val="tx1"/>
                </a:solidFill>
                <a:latin typeface="Arial" charset="0"/>
              </a:defRPr>
            </a:lvl2pPr>
            <a:lvl3pPr marL="1143000" indent="-228600" defTabSz="1828800" eaLnBrk="0" hangingPunct="0">
              <a:defRPr sz="1200">
                <a:solidFill>
                  <a:schemeClr val="tx1"/>
                </a:solidFill>
                <a:latin typeface="Arial" charset="0"/>
              </a:defRPr>
            </a:lvl3pPr>
            <a:lvl4pPr marL="1600200" indent="-228600" defTabSz="1828800" eaLnBrk="0" hangingPunct="0">
              <a:defRPr sz="1200">
                <a:solidFill>
                  <a:schemeClr val="tx1"/>
                </a:solidFill>
                <a:latin typeface="Arial" charset="0"/>
              </a:defRPr>
            </a:lvl4pPr>
            <a:lvl5pPr marL="2057400" indent="-228600" defTabSz="1828800" eaLnBrk="0" hangingPunct="0">
              <a:defRPr sz="1200">
                <a:solidFill>
                  <a:schemeClr val="tx1"/>
                </a:solidFill>
                <a:latin typeface="Arial" charset="0"/>
              </a:defRPr>
            </a:lvl5pPr>
            <a:lvl6pPr marL="2514600" indent="-228600" algn="ctr" defTabSz="1828800" eaLnBrk="0" fontAlgn="base" hangingPunct="0">
              <a:spcBef>
                <a:spcPct val="0"/>
              </a:spcBef>
              <a:spcAft>
                <a:spcPct val="0"/>
              </a:spcAft>
              <a:defRPr sz="1200">
                <a:solidFill>
                  <a:schemeClr val="tx1"/>
                </a:solidFill>
                <a:latin typeface="Arial" charset="0"/>
              </a:defRPr>
            </a:lvl6pPr>
            <a:lvl7pPr marL="2971800" indent="-228600" algn="ctr" defTabSz="1828800" eaLnBrk="0" fontAlgn="base" hangingPunct="0">
              <a:spcBef>
                <a:spcPct val="0"/>
              </a:spcBef>
              <a:spcAft>
                <a:spcPct val="0"/>
              </a:spcAft>
              <a:defRPr sz="1200">
                <a:solidFill>
                  <a:schemeClr val="tx1"/>
                </a:solidFill>
                <a:latin typeface="Arial" charset="0"/>
              </a:defRPr>
            </a:lvl7pPr>
            <a:lvl8pPr marL="3429000" indent="-228600" algn="ctr" defTabSz="1828800" eaLnBrk="0" fontAlgn="base" hangingPunct="0">
              <a:spcBef>
                <a:spcPct val="0"/>
              </a:spcBef>
              <a:spcAft>
                <a:spcPct val="0"/>
              </a:spcAft>
              <a:defRPr sz="1200">
                <a:solidFill>
                  <a:schemeClr val="tx1"/>
                </a:solidFill>
                <a:latin typeface="Arial" charset="0"/>
              </a:defRPr>
            </a:lvl8pPr>
            <a:lvl9pPr marL="3886200" indent="-228600" algn="ctr" defTabSz="1828800" eaLnBrk="0" fontAlgn="base" hangingPunct="0">
              <a:spcBef>
                <a:spcPct val="0"/>
              </a:spcBef>
              <a:spcAft>
                <a:spcPct val="0"/>
              </a:spcAft>
              <a:defRPr sz="1200">
                <a:solidFill>
                  <a:schemeClr val="tx1"/>
                </a:solidFill>
                <a:latin typeface="Arial" charset="0"/>
              </a:defRPr>
            </a:lvl9pPr>
          </a:lstStyle>
          <a:p>
            <a:pPr eaLnBrk="1" hangingPunct="1">
              <a:spcBef>
                <a:spcPct val="50000"/>
              </a:spcBef>
            </a:pPr>
            <a:r>
              <a:rPr lang="en-US" sz="1400">
                <a:solidFill>
                  <a:srgbClr val="A50021"/>
                </a:solidFill>
                <a:cs typeface="Arial" charset="0"/>
              </a:rPr>
              <a:t>10k</a:t>
            </a:r>
            <a:r>
              <a:rPr lang="el-GR" sz="1400">
                <a:solidFill>
                  <a:srgbClr val="A50021"/>
                </a:solidFill>
                <a:cs typeface="Arial" charset="0"/>
              </a:rPr>
              <a:t>Ω</a:t>
            </a:r>
            <a:endParaRPr lang="en-US" sz="1400">
              <a:solidFill>
                <a:srgbClr val="A50021"/>
              </a:solidFill>
              <a:cs typeface="Arial" charset="0"/>
            </a:endParaRPr>
          </a:p>
        </p:txBody>
      </p:sp>
      <p:cxnSp>
        <p:nvCxnSpPr>
          <p:cNvPr id="70808" name="AutoShape 31"/>
          <p:cNvCxnSpPr>
            <a:cxnSpLocks noChangeShapeType="1"/>
            <a:endCxn id="70810" idx="1"/>
          </p:cNvCxnSpPr>
          <p:nvPr/>
        </p:nvCxnSpPr>
        <p:spPr bwMode="auto">
          <a:xfrm rot="16200000" flipH="1">
            <a:off x="14701044" y="8216107"/>
            <a:ext cx="1625600" cy="100012"/>
          </a:xfrm>
          <a:prstGeom prst="bentConnector3">
            <a:avLst>
              <a:gd name="adj1" fmla="val 50000"/>
            </a:avLst>
          </a:prstGeom>
          <a:noFill/>
          <a:ln w="38100">
            <a:solidFill>
              <a:schemeClr val="tx1"/>
            </a:solidFill>
            <a:miter lim="800000"/>
            <a:headEnd/>
            <a:tailEnd type="triangle" w="med" len="med"/>
          </a:ln>
          <a:extLst>
            <a:ext uri="{909E8E84-426E-40DD-AFC4-6F175D3DCCD1}">
              <a14:hiddenFill xmlns:a14="http://schemas.microsoft.com/office/drawing/2010/main">
                <a:noFill/>
              </a14:hiddenFill>
            </a:ext>
          </a:extLst>
        </p:spPr>
      </p:cxnSp>
      <p:cxnSp>
        <p:nvCxnSpPr>
          <p:cNvPr id="70809" name="AutoShape 32"/>
          <p:cNvCxnSpPr>
            <a:cxnSpLocks noChangeShapeType="1"/>
            <a:endCxn id="70810" idx="1"/>
          </p:cNvCxnSpPr>
          <p:nvPr/>
        </p:nvCxnSpPr>
        <p:spPr bwMode="auto">
          <a:xfrm rot="5400000">
            <a:off x="14807407" y="8197057"/>
            <a:ext cx="1638300" cy="125413"/>
          </a:xfrm>
          <a:prstGeom prst="bentConnector3">
            <a:avLst>
              <a:gd name="adj1" fmla="val 50000"/>
            </a:avLst>
          </a:prstGeom>
          <a:noFill/>
          <a:ln w="38100">
            <a:solidFill>
              <a:schemeClr val="tx1"/>
            </a:solidFill>
            <a:miter lim="800000"/>
            <a:headEnd/>
            <a:tailEnd type="triangle" w="med" len="med"/>
          </a:ln>
          <a:extLst>
            <a:ext uri="{909E8E84-426E-40DD-AFC4-6F175D3DCCD1}">
              <a14:hiddenFill xmlns:a14="http://schemas.microsoft.com/office/drawing/2010/main">
                <a:noFill/>
              </a14:hiddenFill>
            </a:ext>
          </a:extLst>
        </p:spPr>
      </p:cxnSp>
      <p:sp>
        <p:nvSpPr>
          <p:cNvPr id="70810" name="Text Box 35"/>
          <p:cNvSpPr txBox="1">
            <a:spLocks noChangeArrowheads="1"/>
          </p:cNvSpPr>
          <p:nvPr/>
        </p:nvSpPr>
        <p:spPr bwMode="auto">
          <a:xfrm rot="5400000">
            <a:off x="15030450" y="9383713"/>
            <a:ext cx="1066800" cy="45720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lIns="182880" tIns="91440" rIns="182880" bIns="91440">
            <a:spAutoFit/>
          </a:bodyPr>
          <a:lstStyle>
            <a:lvl1pPr defTabSz="1828800" eaLnBrk="0" hangingPunct="0">
              <a:defRPr sz="1200">
                <a:solidFill>
                  <a:schemeClr val="tx1"/>
                </a:solidFill>
                <a:latin typeface="Arial" charset="0"/>
              </a:defRPr>
            </a:lvl1pPr>
            <a:lvl2pPr marL="742950" indent="-285750" defTabSz="1828800" eaLnBrk="0" hangingPunct="0">
              <a:defRPr sz="1200">
                <a:solidFill>
                  <a:schemeClr val="tx1"/>
                </a:solidFill>
                <a:latin typeface="Arial" charset="0"/>
              </a:defRPr>
            </a:lvl2pPr>
            <a:lvl3pPr marL="1143000" indent="-228600" defTabSz="1828800" eaLnBrk="0" hangingPunct="0">
              <a:defRPr sz="1200">
                <a:solidFill>
                  <a:schemeClr val="tx1"/>
                </a:solidFill>
                <a:latin typeface="Arial" charset="0"/>
              </a:defRPr>
            </a:lvl3pPr>
            <a:lvl4pPr marL="1600200" indent="-228600" defTabSz="1828800" eaLnBrk="0" hangingPunct="0">
              <a:defRPr sz="1200">
                <a:solidFill>
                  <a:schemeClr val="tx1"/>
                </a:solidFill>
                <a:latin typeface="Arial" charset="0"/>
              </a:defRPr>
            </a:lvl4pPr>
            <a:lvl5pPr marL="2057400" indent="-228600" defTabSz="1828800" eaLnBrk="0" hangingPunct="0">
              <a:defRPr sz="1200">
                <a:solidFill>
                  <a:schemeClr val="tx1"/>
                </a:solidFill>
                <a:latin typeface="Arial" charset="0"/>
              </a:defRPr>
            </a:lvl5pPr>
            <a:lvl6pPr marL="2514600" indent="-228600" algn="ctr" defTabSz="1828800" eaLnBrk="0" fontAlgn="base" hangingPunct="0">
              <a:spcBef>
                <a:spcPct val="0"/>
              </a:spcBef>
              <a:spcAft>
                <a:spcPct val="0"/>
              </a:spcAft>
              <a:defRPr sz="1200">
                <a:solidFill>
                  <a:schemeClr val="tx1"/>
                </a:solidFill>
                <a:latin typeface="Arial" charset="0"/>
              </a:defRPr>
            </a:lvl6pPr>
            <a:lvl7pPr marL="2971800" indent="-228600" algn="ctr" defTabSz="1828800" eaLnBrk="0" fontAlgn="base" hangingPunct="0">
              <a:spcBef>
                <a:spcPct val="0"/>
              </a:spcBef>
              <a:spcAft>
                <a:spcPct val="0"/>
              </a:spcAft>
              <a:defRPr sz="1200">
                <a:solidFill>
                  <a:schemeClr val="tx1"/>
                </a:solidFill>
                <a:latin typeface="Arial" charset="0"/>
              </a:defRPr>
            </a:lvl7pPr>
            <a:lvl8pPr marL="3429000" indent="-228600" algn="ctr" defTabSz="1828800" eaLnBrk="0" fontAlgn="base" hangingPunct="0">
              <a:spcBef>
                <a:spcPct val="0"/>
              </a:spcBef>
              <a:spcAft>
                <a:spcPct val="0"/>
              </a:spcAft>
              <a:defRPr sz="1200">
                <a:solidFill>
                  <a:schemeClr val="tx1"/>
                </a:solidFill>
                <a:latin typeface="Arial" charset="0"/>
              </a:defRPr>
            </a:lvl8pPr>
            <a:lvl9pPr marL="3886200" indent="-228600" algn="ctr" defTabSz="1828800" eaLnBrk="0" fontAlgn="base" hangingPunct="0">
              <a:spcBef>
                <a:spcPct val="0"/>
              </a:spcBef>
              <a:spcAft>
                <a:spcPct val="0"/>
              </a:spcAft>
              <a:defRPr sz="1200">
                <a:solidFill>
                  <a:schemeClr val="tx1"/>
                </a:solidFill>
                <a:latin typeface="Arial" charset="0"/>
              </a:defRPr>
            </a:lvl9pPr>
          </a:lstStyle>
          <a:p>
            <a:pPr algn="l" eaLnBrk="1" hangingPunct="1">
              <a:spcBef>
                <a:spcPct val="50000"/>
              </a:spcBef>
            </a:pPr>
            <a:r>
              <a:rPr lang="en-US" sz="1800" dirty="0"/>
              <a:t>Probe</a:t>
            </a:r>
          </a:p>
        </p:txBody>
      </p:sp>
      <p:sp>
        <p:nvSpPr>
          <p:cNvPr id="70811" name="Text Box 42"/>
          <p:cNvSpPr txBox="1">
            <a:spLocks noChangeArrowheads="1"/>
          </p:cNvSpPr>
          <p:nvPr/>
        </p:nvSpPr>
        <p:spPr bwMode="auto">
          <a:xfrm rot="-5400000">
            <a:off x="15322551" y="7532687"/>
            <a:ext cx="425450" cy="219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lIns="182880" tIns="91440" rIns="182880" bIns="91440">
            <a:spAutoFit/>
          </a:bodyPr>
          <a:lstStyle>
            <a:lvl1pPr defTabSz="1828800" eaLnBrk="0" hangingPunct="0">
              <a:defRPr sz="1200">
                <a:solidFill>
                  <a:schemeClr val="tx1"/>
                </a:solidFill>
                <a:latin typeface="Arial" charset="0"/>
              </a:defRPr>
            </a:lvl1pPr>
            <a:lvl2pPr marL="742950" indent="-285750" defTabSz="1828800" eaLnBrk="0" hangingPunct="0">
              <a:defRPr sz="1200">
                <a:solidFill>
                  <a:schemeClr val="tx1"/>
                </a:solidFill>
                <a:latin typeface="Arial" charset="0"/>
              </a:defRPr>
            </a:lvl2pPr>
            <a:lvl3pPr marL="1143000" indent="-228600" defTabSz="1828800" eaLnBrk="0" hangingPunct="0">
              <a:defRPr sz="1200">
                <a:solidFill>
                  <a:schemeClr val="tx1"/>
                </a:solidFill>
                <a:latin typeface="Arial" charset="0"/>
              </a:defRPr>
            </a:lvl3pPr>
            <a:lvl4pPr marL="1600200" indent="-228600" defTabSz="1828800" eaLnBrk="0" hangingPunct="0">
              <a:defRPr sz="1200">
                <a:solidFill>
                  <a:schemeClr val="tx1"/>
                </a:solidFill>
                <a:latin typeface="Arial" charset="0"/>
              </a:defRPr>
            </a:lvl4pPr>
            <a:lvl5pPr marL="2057400" indent="-228600" defTabSz="1828800" eaLnBrk="0" hangingPunct="0">
              <a:defRPr sz="1200">
                <a:solidFill>
                  <a:schemeClr val="tx1"/>
                </a:solidFill>
                <a:latin typeface="Arial" charset="0"/>
              </a:defRPr>
            </a:lvl5pPr>
            <a:lvl6pPr marL="2514600" indent="-228600" algn="ctr" defTabSz="1828800" eaLnBrk="0" fontAlgn="base" hangingPunct="0">
              <a:spcBef>
                <a:spcPct val="0"/>
              </a:spcBef>
              <a:spcAft>
                <a:spcPct val="0"/>
              </a:spcAft>
              <a:defRPr sz="1200">
                <a:solidFill>
                  <a:schemeClr val="tx1"/>
                </a:solidFill>
                <a:latin typeface="Arial" charset="0"/>
              </a:defRPr>
            </a:lvl6pPr>
            <a:lvl7pPr marL="2971800" indent="-228600" algn="ctr" defTabSz="1828800" eaLnBrk="0" fontAlgn="base" hangingPunct="0">
              <a:spcBef>
                <a:spcPct val="0"/>
              </a:spcBef>
              <a:spcAft>
                <a:spcPct val="0"/>
              </a:spcAft>
              <a:defRPr sz="1200">
                <a:solidFill>
                  <a:schemeClr val="tx1"/>
                </a:solidFill>
                <a:latin typeface="Arial" charset="0"/>
              </a:defRPr>
            </a:lvl7pPr>
            <a:lvl8pPr marL="3429000" indent="-228600" algn="ctr" defTabSz="1828800" eaLnBrk="0" fontAlgn="base" hangingPunct="0">
              <a:spcBef>
                <a:spcPct val="0"/>
              </a:spcBef>
              <a:spcAft>
                <a:spcPct val="0"/>
              </a:spcAft>
              <a:defRPr sz="1200">
                <a:solidFill>
                  <a:schemeClr val="tx1"/>
                </a:solidFill>
                <a:latin typeface="Arial" charset="0"/>
              </a:defRPr>
            </a:lvl8pPr>
            <a:lvl9pPr marL="3886200" indent="-228600" algn="ctr" defTabSz="1828800" eaLnBrk="0" fontAlgn="base" hangingPunct="0">
              <a:spcBef>
                <a:spcPct val="0"/>
              </a:spcBef>
              <a:spcAft>
                <a:spcPct val="0"/>
              </a:spcAft>
              <a:defRPr sz="1200">
                <a:solidFill>
                  <a:schemeClr val="tx1"/>
                </a:solidFill>
                <a:latin typeface="Arial" charset="0"/>
              </a:defRPr>
            </a:lvl9pPr>
          </a:lstStyle>
          <a:p>
            <a:pPr algn="l" eaLnBrk="1" hangingPunct="1">
              <a:spcBef>
                <a:spcPct val="50000"/>
              </a:spcBef>
            </a:pPr>
            <a:r>
              <a:rPr lang="en-US" sz="400"/>
              <a:t> </a:t>
            </a:r>
          </a:p>
        </p:txBody>
      </p:sp>
      <p:sp>
        <p:nvSpPr>
          <p:cNvPr id="70812" name="Text Box 43"/>
          <p:cNvSpPr txBox="1">
            <a:spLocks noChangeArrowheads="1"/>
          </p:cNvSpPr>
          <p:nvPr/>
        </p:nvSpPr>
        <p:spPr bwMode="auto">
          <a:xfrm>
            <a:off x="15446375" y="7397750"/>
            <a:ext cx="425450" cy="219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lIns="182880" tIns="91440" rIns="182880" bIns="91440">
            <a:spAutoFit/>
          </a:bodyPr>
          <a:lstStyle>
            <a:lvl1pPr defTabSz="1828800" eaLnBrk="0" hangingPunct="0">
              <a:defRPr sz="1200">
                <a:solidFill>
                  <a:schemeClr val="tx1"/>
                </a:solidFill>
                <a:latin typeface="Arial" charset="0"/>
              </a:defRPr>
            </a:lvl1pPr>
            <a:lvl2pPr marL="742950" indent="-285750" defTabSz="1828800" eaLnBrk="0" hangingPunct="0">
              <a:defRPr sz="1200">
                <a:solidFill>
                  <a:schemeClr val="tx1"/>
                </a:solidFill>
                <a:latin typeface="Arial" charset="0"/>
              </a:defRPr>
            </a:lvl2pPr>
            <a:lvl3pPr marL="1143000" indent="-228600" defTabSz="1828800" eaLnBrk="0" hangingPunct="0">
              <a:defRPr sz="1200">
                <a:solidFill>
                  <a:schemeClr val="tx1"/>
                </a:solidFill>
                <a:latin typeface="Arial" charset="0"/>
              </a:defRPr>
            </a:lvl3pPr>
            <a:lvl4pPr marL="1600200" indent="-228600" defTabSz="1828800" eaLnBrk="0" hangingPunct="0">
              <a:defRPr sz="1200">
                <a:solidFill>
                  <a:schemeClr val="tx1"/>
                </a:solidFill>
                <a:latin typeface="Arial" charset="0"/>
              </a:defRPr>
            </a:lvl4pPr>
            <a:lvl5pPr marL="2057400" indent="-228600" defTabSz="1828800" eaLnBrk="0" hangingPunct="0">
              <a:defRPr sz="1200">
                <a:solidFill>
                  <a:schemeClr val="tx1"/>
                </a:solidFill>
                <a:latin typeface="Arial" charset="0"/>
              </a:defRPr>
            </a:lvl5pPr>
            <a:lvl6pPr marL="2514600" indent="-228600" algn="ctr" defTabSz="1828800" eaLnBrk="0" fontAlgn="base" hangingPunct="0">
              <a:spcBef>
                <a:spcPct val="0"/>
              </a:spcBef>
              <a:spcAft>
                <a:spcPct val="0"/>
              </a:spcAft>
              <a:defRPr sz="1200">
                <a:solidFill>
                  <a:schemeClr val="tx1"/>
                </a:solidFill>
                <a:latin typeface="Arial" charset="0"/>
              </a:defRPr>
            </a:lvl6pPr>
            <a:lvl7pPr marL="2971800" indent="-228600" algn="ctr" defTabSz="1828800" eaLnBrk="0" fontAlgn="base" hangingPunct="0">
              <a:spcBef>
                <a:spcPct val="0"/>
              </a:spcBef>
              <a:spcAft>
                <a:spcPct val="0"/>
              </a:spcAft>
              <a:defRPr sz="1200">
                <a:solidFill>
                  <a:schemeClr val="tx1"/>
                </a:solidFill>
                <a:latin typeface="Arial" charset="0"/>
              </a:defRPr>
            </a:lvl7pPr>
            <a:lvl8pPr marL="3429000" indent="-228600" algn="ctr" defTabSz="1828800" eaLnBrk="0" fontAlgn="base" hangingPunct="0">
              <a:spcBef>
                <a:spcPct val="0"/>
              </a:spcBef>
              <a:spcAft>
                <a:spcPct val="0"/>
              </a:spcAft>
              <a:defRPr sz="1200">
                <a:solidFill>
                  <a:schemeClr val="tx1"/>
                </a:solidFill>
                <a:latin typeface="Arial" charset="0"/>
              </a:defRPr>
            </a:lvl8pPr>
            <a:lvl9pPr marL="3886200" indent="-228600" algn="ctr" defTabSz="1828800" eaLnBrk="0" fontAlgn="base" hangingPunct="0">
              <a:spcBef>
                <a:spcPct val="0"/>
              </a:spcBef>
              <a:spcAft>
                <a:spcPct val="0"/>
              </a:spcAft>
              <a:defRPr sz="1200">
                <a:solidFill>
                  <a:schemeClr val="tx1"/>
                </a:solidFill>
                <a:latin typeface="Arial" charset="0"/>
              </a:defRPr>
            </a:lvl9pPr>
          </a:lstStyle>
          <a:p>
            <a:pPr algn="l" eaLnBrk="1" hangingPunct="1">
              <a:spcBef>
                <a:spcPct val="50000"/>
              </a:spcBef>
            </a:pPr>
            <a:r>
              <a:rPr lang="en-US" sz="400"/>
              <a:t> </a:t>
            </a:r>
          </a:p>
        </p:txBody>
      </p:sp>
      <p:sp>
        <p:nvSpPr>
          <p:cNvPr id="70813" name="Freeform 45"/>
          <p:cNvSpPr>
            <a:spLocks/>
          </p:cNvSpPr>
          <p:nvPr/>
        </p:nvSpPr>
        <p:spPr bwMode="auto">
          <a:xfrm>
            <a:off x="15478125" y="7350125"/>
            <a:ext cx="171450" cy="187325"/>
          </a:xfrm>
          <a:custGeom>
            <a:avLst/>
            <a:gdLst>
              <a:gd name="T0" fmla="*/ 0 w 106"/>
              <a:gd name="T1" fmla="*/ 2147483647 h 156"/>
              <a:gd name="T2" fmla="*/ 2147483647 w 106"/>
              <a:gd name="T3" fmla="*/ 2147483647 h 156"/>
              <a:gd name="T4" fmla="*/ 2147483647 w 106"/>
              <a:gd name="T5" fmla="*/ 0 h 156"/>
              <a:gd name="T6" fmla="*/ 2147483647 w 106"/>
              <a:gd name="T7" fmla="*/ 2147483647 h 156"/>
              <a:gd name="T8" fmla="*/ 2147483647 w 106"/>
              <a:gd name="T9" fmla="*/ 2147483647 h 156"/>
              <a:gd name="T10" fmla="*/ 2147483647 w 106"/>
              <a:gd name="T11" fmla="*/ 2147483647 h 156"/>
              <a:gd name="T12" fmla="*/ 0 60000 65536"/>
              <a:gd name="T13" fmla="*/ 0 60000 65536"/>
              <a:gd name="T14" fmla="*/ 0 60000 65536"/>
              <a:gd name="T15" fmla="*/ 0 60000 65536"/>
              <a:gd name="T16" fmla="*/ 0 60000 65536"/>
              <a:gd name="T17" fmla="*/ 0 60000 65536"/>
              <a:gd name="T18" fmla="*/ 0 w 106"/>
              <a:gd name="T19" fmla="*/ 0 h 156"/>
              <a:gd name="T20" fmla="*/ 106 w 106"/>
              <a:gd name="T21" fmla="*/ 156 h 156"/>
            </a:gdLst>
            <a:ahLst/>
            <a:cxnLst>
              <a:cxn ang="T12">
                <a:pos x="T0" y="T1"/>
              </a:cxn>
              <a:cxn ang="T13">
                <a:pos x="T2" y="T3"/>
              </a:cxn>
              <a:cxn ang="T14">
                <a:pos x="T4" y="T5"/>
              </a:cxn>
              <a:cxn ang="T15">
                <a:pos x="T6" y="T7"/>
              </a:cxn>
              <a:cxn ang="T16">
                <a:pos x="T8" y="T9"/>
              </a:cxn>
              <a:cxn ang="T17">
                <a:pos x="T10" y="T11"/>
              </a:cxn>
            </a:cxnLst>
            <a:rect l="T18" t="T19" r="T20" b="T21"/>
            <a:pathLst>
              <a:path w="106" h="156">
                <a:moveTo>
                  <a:pt x="0" y="82"/>
                </a:moveTo>
                <a:lnTo>
                  <a:pt x="21" y="155"/>
                </a:lnTo>
                <a:lnTo>
                  <a:pt x="32" y="0"/>
                </a:lnTo>
                <a:lnTo>
                  <a:pt x="67" y="156"/>
                </a:lnTo>
                <a:lnTo>
                  <a:pt x="85" y="6"/>
                </a:lnTo>
                <a:lnTo>
                  <a:pt x="106" y="94"/>
                </a:lnTo>
              </a:path>
            </a:pathLst>
          </a:custGeom>
          <a:noFill/>
          <a:ln w="12700" cmpd="sng">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70814" name="Freeform 185"/>
          <p:cNvSpPr>
            <a:spLocks/>
          </p:cNvSpPr>
          <p:nvPr/>
        </p:nvSpPr>
        <p:spPr bwMode="auto">
          <a:xfrm flipV="1">
            <a:off x="12928600" y="7454900"/>
            <a:ext cx="2544763" cy="131763"/>
          </a:xfrm>
          <a:custGeom>
            <a:avLst/>
            <a:gdLst>
              <a:gd name="T0" fmla="*/ 2147483647 w 1005417"/>
              <a:gd name="T1" fmla="*/ 30243490 h 83723"/>
              <a:gd name="T2" fmla="*/ 0 w 1005417"/>
              <a:gd name="T3" fmla="*/ 86400 h 83723"/>
              <a:gd name="T4" fmla="*/ 0 60000 65536"/>
              <a:gd name="T5" fmla="*/ 0 60000 65536"/>
            </a:gdLst>
            <a:ahLst/>
            <a:cxnLst>
              <a:cxn ang="T4">
                <a:pos x="T0" y="T1"/>
              </a:cxn>
              <a:cxn ang="T5">
                <a:pos x="T2" y="T3"/>
              </a:cxn>
            </a:cxnLst>
            <a:rect l="0" t="0" r="r" b="b"/>
            <a:pathLst>
              <a:path w="1005417" h="83723">
                <a:moveTo>
                  <a:pt x="1005417" y="83723"/>
                </a:moveTo>
                <a:cubicBezTo>
                  <a:pt x="751417" y="17498"/>
                  <a:pt x="416983" y="-2472"/>
                  <a:pt x="0" y="239"/>
                </a:cubicBezTo>
              </a:path>
            </a:pathLst>
          </a:custGeom>
          <a:noFill/>
          <a:ln w="19050" cap="flat" cmpd="sng" algn="ctr">
            <a:solidFill>
              <a:schemeClr val="tx1"/>
            </a:solidFill>
            <a:prstDash val="solid"/>
            <a:round/>
            <a:headEnd type="none" w="med" len="med"/>
            <a:tailEnd type="none" w="med" len="me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70815" name="Text Box 122"/>
          <p:cNvSpPr txBox="1">
            <a:spLocks noChangeArrowheads="1"/>
          </p:cNvSpPr>
          <p:nvPr/>
        </p:nvSpPr>
        <p:spPr bwMode="auto">
          <a:xfrm>
            <a:off x="15263813" y="6634163"/>
            <a:ext cx="352425" cy="1539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1200">
                <a:solidFill>
                  <a:schemeClr val="tx1"/>
                </a:solidFill>
                <a:latin typeface="Arial" charset="0"/>
              </a:defRPr>
            </a:lvl1pPr>
            <a:lvl2pPr marL="742950" indent="-285750" eaLnBrk="0" hangingPunct="0">
              <a:defRPr sz="1200">
                <a:solidFill>
                  <a:schemeClr val="tx1"/>
                </a:solidFill>
                <a:latin typeface="Arial" charset="0"/>
              </a:defRPr>
            </a:lvl2pPr>
            <a:lvl3pPr marL="1143000" indent="-228600" eaLnBrk="0" hangingPunct="0">
              <a:defRPr sz="1200">
                <a:solidFill>
                  <a:schemeClr val="tx1"/>
                </a:solidFill>
                <a:latin typeface="Arial" charset="0"/>
              </a:defRPr>
            </a:lvl3pPr>
            <a:lvl4pPr marL="1600200" indent="-228600" eaLnBrk="0" hangingPunct="0">
              <a:defRPr sz="1200">
                <a:solidFill>
                  <a:schemeClr val="tx1"/>
                </a:solidFill>
                <a:latin typeface="Arial" charset="0"/>
              </a:defRPr>
            </a:lvl4pPr>
            <a:lvl5pPr marL="2057400" indent="-228600" eaLnBrk="0" hangingPunct="0">
              <a:defRPr sz="1200">
                <a:solidFill>
                  <a:schemeClr val="tx1"/>
                </a:solidFill>
                <a:latin typeface="Arial" charset="0"/>
              </a:defRPr>
            </a:lvl5pPr>
            <a:lvl6pPr marL="2514600" indent="-228600" algn="ctr" eaLnBrk="0" fontAlgn="base" hangingPunct="0">
              <a:spcBef>
                <a:spcPct val="0"/>
              </a:spcBef>
              <a:spcAft>
                <a:spcPct val="0"/>
              </a:spcAft>
              <a:defRPr sz="1200">
                <a:solidFill>
                  <a:schemeClr val="tx1"/>
                </a:solidFill>
                <a:latin typeface="Arial" charset="0"/>
              </a:defRPr>
            </a:lvl6pPr>
            <a:lvl7pPr marL="2971800" indent="-228600" algn="ctr" eaLnBrk="0" fontAlgn="base" hangingPunct="0">
              <a:spcBef>
                <a:spcPct val="0"/>
              </a:spcBef>
              <a:spcAft>
                <a:spcPct val="0"/>
              </a:spcAft>
              <a:defRPr sz="1200">
                <a:solidFill>
                  <a:schemeClr val="tx1"/>
                </a:solidFill>
                <a:latin typeface="Arial" charset="0"/>
              </a:defRPr>
            </a:lvl7pPr>
            <a:lvl8pPr marL="3429000" indent="-228600" algn="ctr" eaLnBrk="0" fontAlgn="base" hangingPunct="0">
              <a:spcBef>
                <a:spcPct val="0"/>
              </a:spcBef>
              <a:spcAft>
                <a:spcPct val="0"/>
              </a:spcAft>
              <a:defRPr sz="1200">
                <a:solidFill>
                  <a:schemeClr val="tx1"/>
                </a:solidFill>
                <a:latin typeface="Arial" charset="0"/>
              </a:defRPr>
            </a:lvl8pPr>
            <a:lvl9pPr marL="3886200" indent="-228600" algn="ctr" eaLnBrk="0" fontAlgn="base" hangingPunct="0">
              <a:spcBef>
                <a:spcPct val="0"/>
              </a:spcBef>
              <a:spcAft>
                <a:spcPct val="0"/>
              </a:spcAft>
              <a:defRPr sz="1200">
                <a:solidFill>
                  <a:schemeClr val="tx1"/>
                </a:solidFill>
                <a:latin typeface="Arial" charset="0"/>
              </a:defRPr>
            </a:lvl9pPr>
          </a:lstStyle>
          <a:p>
            <a:pPr eaLnBrk="1" hangingPunct="1">
              <a:spcBef>
                <a:spcPct val="50000"/>
              </a:spcBef>
            </a:pPr>
            <a:r>
              <a:rPr lang="en-US" sz="400"/>
              <a:t>Revers</a:t>
            </a:r>
          </a:p>
        </p:txBody>
      </p:sp>
      <p:sp>
        <p:nvSpPr>
          <p:cNvPr id="70816" name="Text Box 122"/>
          <p:cNvSpPr txBox="1">
            <a:spLocks noChangeArrowheads="1"/>
          </p:cNvSpPr>
          <p:nvPr/>
        </p:nvSpPr>
        <p:spPr bwMode="auto">
          <a:xfrm>
            <a:off x="15262225" y="5835650"/>
            <a:ext cx="352425" cy="153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1200">
                <a:solidFill>
                  <a:schemeClr val="tx1"/>
                </a:solidFill>
                <a:latin typeface="Arial" charset="0"/>
              </a:defRPr>
            </a:lvl1pPr>
            <a:lvl2pPr marL="742950" indent="-285750" eaLnBrk="0" hangingPunct="0">
              <a:defRPr sz="1200">
                <a:solidFill>
                  <a:schemeClr val="tx1"/>
                </a:solidFill>
                <a:latin typeface="Arial" charset="0"/>
              </a:defRPr>
            </a:lvl2pPr>
            <a:lvl3pPr marL="1143000" indent="-228600" eaLnBrk="0" hangingPunct="0">
              <a:defRPr sz="1200">
                <a:solidFill>
                  <a:schemeClr val="tx1"/>
                </a:solidFill>
                <a:latin typeface="Arial" charset="0"/>
              </a:defRPr>
            </a:lvl3pPr>
            <a:lvl4pPr marL="1600200" indent="-228600" eaLnBrk="0" hangingPunct="0">
              <a:defRPr sz="1200">
                <a:solidFill>
                  <a:schemeClr val="tx1"/>
                </a:solidFill>
                <a:latin typeface="Arial" charset="0"/>
              </a:defRPr>
            </a:lvl4pPr>
            <a:lvl5pPr marL="2057400" indent="-228600" eaLnBrk="0" hangingPunct="0">
              <a:defRPr sz="1200">
                <a:solidFill>
                  <a:schemeClr val="tx1"/>
                </a:solidFill>
                <a:latin typeface="Arial" charset="0"/>
              </a:defRPr>
            </a:lvl5pPr>
            <a:lvl6pPr marL="2514600" indent="-228600" algn="ctr" eaLnBrk="0" fontAlgn="base" hangingPunct="0">
              <a:spcBef>
                <a:spcPct val="0"/>
              </a:spcBef>
              <a:spcAft>
                <a:spcPct val="0"/>
              </a:spcAft>
              <a:defRPr sz="1200">
                <a:solidFill>
                  <a:schemeClr val="tx1"/>
                </a:solidFill>
                <a:latin typeface="Arial" charset="0"/>
              </a:defRPr>
            </a:lvl6pPr>
            <a:lvl7pPr marL="2971800" indent="-228600" algn="ctr" eaLnBrk="0" fontAlgn="base" hangingPunct="0">
              <a:spcBef>
                <a:spcPct val="0"/>
              </a:spcBef>
              <a:spcAft>
                <a:spcPct val="0"/>
              </a:spcAft>
              <a:defRPr sz="1200">
                <a:solidFill>
                  <a:schemeClr val="tx1"/>
                </a:solidFill>
                <a:latin typeface="Arial" charset="0"/>
              </a:defRPr>
            </a:lvl7pPr>
            <a:lvl8pPr marL="3429000" indent="-228600" algn="ctr" eaLnBrk="0" fontAlgn="base" hangingPunct="0">
              <a:spcBef>
                <a:spcPct val="0"/>
              </a:spcBef>
              <a:spcAft>
                <a:spcPct val="0"/>
              </a:spcAft>
              <a:defRPr sz="1200">
                <a:solidFill>
                  <a:schemeClr val="tx1"/>
                </a:solidFill>
                <a:latin typeface="Arial" charset="0"/>
              </a:defRPr>
            </a:lvl8pPr>
            <a:lvl9pPr marL="3886200" indent="-228600" algn="ctr" eaLnBrk="0" fontAlgn="base" hangingPunct="0">
              <a:spcBef>
                <a:spcPct val="0"/>
              </a:spcBef>
              <a:spcAft>
                <a:spcPct val="0"/>
              </a:spcAft>
              <a:defRPr sz="1200">
                <a:solidFill>
                  <a:schemeClr val="tx1"/>
                </a:solidFill>
                <a:latin typeface="Arial" charset="0"/>
              </a:defRPr>
            </a:lvl9pPr>
          </a:lstStyle>
          <a:p>
            <a:pPr eaLnBrk="1" hangingPunct="1">
              <a:spcBef>
                <a:spcPct val="50000"/>
              </a:spcBef>
            </a:pPr>
            <a:r>
              <a:rPr lang="en-US" sz="400"/>
              <a:t>Revers</a:t>
            </a:r>
          </a:p>
        </p:txBody>
      </p:sp>
      <p:sp>
        <p:nvSpPr>
          <p:cNvPr id="70817" name="Text Box 122"/>
          <p:cNvSpPr txBox="1">
            <a:spLocks noChangeArrowheads="1"/>
          </p:cNvSpPr>
          <p:nvPr/>
        </p:nvSpPr>
        <p:spPr bwMode="auto">
          <a:xfrm>
            <a:off x="15587663" y="5262563"/>
            <a:ext cx="522287" cy="1857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1200">
                <a:solidFill>
                  <a:schemeClr val="tx1"/>
                </a:solidFill>
                <a:latin typeface="Arial" charset="0"/>
              </a:defRPr>
            </a:lvl1pPr>
            <a:lvl2pPr marL="742950" indent="-285750" eaLnBrk="0" hangingPunct="0">
              <a:defRPr sz="1200">
                <a:solidFill>
                  <a:schemeClr val="tx1"/>
                </a:solidFill>
                <a:latin typeface="Arial" charset="0"/>
              </a:defRPr>
            </a:lvl2pPr>
            <a:lvl3pPr marL="1143000" indent="-228600" eaLnBrk="0" hangingPunct="0">
              <a:defRPr sz="1200">
                <a:solidFill>
                  <a:schemeClr val="tx1"/>
                </a:solidFill>
                <a:latin typeface="Arial" charset="0"/>
              </a:defRPr>
            </a:lvl3pPr>
            <a:lvl4pPr marL="1600200" indent="-228600" eaLnBrk="0" hangingPunct="0">
              <a:defRPr sz="1200">
                <a:solidFill>
                  <a:schemeClr val="tx1"/>
                </a:solidFill>
                <a:latin typeface="Arial" charset="0"/>
              </a:defRPr>
            </a:lvl4pPr>
            <a:lvl5pPr marL="2057400" indent="-228600" eaLnBrk="0" hangingPunct="0">
              <a:defRPr sz="1200">
                <a:solidFill>
                  <a:schemeClr val="tx1"/>
                </a:solidFill>
                <a:latin typeface="Arial" charset="0"/>
              </a:defRPr>
            </a:lvl5pPr>
            <a:lvl6pPr marL="2514600" indent="-228600" algn="ctr" eaLnBrk="0" fontAlgn="base" hangingPunct="0">
              <a:spcBef>
                <a:spcPct val="0"/>
              </a:spcBef>
              <a:spcAft>
                <a:spcPct val="0"/>
              </a:spcAft>
              <a:defRPr sz="1200">
                <a:solidFill>
                  <a:schemeClr val="tx1"/>
                </a:solidFill>
                <a:latin typeface="Arial" charset="0"/>
              </a:defRPr>
            </a:lvl6pPr>
            <a:lvl7pPr marL="2971800" indent="-228600" algn="ctr" eaLnBrk="0" fontAlgn="base" hangingPunct="0">
              <a:spcBef>
                <a:spcPct val="0"/>
              </a:spcBef>
              <a:spcAft>
                <a:spcPct val="0"/>
              </a:spcAft>
              <a:defRPr sz="1200">
                <a:solidFill>
                  <a:schemeClr val="tx1"/>
                </a:solidFill>
                <a:latin typeface="Arial" charset="0"/>
              </a:defRPr>
            </a:lvl7pPr>
            <a:lvl8pPr marL="3429000" indent="-228600" algn="ctr" eaLnBrk="0" fontAlgn="base" hangingPunct="0">
              <a:spcBef>
                <a:spcPct val="0"/>
              </a:spcBef>
              <a:spcAft>
                <a:spcPct val="0"/>
              </a:spcAft>
              <a:defRPr sz="1200">
                <a:solidFill>
                  <a:schemeClr val="tx1"/>
                </a:solidFill>
                <a:latin typeface="Arial" charset="0"/>
              </a:defRPr>
            </a:lvl8pPr>
            <a:lvl9pPr marL="3886200" indent="-228600" algn="ctr" eaLnBrk="0" fontAlgn="base" hangingPunct="0">
              <a:spcBef>
                <a:spcPct val="0"/>
              </a:spcBef>
              <a:spcAft>
                <a:spcPct val="0"/>
              </a:spcAft>
              <a:defRPr sz="1200">
                <a:solidFill>
                  <a:schemeClr val="tx1"/>
                </a:solidFill>
                <a:latin typeface="Arial" charset="0"/>
              </a:defRPr>
            </a:lvl9pPr>
          </a:lstStyle>
          <a:p>
            <a:pPr eaLnBrk="1" hangingPunct="1">
              <a:spcBef>
                <a:spcPct val="50000"/>
              </a:spcBef>
            </a:pPr>
            <a:r>
              <a:rPr lang="en-US" sz="600"/>
              <a:t>PSIU6</a:t>
            </a:r>
          </a:p>
        </p:txBody>
      </p:sp>
      <p:sp>
        <p:nvSpPr>
          <p:cNvPr id="70818" name="Text Box 11"/>
          <p:cNvSpPr txBox="1">
            <a:spLocks noChangeArrowheads="1"/>
          </p:cNvSpPr>
          <p:nvPr/>
        </p:nvSpPr>
        <p:spPr bwMode="auto">
          <a:xfrm>
            <a:off x="15833725" y="9169400"/>
            <a:ext cx="1447800" cy="693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82880" tIns="91440" rIns="182880" bIns="91440">
            <a:spAutoFit/>
          </a:bodyPr>
          <a:lstStyle>
            <a:lvl1pPr defTabSz="1828800" eaLnBrk="0" hangingPunct="0">
              <a:defRPr sz="1200">
                <a:solidFill>
                  <a:schemeClr val="tx1"/>
                </a:solidFill>
                <a:latin typeface="Arial" charset="0"/>
              </a:defRPr>
            </a:lvl1pPr>
            <a:lvl2pPr marL="742950" indent="-285750" defTabSz="1828800" eaLnBrk="0" hangingPunct="0">
              <a:defRPr sz="1200">
                <a:solidFill>
                  <a:schemeClr val="tx1"/>
                </a:solidFill>
                <a:latin typeface="Arial" charset="0"/>
              </a:defRPr>
            </a:lvl2pPr>
            <a:lvl3pPr marL="1143000" indent="-228600" defTabSz="1828800" eaLnBrk="0" hangingPunct="0">
              <a:defRPr sz="1200">
                <a:solidFill>
                  <a:schemeClr val="tx1"/>
                </a:solidFill>
                <a:latin typeface="Arial" charset="0"/>
              </a:defRPr>
            </a:lvl3pPr>
            <a:lvl4pPr marL="1600200" indent="-228600" defTabSz="1828800" eaLnBrk="0" hangingPunct="0">
              <a:defRPr sz="1200">
                <a:solidFill>
                  <a:schemeClr val="tx1"/>
                </a:solidFill>
                <a:latin typeface="Arial" charset="0"/>
              </a:defRPr>
            </a:lvl4pPr>
            <a:lvl5pPr marL="2057400" indent="-228600" defTabSz="1828800" eaLnBrk="0" hangingPunct="0">
              <a:defRPr sz="1200">
                <a:solidFill>
                  <a:schemeClr val="tx1"/>
                </a:solidFill>
                <a:latin typeface="Arial" charset="0"/>
              </a:defRPr>
            </a:lvl5pPr>
            <a:lvl6pPr marL="2514600" indent="-228600" algn="ctr" defTabSz="1828800" eaLnBrk="0" fontAlgn="base" hangingPunct="0">
              <a:spcBef>
                <a:spcPct val="0"/>
              </a:spcBef>
              <a:spcAft>
                <a:spcPct val="0"/>
              </a:spcAft>
              <a:defRPr sz="1200">
                <a:solidFill>
                  <a:schemeClr val="tx1"/>
                </a:solidFill>
                <a:latin typeface="Arial" charset="0"/>
              </a:defRPr>
            </a:lvl6pPr>
            <a:lvl7pPr marL="2971800" indent="-228600" algn="ctr" defTabSz="1828800" eaLnBrk="0" fontAlgn="base" hangingPunct="0">
              <a:spcBef>
                <a:spcPct val="0"/>
              </a:spcBef>
              <a:spcAft>
                <a:spcPct val="0"/>
              </a:spcAft>
              <a:defRPr sz="1200">
                <a:solidFill>
                  <a:schemeClr val="tx1"/>
                </a:solidFill>
                <a:latin typeface="Arial" charset="0"/>
              </a:defRPr>
            </a:lvl7pPr>
            <a:lvl8pPr marL="3429000" indent="-228600" algn="ctr" defTabSz="1828800" eaLnBrk="0" fontAlgn="base" hangingPunct="0">
              <a:spcBef>
                <a:spcPct val="0"/>
              </a:spcBef>
              <a:spcAft>
                <a:spcPct val="0"/>
              </a:spcAft>
              <a:defRPr sz="1200">
                <a:solidFill>
                  <a:schemeClr val="tx1"/>
                </a:solidFill>
                <a:latin typeface="Arial" charset="0"/>
              </a:defRPr>
            </a:lvl8pPr>
            <a:lvl9pPr marL="3886200" indent="-228600" algn="ctr" defTabSz="1828800" eaLnBrk="0" fontAlgn="base" hangingPunct="0">
              <a:spcBef>
                <a:spcPct val="0"/>
              </a:spcBef>
              <a:spcAft>
                <a:spcPct val="0"/>
              </a:spcAft>
              <a:defRPr sz="1200">
                <a:solidFill>
                  <a:schemeClr val="tx1"/>
                </a:solidFill>
                <a:latin typeface="Arial" charset="0"/>
              </a:defRPr>
            </a:lvl9pPr>
          </a:lstStyle>
          <a:p>
            <a:pPr algn="l" eaLnBrk="1" hangingPunct="1">
              <a:spcBef>
                <a:spcPct val="50000"/>
              </a:spcBef>
            </a:pPr>
            <a:r>
              <a:rPr lang="en-US" sz="600" dirty="0"/>
              <a:t>I=V/R</a:t>
            </a:r>
          </a:p>
          <a:p>
            <a:pPr algn="l" eaLnBrk="1" hangingPunct="1">
              <a:spcBef>
                <a:spcPct val="50000"/>
              </a:spcBef>
            </a:pPr>
            <a:r>
              <a:rPr lang="en-US" sz="600" dirty="0"/>
              <a:t>=1V</a:t>
            </a:r>
            <a:r>
              <a:rPr lang="en-US" sz="600" dirty="0">
                <a:cs typeface="Arial" charset="0"/>
              </a:rPr>
              <a:t> (=20x</a:t>
            </a:r>
            <a:r>
              <a:rPr lang="en-US" sz="600" dirty="0">
                <a:solidFill>
                  <a:srgbClr val="7030A0"/>
                </a:solidFill>
                <a:cs typeface="Arial" charset="0"/>
              </a:rPr>
              <a:t>50mV</a:t>
            </a:r>
            <a:r>
              <a:rPr lang="en-US" sz="600" dirty="0">
                <a:cs typeface="Arial" charset="0"/>
              </a:rPr>
              <a:t>)/ </a:t>
            </a:r>
            <a:r>
              <a:rPr lang="en-US" sz="600" dirty="0">
                <a:solidFill>
                  <a:srgbClr val="A50021"/>
                </a:solidFill>
                <a:cs typeface="Arial" charset="0"/>
              </a:rPr>
              <a:t>10</a:t>
            </a:r>
            <a:r>
              <a:rPr lang="en-US" sz="600" baseline="30000" dirty="0">
                <a:solidFill>
                  <a:srgbClr val="A50021"/>
                </a:solidFill>
                <a:cs typeface="Arial" charset="0"/>
              </a:rPr>
              <a:t>4</a:t>
            </a:r>
            <a:r>
              <a:rPr lang="el-GR" sz="600" dirty="0">
                <a:solidFill>
                  <a:srgbClr val="A50021"/>
                </a:solidFill>
                <a:cs typeface="Arial" charset="0"/>
              </a:rPr>
              <a:t>Ω</a:t>
            </a:r>
            <a:endParaRPr lang="en-US" sz="600" dirty="0">
              <a:solidFill>
                <a:srgbClr val="A50021"/>
              </a:solidFill>
              <a:cs typeface="Arial" charset="0"/>
            </a:endParaRPr>
          </a:p>
          <a:p>
            <a:pPr algn="l" eaLnBrk="1" hangingPunct="1">
              <a:spcBef>
                <a:spcPct val="50000"/>
              </a:spcBef>
            </a:pPr>
            <a:r>
              <a:rPr lang="en-US" sz="600" dirty="0"/>
              <a:t>=10</a:t>
            </a:r>
            <a:r>
              <a:rPr lang="en-US" sz="600" baseline="30000" dirty="0"/>
              <a:t>-4 </a:t>
            </a:r>
            <a:r>
              <a:rPr lang="en-US" sz="600" dirty="0"/>
              <a:t>A </a:t>
            </a:r>
          </a:p>
          <a:p>
            <a:pPr algn="l" eaLnBrk="1" hangingPunct="1">
              <a:spcBef>
                <a:spcPct val="50000"/>
              </a:spcBef>
            </a:pPr>
            <a:r>
              <a:rPr lang="en-US" sz="600" dirty="0"/>
              <a:t>=</a:t>
            </a:r>
            <a:r>
              <a:rPr lang="en-US" sz="600" dirty="0">
                <a:solidFill>
                  <a:srgbClr val="7030A0"/>
                </a:solidFill>
              </a:rPr>
              <a:t>100 </a:t>
            </a:r>
            <a:r>
              <a:rPr lang="el-GR" sz="600" dirty="0">
                <a:solidFill>
                  <a:srgbClr val="7030A0"/>
                </a:solidFill>
                <a:cs typeface="Arial" charset="0"/>
              </a:rPr>
              <a:t>μ</a:t>
            </a:r>
            <a:r>
              <a:rPr lang="en-US" sz="600" dirty="0">
                <a:solidFill>
                  <a:srgbClr val="7030A0"/>
                </a:solidFill>
                <a:cs typeface="Arial" charset="0"/>
              </a:rPr>
              <a:t>A</a:t>
            </a:r>
            <a:endParaRPr lang="el-GR" sz="600" dirty="0">
              <a:solidFill>
                <a:srgbClr val="7030A0"/>
              </a:solidFill>
              <a:cs typeface="Arial" charset="0"/>
            </a:endParaRPr>
          </a:p>
        </p:txBody>
      </p:sp>
      <p:cxnSp>
        <p:nvCxnSpPr>
          <p:cNvPr id="70819" name="AutoShape 88"/>
          <p:cNvCxnSpPr>
            <a:cxnSpLocks noChangeShapeType="1"/>
            <a:stCxn id="173" idx="1"/>
            <a:endCxn id="70667" idx="2"/>
          </p:cNvCxnSpPr>
          <p:nvPr/>
        </p:nvCxnSpPr>
        <p:spPr bwMode="auto">
          <a:xfrm rot="10800000">
            <a:off x="14630400" y="3192463"/>
            <a:ext cx="201613" cy="3427412"/>
          </a:xfrm>
          <a:prstGeom prst="bentConnector3">
            <a:avLst>
              <a:gd name="adj1" fmla="val 213588"/>
            </a:avLst>
          </a:prstGeom>
          <a:noFill/>
          <a:ln w="38100">
            <a:solidFill>
              <a:srgbClr val="CC0000"/>
            </a:solidFill>
            <a:miter lim="800000"/>
            <a:headEnd/>
            <a:tailEnd/>
          </a:ln>
          <a:extLst>
            <a:ext uri="{909E8E84-426E-40DD-AFC4-6F175D3DCCD1}">
              <a14:hiddenFill xmlns:a14="http://schemas.microsoft.com/office/drawing/2010/main">
                <a:noFill/>
              </a14:hiddenFill>
            </a:ext>
          </a:extLst>
        </p:spPr>
      </p:cxnSp>
      <p:sp>
        <p:nvSpPr>
          <p:cNvPr id="70820" name="Text Box 122"/>
          <p:cNvSpPr txBox="1">
            <a:spLocks noChangeArrowheads="1"/>
          </p:cNvSpPr>
          <p:nvPr/>
        </p:nvSpPr>
        <p:spPr bwMode="auto">
          <a:xfrm>
            <a:off x="14870113" y="5000625"/>
            <a:ext cx="1893887"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1200">
                <a:solidFill>
                  <a:schemeClr val="tx1"/>
                </a:solidFill>
                <a:latin typeface="Arial" charset="0"/>
              </a:defRPr>
            </a:lvl1pPr>
            <a:lvl2pPr marL="742950" indent="-285750" eaLnBrk="0" hangingPunct="0">
              <a:defRPr sz="1200">
                <a:solidFill>
                  <a:schemeClr val="tx1"/>
                </a:solidFill>
                <a:latin typeface="Arial" charset="0"/>
              </a:defRPr>
            </a:lvl2pPr>
            <a:lvl3pPr marL="1143000" indent="-228600" eaLnBrk="0" hangingPunct="0">
              <a:defRPr sz="1200">
                <a:solidFill>
                  <a:schemeClr val="tx1"/>
                </a:solidFill>
                <a:latin typeface="Arial" charset="0"/>
              </a:defRPr>
            </a:lvl3pPr>
            <a:lvl4pPr marL="1600200" indent="-228600" eaLnBrk="0" hangingPunct="0">
              <a:defRPr sz="1200">
                <a:solidFill>
                  <a:schemeClr val="tx1"/>
                </a:solidFill>
                <a:latin typeface="Arial" charset="0"/>
              </a:defRPr>
            </a:lvl4pPr>
            <a:lvl5pPr marL="2057400" indent="-228600" eaLnBrk="0" hangingPunct="0">
              <a:defRPr sz="1200">
                <a:solidFill>
                  <a:schemeClr val="tx1"/>
                </a:solidFill>
                <a:latin typeface="Arial" charset="0"/>
              </a:defRPr>
            </a:lvl5pPr>
            <a:lvl6pPr marL="2514600" indent="-228600" algn="ctr" eaLnBrk="0" fontAlgn="base" hangingPunct="0">
              <a:spcBef>
                <a:spcPct val="0"/>
              </a:spcBef>
              <a:spcAft>
                <a:spcPct val="0"/>
              </a:spcAft>
              <a:defRPr sz="1200">
                <a:solidFill>
                  <a:schemeClr val="tx1"/>
                </a:solidFill>
                <a:latin typeface="Arial" charset="0"/>
              </a:defRPr>
            </a:lvl6pPr>
            <a:lvl7pPr marL="2971800" indent="-228600" algn="ctr" eaLnBrk="0" fontAlgn="base" hangingPunct="0">
              <a:spcBef>
                <a:spcPct val="0"/>
              </a:spcBef>
              <a:spcAft>
                <a:spcPct val="0"/>
              </a:spcAft>
              <a:defRPr sz="1200">
                <a:solidFill>
                  <a:schemeClr val="tx1"/>
                </a:solidFill>
                <a:latin typeface="Arial" charset="0"/>
              </a:defRPr>
            </a:lvl7pPr>
            <a:lvl8pPr marL="3429000" indent="-228600" algn="ctr" eaLnBrk="0" fontAlgn="base" hangingPunct="0">
              <a:spcBef>
                <a:spcPct val="0"/>
              </a:spcBef>
              <a:spcAft>
                <a:spcPct val="0"/>
              </a:spcAft>
              <a:defRPr sz="1200">
                <a:solidFill>
                  <a:schemeClr val="tx1"/>
                </a:solidFill>
                <a:latin typeface="Arial" charset="0"/>
              </a:defRPr>
            </a:lvl8pPr>
            <a:lvl9pPr marL="3886200" indent="-228600" algn="ctr" eaLnBrk="0" fontAlgn="base" hangingPunct="0">
              <a:spcBef>
                <a:spcPct val="0"/>
              </a:spcBef>
              <a:spcAft>
                <a:spcPct val="0"/>
              </a:spcAft>
              <a:defRPr sz="1200">
                <a:solidFill>
                  <a:schemeClr val="tx1"/>
                </a:solidFill>
                <a:latin typeface="Arial" charset="0"/>
              </a:defRPr>
            </a:lvl9pPr>
          </a:lstStyle>
          <a:p>
            <a:pPr eaLnBrk="1" hangingPunct="1">
              <a:spcBef>
                <a:spcPct val="50000"/>
              </a:spcBef>
            </a:pPr>
            <a:r>
              <a:rPr lang="en-US" sz="1800" b="1"/>
              <a:t>Isolators</a:t>
            </a:r>
          </a:p>
        </p:txBody>
      </p:sp>
    </p:spTree>
  </p:cSld>
  <p:clrMapOvr>
    <a:masterClrMapping/>
  </p:clrMapOvr>
  <p:timing>
    <p:tnLst>
      <p:par>
        <p:cTn id="1" dur="indefinite" restart="never" nodeType="tmRoot"/>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Rectangle 2"/>
          <p:cNvSpPr>
            <a:spLocks noChangeArrowheads="1"/>
          </p:cNvSpPr>
          <p:nvPr/>
        </p:nvSpPr>
        <p:spPr bwMode="auto">
          <a:xfrm>
            <a:off x="0" y="0"/>
            <a:ext cx="18288000" cy="990600"/>
          </a:xfrm>
          <a:prstGeom prst="rect">
            <a:avLst/>
          </a:prstGeom>
          <a:gradFill rotWithShape="1">
            <a:gsLst>
              <a:gs pos="0">
                <a:srgbClr val="CACACA"/>
              </a:gs>
              <a:gs pos="50000">
                <a:srgbClr val="EAEAEA"/>
              </a:gs>
              <a:gs pos="100000">
                <a:srgbClr val="CACACA"/>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lIns="182880" tIns="91440" rIns="182880" bIns="91440" anchor="ctr"/>
          <a:lstStyle/>
          <a:p>
            <a:pPr defTabSz="1828800"/>
            <a:r>
              <a:rPr lang="en-US" sz="3600" b="1" dirty="0" smtClean="0">
                <a:solidFill>
                  <a:srgbClr val="A50021"/>
                </a:solidFill>
              </a:rPr>
              <a:t>Software Zapper  </a:t>
            </a:r>
            <a:r>
              <a:rPr lang="en-US" sz="2000" b="1" dirty="0">
                <a:solidFill>
                  <a:srgbClr val="0033CC"/>
                </a:solidFill>
              </a:rPr>
              <a:t>(</a:t>
            </a:r>
            <a:r>
              <a:rPr lang="en-US" sz="2000" b="1" dirty="0" smtClean="0">
                <a:solidFill>
                  <a:srgbClr val="0033CC"/>
                </a:solidFill>
              </a:rPr>
              <a:t>Currently unfinished</a:t>
            </a:r>
            <a:r>
              <a:rPr lang="en-US" sz="2000" b="1" dirty="0">
                <a:solidFill>
                  <a:srgbClr val="0033CC"/>
                </a:solidFill>
              </a:rPr>
              <a:t>,</a:t>
            </a:r>
            <a:r>
              <a:rPr lang="en-US" sz="2000" b="1" dirty="0" smtClean="0">
                <a:solidFill>
                  <a:srgbClr val="0033CC"/>
                </a:solidFill>
              </a:rPr>
              <a:t> and not used)</a:t>
            </a:r>
            <a:endParaRPr lang="en-US" sz="3200" b="1" dirty="0">
              <a:solidFill>
                <a:srgbClr val="0033CC"/>
              </a:solidFill>
            </a:endParaRPr>
          </a:p>
        </p:txBody>
      </p:sp>
      <p:sp>
        <p:nvSpPr>
          <p:cNvPr id="68611" name="Rectangle 4"/>
          <p:cNvSpPr>
            <a:spLocks noChangeArrowheads="1"/>
          </p:cNvSpPr>
          <p:nvPr/>
        </p:nvSpPr>
        <p:spPr bwMode="auto">
          <a:xfrm>
            <a:off x="304800" y="1295400"/>
            <a:ext cx="15849600" cy="28623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marL="342900" indent="-342900" algn="l">
              <a:lnSpc>
                <a:spcPct val="150000"/>
              </a:lnSpc>
              <a:buFont typeface="Arial" pitchFamily="34" charset="0"/>
              <a:buChar char="•"/>
            </a:pPr>
            <a:r>
              <a:rPr lang="en-US" sz="2400" b="1" dirty="0" smtClean="0">
                <a:solidFill>
                  <a:srgbClr val="0033CC"/>
                </a:solidFill>
              </a:rPr>
              <a:t>The zapper was designed to zap stimulation artifacts on ONLY ONE recording channel.</a:t>
            </a:r>
          </a:p>
          <a:p>
            <a:pPr marL="342900" indent="-342900" algn="l">
              <a:lnSpc>
                <a:spcPct val="150000"/>
              </a:lnSpc>
              <a:buFont typeface="Arial" pitchFamily="34" charset="0"/>
              <a:buChar char="•"/>
            </a:pPr>
            <a:r>
              <a:rPr lang="en-US" sz="2400" b="1" dirty="0" smtClean="0">
                <a:solidFill>
                  <a:srgbClr val="0033CC"/>
                </a:solidFill>
              </a:rPr>
              <a:t>The engine of the zapper (Zapper.cpp</a:t>
            </a:r>
            <a:r>
              <a:rPr lang="en-US" sz="2400" b="1" dirty="0">
                <a:solidFill>
                  <a:srgbClr val="0033CC"/>
                </a:solidFill>
              </a:rPr>
              <a:t>)</a:t>
            </a:r>
            <a:r>
              <a:rPr lang="en-US" sz="2400" b="1" dirty="0" smtClean="0">
                <a:solidFill>
                  <a:srgbClr val="0033CC"/>
                </a:solidFill>
              </a:rPr>
              <a:t> is in </a:t>
            </a:r>
            <a:r>
              <a:rPr lang="en-US" sz="2400" b="1" dirty="0" err="1" smtClean="0">
                <a:solidFill>
                  <a:srgbClr val="0033CC"/>
                </a:solidFill>
              </a:rPr>
              <a:t>DAS_sv</a:t>
            </a:r>
            <a:r>
              <a:rPr lang="en-US" sz="2400" b="1" dirty="0" smtClean="0">
                <a:solidFill>
                  <a:srgbClr val="0033CC"/>
                </a:solidFill>
              </a:rPr>
              <a:t>.</a:t>
            </a:r>
          </a:p>
          <a:p>
            <a:pPr marL="342900" indent="-342900" algn="l">
              <a:lnSpc>
                <a:spcPct val="150000"/>
              </a:lnSpc>
              <a:buFont typeface="Arial" pitchFamily="34" charset="0"/>
              <a:buChar char="•"/>
            </a:pPr>
            <a:r>
              <a:rPr lang="en-US" sz="2400" b="1" dirty="0" smtClean="0">
                <a:solidFill>
                  <a:srgbClr val="0033CC"/>
                </a:solidFill>
              </a:rPr>
              <a:t>ANTS can initiate and control the behavior. </a:t>
            </a:r>
          </a:p>
          <a:p>
            <a:pPr marL="457200" indent="-457200" algn="l">
              <a:lnSpc>
                <a:spcPct val="150000"/>
              </a:lnSpc>
              <a:buFont typeface="Arial" pitchFamily="34" charset="0"/>
              <a:buChar char="•"/>
            </a:pPr>
            <a:endParaRPr lang="en-US" sz="2400" b="1" dirty="0" smtClean="0">
              <a:solidFill>
                <a:srgbClr val="0033CC"/>
              </a:solidFill>
            </a:endParaRPr>
          </a:p>
          <a:p>
            <a:pPr marL="342900" indent="-342900" algn="l">
              <a:lnSpc>
                <a:spcPct val="150000"/>
              </a:lnSpc>
              <a:buFont typeface="Arial" pitchFamily="34" charset="0"/>
              <a:buChar char="•"/>
            </a:pPr>
            <a:endParaRPr lang="en-US" sz="2400" b="1" dirty="0">
              <a:solidFill>
                <a:srgbClr val="0033CC"/>
              </a:solidFill>
            </a:endParaRPr>
          </a:p>
        </p:txBody>
      </p:sp>
    </p:spTree>
    <p:extLst>
      <p:ext uri="{BB962C8B-B14F-4D97-AF65-F5344CB8AC3E}">
        <p14:creationId xmlns:p14="http://schemas.microsoft.com/office/powerpoint/2010/main" val="2589935722"/>
      </p:ext>
    </p:extLst>
  </p:cSld>
  <p:clrMapOvr>
    <a:masterClrMapping/>
  </p:clrMapOvr>
  <p:timing>
    <p:tnLst>
      <p:par>
        <p:cTn id="1" dur="indefinite" restart="never" nodeType="tmRoot"/>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Rectangle 2"/>
          <p:cNvSpPr>
            <a:spLocks noChangeArrowheads="1"/>
          </p:cNvSpPr>
          <p:nvPr/>
        </p:nvSpPr>
        <p:spPr bwMode="auto">
          <a:xfrm>
            <a:off x="0" y="0"/>
            <a:ext cx="18288000" cy="990600"/>
          </a:xfrm>
          <a:prstGeom prst="rect">
            <a:avLst/>
          </a:prstGeom>
          <a:gradFill rotWithShape="1">
            <a:gsLst>
              <a:gs pos="0">
                <a:srgbClr val="CACACA"/>
              </a:gs>
              <a:gs pos="50000">
                <a:srgbClr val="EAEAEA"/>
              </a:gs>
              <a:gs pos="100000">
                <a:srgbClr val="CACACA"/>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lIns="182880" tIns="91440" rIns="182880" bIns="91440" anchor="ctr"/>
          <a:lstStyle/>
          <a:p>
            <a:pPr defTabSz="1828800"/>
            <a:r>
              <a:rPr lang="en-US" sz="3600" b="1" dirty="0" smtClean="0">
                <a:solidFill>
                  <a:srgbClr val="A50021"/>
                </a:solidFill>
              </a:rPr>
              <a:t>Orthodromic </a:t>
            </a:r>
            <a:r>
              <a:rPr lang="en-US" sz="3600" b="1" dirty="0">
                <a:solidFill>
                  <a:srgbClr val="A50021"/>
                </a:solidFill>
              </a:rPr>
              <a:t>stimulation</a:t>
            </a:r>
          </a:p>
        </p:txBody>
      </p:sp>
      <p:sp>
        <p:nvSpPr>
          <p:cNvPr id="68611" name="Rectangle 4"/>
          <p:cNvSpPr>
            <a:spLocks noChangeArrowheads="1"/>
          </p:cNvSpPr>
          <p:nvPr/>
        </p:nvSpPr>
        <p:spPr bwMode="auto">
          <a:xfrm>
            <a:off x="762000" y="1371600"/>
            <a:ext cx="16078200" cy="122802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marL="342900" indent="-342900" algn="l">
              <a:lnSpc>
                <a:spcPct val="150000"/>
              </a:lnSpc>
            </a:pPr>
            <a:r>
              <a:rPr lang="en-US" sz="2400" b="1" dirty="0" smtClean="0">
                <a:solidFill>
                  <a:srgbClr val="0033CC"/>
                </a:solidFill>
              </a:rPr>
              <a:t>Orthodromic stimulation is triggered by TAS executed by DAS, and displayed &amp; recorded by ANTS.</a:t>
            </a:r>
          </a:p>
          <a:p>
            <a:pPr marL="342900" indent="-342900" algn="l">
              <a:lnSpc>
                <a:spcPct val="150000"/>
              </a:lnSpc>
            </a:pPr>
            <a:r>
              <a:rPr lang="en-US" sz="2400" b="1" dirty="0" smtClean="0">
                <a:solidFill>
                  <a:srgbClr val="0033CC"/>
                </a:solidFill>
              </a:rPr>
              <a:t>The user first clicks the orthodromic stimulation icon (</a:t>
            </a:r>
            <a:r>
              <a:rPr lang="en-US" sz="2400" b="1" dirty="0" smtClean="0">
                <a:solidFill>
                  <a:srgbClr val="0033CC"/>
                </a:solidFill>
                <a:sym typeface="Wingdings" pitchFamily="2" charset="2"/>
              </a:rPr>
              <a:t></a:t>
            </a:r>
            <a:r>
              <a:rPr lang="en-US" sz="2400" b="1" dirty="0" smtClean="0">
                <a:solidFill>
                  <a:srgbClr val="0033CC"/>
                </a:solidFill>
              </a:rPr>
              <a:t>) at ANTS, and starts the orthodromic task at TAS.</a:t>
            </a:r>
          </a:p>
          <a:p>
            <a:pPr marL="457200" indent="-457200" algn="l">
              <a:lnSpc>
                <a:spcPct val="150000"/>
              </a:lnSpc>
              <a:buAutoNum type="arabicParenR"/>
            </a:pPr>
            <a:r>
              <a:rPr lang="en-US" sz="2400" b="1" dirty="0" smtClean="0">
                <a:solidFill>
                  <a:srgbClr val="0033CC"/>
                </a:solidFill>
              </a:rPr>
              <a:t>- TAS: TAS uses </a:t>
            </a:r>
            <a:r>
              <a:rPr lang="en-US" b="1" dirty="0">
                <a:solidFill>
                  <a:srgbClr val="FF0000"/>
                </a:solidFill>
              </a:rPr>
              <a:t>SetOrthoStimGatingRelay__</a:t>
            </a:r>
            <a:r>
              <a:rPr lang="en-US" b="1" dirty="0" smtClean="0">
                <a:solidFill>
                  <a:srgbClr val="FF0000"/>
                </a:solidFill>
              </a:rPr>
              <a:t>DoThisAtLeast1msBeforeCallingOrthodromicStimulation( </a:t>
            </a:r>
            <a:r>
              <a:rPr lang="en-US" b="1" dirty="0" err="1" smtClean="0">
                <a:solidFill>
                  <a:srgbClr val="FF0000"/>
                </a:solidFill>
              </a:rPr>
              <a:t>int</a:t>
            </a:r>
            <a:r>
              <a:rPr lang="en-US" b="1" dirty="0" smtClean="0">
                <a:solidFill>
                  <a:srgbClr val="FF0000"/>
                </a:solidFill>
              </a:rPr>
              <a:t> </a:t>
            </a:r>
            <a:r>
              <a:rPr lang="en-US" b="1" dirty="0" err="1">
                <a:solidFill>
                  <a:srgbClr val="FF0000"/>
                </a:solidFill>
              </a:rPr>
              <a:t>RelayID</a:t>
            </a:r>
            <a:r>
              <a:rPr lang="en-US" b="1" dirty="0">
                <a:solidFill>
                  <a:srgbClr val="FF0000"/>
                </a:solidFill>
              </a:rPr>
              <a:t>)</a:t>
            </a:r>
            <a:r>
              <a:rPr lang="en-US" sz="2400" b="1" dirty="0">
                <a:solidFill>
                  <a:srgbClr val="FF0000"/>
                </a:solidFill>
              </a:rPr>
              <a:t> </a:t>
            </a:r>
            <a:r>
              <a:rPr lang="en-US" sz="2400" b="1" dirty="0" smtClean="0">
                <a:solidFill>
                  <a:srgbClr val="0033CC"/>
                </a:solidFill>
              </a:rPr>
              <a:t>to request </a:t>
            </a:r>
            <a:r>
              <a:rPr lang="en-US" sz="2400" b="1" dirty="0">
                <a:solidFill>
                  <a:srgbClr val="0033CC"/>
                </a:solidFill>
              </a:rPr>
              <a:t>(</a:t>
            </a:r>
            <a:r>
              <a:rPr lang="en-US" sz="1600" b="1" dirty="0">
                <a:solidFill>
                  <a:srgbClr val="0033CC"/>
                </a:solidFill>
              </a:rPr>
              <a:t>sets *</a:t>
            </a:r>
            <a:r>
              <a:rPr lang="en-US" sz="1600" b="1" dirty="0" err="1" smtClean="0">
                <a:solidFill>
                  <a:srgbClr val="0033CC"/>
                </a:solidFill>
              </a:rPr>
              <a:t>M_HeyDAS_StimGatingRequest</a:t>
            </a:r>
            <a:r>
              <a:rPr lang="en-US" sz="1600" b="1" dirty="0" smtClean="0">
                <a:solidFill>
                  <a:srgbClr val="0033CC"/>
                </a:solidFill>
              </a:rPr>
              <a:t>=1</a:t>
            </a:r>
            <a:r>
              <a:rPr lang="en-US" sz="2400" b="1" dirty="0" smtClean="0">
                <a:solidFill>
                  <a:srgbClr val="0033CC"/>
                </a:solidFill>
              </a:rPr>
              <a:t>) </a:t>
            </a:r>
            <a:r>
              <a:rPr lang="en-US" sz="2400" b="1" dirty="0" err="1" smtClean="0">
                <a:solidFill>
                  <a:srgbClr val="0033CC"/>
                </a:solidFill>
              </a:rPr>
              <a:t>DAS_sv</a:t>
            </a:r>
            <a:r>
              <a:rPr lang="en-US" sz="2400" b="1" dirty="0" smtClean="0">
                <a:solidFill>
                  <a:srgbClr val="0033CC"/>
                </a:solidFill>
              </a:rPr>
              <a:t> to set one of the stimulating Gating relays (</a:t>
            </a:r>
            <a:r>
              <a:rPr lang="en-US" sz="2400" b="1" dirty="0" err="1" smtClean="0">
                <a:solidFill>
                  <a:srgbClr val="0033CC"/>
                </a:solidFill>
              </a:rPr>
              <a:t>RelayID</a:t>
            </a:r>
            <a:r>
              <a:rPr lang="en-US" sz="2400" b="1" dirty="0" smtClean="0">
                <a:solidFill>
                  <a:srgbClr val="0033CC"/>
                </a:solidFill>
              </a:rPr>
              <a:t>) ON, sometime before a real request of orthodromic stimulation.</a:t>
            </a:r>
          </a:p>
          <a:p>
            <a:pPr lvl="1" algn="l">
              <a:lnSpc>
                <a:spcPct val="150000"/>
              </a:lnSpc>
            </a:pPr>
            <a:r>
              <a:rPr lang="en-US" sz="2400" b="1" dirty="0" smtClean="0">
                <a:solidFill>
                  <a:srgbClr val="0033CC"/>
                </a:solidFill>
              </a:rPr>
              <a:t>- DAS: Upon </a:t>
            </a:r>
            <a:r>
              <a:rPr lang="en-US" sz="2400" b="1" dirty="0">
                <a:solidFill>
                  <a:srgbClr val="0033CC"/>
                </a:solidFill>
              </a:rPr>
              <a:t>receiving the request of the gating </a:t>
            </a:r>
            <a:r>
              <a:rPr lang="en-US" sz="2400" b="1" dirty="0" smtClean="0">
                <a:solidFill>
                  <a:srgbClr val="0033CC"/>
                </a:solidFill>
              </a:rPr>
              <a:t>request (</a:t>
            </a:r>
            <a:r>
              <a:rPr lang="en-US" sz="1600" b="1" dirty="0" smtClean="0">
                <a:solidFill>
                  <a:srgbClr val="0033CC"/>
                </a:solidFill>
              </a:rPr>
              <a:t>*</a:t>
            </a:r>
            <a:r>
              <a:rPr lang="en-US" sz="1600" b="1" dirty="0" err="1" smtClean="0">
                <a:solidFill>
                  <a:srgbClr val="0033CC"/>
                </a:solidFill>
              </a:rPr>
              <a:t>M_HeyDAS_StimGatingRequest</a:t>
            </a:r>
            <a:r>
              <a:rPr lang="en-US" sz="1600" b="1" dirty="0" smtClean="0">
                <a:solidFill>
                  <a:srgbClr val="0033CC"/>
                </a:solidFill>
              </a:rPr>
              <a:t>=1</a:t>
            </a:r>
            <a:r>
              <a:rPr lang="en-US" sz="2400" b="1" dirty="0" smtClean="0">
                <a:solidFill>
                  <a:srgbClr val="0033CC"/>
                </a:solidFill>
              </a:rPr>
              <a:t>), </a:t>
            </a:r>
            <a:r>
              <a:rPr lang="en-US" sz="2400" b="1" dirty="0">
                <a:solidFill>
                  <a:srgbClr val="0033CC"/>
                </a:solidFill>
              </a:rPr>
              <a:t>DAS opens the gate </a:t>
            </a:r>
            <a:r>
              <a:rPr lang="en-US" sz="2400" b="1" dirty="0" smtClean="0">
                <a:solidFill>
                  <a:srgbClr val="0033CC"/>
                </a:solidFill>
              </a:rPr>
              <a:t>using </a:t>
            </a:r>
            <a:r>
              <a:rPr lang="en-US" sz="1600" b="1" dirty="0" err="1">
                <a:solidFill>
                  <a:srgbClr val="0033CC"/>
                </a:solidFill>
              </a:rPr>
              <a:t>Anti_Ortho_Stimulation_Loop</a:t>
            </a:r>
            <a:r>
              <a:rPr lang="en-US" sz="1600" b="1" dirty="0">
                <a:solidFill>
                  <a:srgbClr val="0033CC"/>
                </a:solidFill>
              </a:rPr>
              <a:t>()</a:t>
            </a:r>
            <a:r>
              <a:rPr lang="en-US" sz="2400" b="1" dirty="0">
                <a:solidFill>
                  <a:srgbClr val="0033CC"/>
                </a:solidFill>
              </a:rPr>
              <a:t> function.</a:t>
            </a:r>
          </a:p>
          <a:p>
            <a:pPr lvl="1" algn="l">
              <a:lnSpc>
                <a:spcPct val="150000"/>
              </a:lnSpc>
            </a:pPr>
            <a:endParaRPr lang="en-US" sz="2400" b="1" dirty="0" smtClean="0">
              <a:solidFill>
                <a:srgbClr val="0033CC"/>
              </a:solidFill>
            </a:endParaRPr>
          </a:p>
          <a:p>
            <a:pPr marL="457200" indent="-457200" algn="l">
              <a:lnSpc>
                <a:spcPct val="150000"/>
              </a:lnSpc>
              <a:buAutoNum type="arabicParenR"/>
            </a:pPr>
            <a:r>
              <a:rPr lang="en-US" sz="2400" b="1" dirty="0" smtClean="0">
                <a:solidFill>
                  <a:srgbClr val="0033CC"/>
                </a:solidFill>
              </a:rPr>
              <a:t>- TAS: TAS </a:t>
            </a:r>
            <a:r>
              <a:rPr lang="en-US" sz="2400" b="1" dirty="0">
                <a:solidFill>
                  <a:srgbClr val="0033CC"/>
                </a:solidFill>
              </a:rPr>
              <a:t>uses </a:t>
            </a:r>
            <a:r>
              <a:rPr lang="en-US" sz="1800" b="1" dirty="0" err="1" smtClean="0">
                <a:solidFill>
                  <a:srgbClr val="FF0000"/>
                </a:solidFill>
              </a:rPr>
              <a:t>OrthodromicStimulation</a:t>
            </a:r>
            <a:r>
              <a:rPr lang="en-US" sz="1800" b="1" dirty="0" smtClean="0">
                <a:solidFill>
                  <a:srgbClr val="FF0000"/>
                </a:solidFill>
              </a:rPr>
              <a:t>( )</a:t>
            </a:r>
            <a:r>
              <a:rPr lang="en-US" sz="1800" b="1" dirty="0" smtClean="0">
                <a:solidFill>
                  <a:srgbClr val="0033CC"/>
                </a:solidFill>
              </a:rPr>
              <a:t> </a:t>
            </a:r>
            <a:r>
              <a:rPr lang="en-US" sz="2400" b="1" dirty="0">
                <a:solidFill>
                  <a:srgbClr val="0033CC"/>
                </a:solidFill>
              </a:rPr>
              <a:t>to </a:t>
            </a:r>
            <a:r>
              <a:rPr lang="en-US" sz="2400" b="1" dirty="0" smtClean="0">
                <a:solidFill>
                  <a:srgbClr val="0033CC"/>
                </a:solidFill>
              </a:rPr>
              <a:t>request (</a:t>
            </a:r>
            <a:r>
              <a:rPr lang="en-US" sz="1600" b="1" dirty="0">
                <a:solidFill>
                  <a:srgbClr val="0033CC"/>
                </a:solidFill>
              </a:rPr>
              <a:t>sets *</a:t>
            </a:r>
            <a:r>
              <a:rPr lang="en-US" sz="1600" b="1" dirty="0" err="1" smtClean="0">
                <a:solidFill>
                  <a:srgbClr val="0033CC"/>
                </a:solidFill>
              </a:rPr>
              <a:t>M_HeyDAS_TheadOrthodromicJobRequest</a:t>
            </a:r>
            <a:r>
              <a:rPr lang="en-US" sz="1600" b="1" dirty="0" smtClean="0">
                <a:solidFill>
                  <a:srgbClr val="0033CC"/>
                </a:solidFill>
              </a:rPr>
              <a:t>=1</a:t>
            </a:r>
            <a:r>
              <a:rPr lang="en-US" sz="2400" b="1" dirty="0">
                <a:solidFill>
                  <a:srgbClr val="0033CC"/>
                </a:solidFill>
              </a:rPr>
              <a:t>) </a:t>
            </a:r>
            <a:r>
              <a:rPr lang="en-US" sz="2400" b="1" dirty="0" err="1">
                <a:solidFill>
                  <a:srgbClr val="0033CC"/>
                </a:solidFill>
              </a:rPr>
              <a:t>DAS_sv</a:t>
            </a:r>
            <a:r>
              <a:rPr lang="en-US" sz="2400" b="1" dirty="0">
                <a:solidFill>
                  <a:srgbClr val="0033CC"/>
                </a:solidFill>
              </a:rPr>
              <a:t> </a:t>
            </a:r>
            <a:r>
              <a:rPr lang="en-US" sz="2400" b="1" dirty="0" smtClean="0">
                <a:solidFill>
                  <a:srgbClr val="0033CC"/>
                </a:solidFill>
              </a:rPr>
              <a:t>to trigger an orthodromic stimulation </a:t>
            </a:r>
          </a:p>
          <a:p>
            <a:pPr lvl="1" algn="l">
              <a:lnSpc>
                <a:spcPct val="150000"/>
              </a:lnSpc>
            </a:pPr>
            <a:r>
              <a:rPr lang="en-US" sz="2400" b="1" dirty="0" smtClean="0">
                <a:solidFill>
                  <a:srgbClr val="0033CC"/>
                </a:solidFill>
              </a:rPr>
              <a:t>- DAS: </a:t>
            </a:r>
            <a:r>
              <a:rPr lang="en-US" sz="2400" b="1" dirty="0">
                <a:solidFill>
                  <a:srgbClr val="0033CC"/>
                </a:solidFill>
              </a:rPr>
              <a:t>Upon getting the stimulation request, DAS triggers the stimulation immediately and makes a list of estimated index of stimulation point for each channel: </a:t>
            </a:r>
            <a:r>
              <a:rPr lang="en-US" sz="1600" b="1" dirty="0" err="1">
                <a:solidFill>
                  <a:srgbClr val="0033CC"/>
                </a:solidFill>
              </a:rPr>
              <a:t>M_EstimatedOrthodromicStimPointIDX</a:t>
            </a:r>
            <a:r>
              <a:rPr lang="en-US" sz="1600" b="1" dirty="0">
                <a:solidFill>
                  <a:srgbClr val="0033CC"/>
                </a:solidFill>
              </a:rPr>
              <a:t>[</a:t>
            </a:r>
            <a:r>
              <a:rPr lang="en-US" sz="1600" b="1" dirty="0" err="1">
                <a:solidFill>
                  <a:srgbClr val="0033CC"/>
                </a:solidFill>
              </a:rPr>
              <a:t>ChanID</a:t>
            </a:r>
            <a:r>
              <a:rPr lang="en-US" sz="1600" b="1" dirty="0" smtClean="0">
                <a:solidFill>
                  <a:srgbClr val="0033CC"/>
                </a:solidFill>
              </a:rPr>
              <a:t>].  </a:t>
            </a:r>
            <a:r>
              <a:rPr lang="en-US" sz="2400" b="1" dirty="0" smtClean="0">
                <a:solidFill>
                  <a:srgbClr val="0033CC"/>
                </a:solidFill>
              </a:rPr>
              <a:t>AND, informs ANTS (*</a:t>
            </a:r>
            <a:r>
              <a:rPr lang="en-US" sz="1600" b="1" dirty="0" err="1" smtClean="0">
                <a:solidFill>
                  <a:srgbClr val="0033CC"/>
                </a:solidFill>
              </a:rPr>
              <a:t>M_HeyANTS_StimGivenToGatingDIO_X</a:t>
            </a:r>
            <a:r>
              <a:rPr lang="en-US" sz="2400" b="1" dirty="0" smtClean="0">
                <a:solidFill>
                  <a:srgbClr val="0033CC"/>
                </a:solidFill>
              </a:rPr>
              <a:t>) and MOXY (*</a:t>
            </a:r>
            <a:r>
              <a:rPr lang="en-US" sz="1600" b="1" dirty="0" err="1" smtClean="0">
                <a:solidFill>
                  <a:srgbClr val="0033CC"/>
                </a:solidFill>
              </a:rPr>
              <a:t>M_HeyMOXY_StimGivenToGatingDIO_X</a:t>
            </a:r>
            <a:r>
              <a:rPr lang="en-US" sz="2400" b="1" dirty="0" smtClean="0">
                <a:solidFill>
                  <a:srgbClr val="0033CC"/>
                </a:solidFill>
              </a:rPr>
              <a:t>) that an orthodromic stimulation has happened. </a:t>
            </a:r>
            <a:endParaRPr lang="en-US" sz="2400" b="1" dirty="0">
              <a:solidFill>
                <a:srgbClr val="0033CC"/>
              </a:solidFill>
            </a:endParaRPr>
          </a:p>
          <a:p>
            <a:pPr lvl="1" algn="l">
              <a:lnSpc>
                <a:spcPct val="150000"/>
              </a:lnSpc>
            </a:pPr>
            <a:endParaRPr lang="en-US" sz="2400" b="1" dirty="0" smtClean="0">
              <a:solidFill>
                <a:srgbClr val="0033CC"/>
              </a:solidFill>
            </a:endParaRPr>
          </a:p>
          <a:p>
            <a:pPr marL="457200" indent="-457200" algn="l">
              <a:lnSpc>
                <a:spcPct val="150000"/>
              </a:lnSpc>
              <a:buAutoNum type="arabicParenR"/>
            </a:pPr>
            <a:r>
              <a:rPr lang="en-US" sz="2400" b="1" dirty="0" smtClean="0">
                <a:solidFill>
                  <a:srgbClr val="0033CC"/>
                </a:solidFill>
              </a:rPr>
              <a:t>TAS uses </a:t>
            </a:r>
            <a:r>
              <a:rPr lang="en-US" sz="1800" b="1" dirty="0" err="1">
                <a:solidFill>
                  <a:srgbClr val="FF0000"/>
                </a:solidFill>
              </a:rPr>
              <a:t>Relay_OFF_n_DisplayLED</a:t>
            </a:r>
            <a:r>
              <a:rPr lang="en-US" sz="1800" b="1" dirty="0" smtClean="0">
                <a:solidFill>
                  <a:srgbClr val="FF0000"/>
                </a:solidFill>
              </a:rPr>
              <a:t>( ) </a:t>
            </a:r>
            <a:r>
              <a:rPr lang="en-US" sz="2400" b="1" dirty="0">
                <a:solidFill>
                  <a:srgbClr val="0033CC"/>
                </a:solidFill>
              </a:rPr>
              <a:t>to turn off the gating relay.</a:t>
            </a:r>
          </a:p>
          <a:p>
            <a:pPr marL="914400" indent="-914400" algn="l">
              <a:lnSpc>
                <a:spcPct val="150000"/>
              </a:lnSpc>
            </a:pPr>
            <a:r>
              <a:rPr lang="en-US" sz="2400" b="1" dirty="0" smtClean="0">
                <a:solidFill>
                  <a:srgbClr val="0033CC"/>
                </a:solidFill>
              </a:rPr>
              <a:t>	*Unlike the antidromic stimulation (which just takes </a:t>
            </a:r>
            <a:r>
              <a:rPr lang="en-US" sz="2400" b="1" dirty="0">
                <a:solidFill>
                  <a:srgbClr val="0033CC"/>
                </a:solidFill>
              </a:rPr>
              <a:t>turns among available stimulation channels unless the user chooses one of the channels using ANTS</a:t>
            </a:r>
            <a:r>
              <a:rPr lang="en-US" sz="2400" b="1" dirty="0" smtClean="0">
                <a:solidFill>
                  <a:srgbClr val="0033CC"/>
                </a:solidFill>
              </a:rPr>
              <a:t>) </a:t>
            </a:r>
            <a:r>
              <a:rPr lang="en-US" sz="2400" b="1" dirty="0" err="1" smtClean="0">
                <a:solidFill>
                  <a:srgbClr val="0033CC"/>
                </a:solidFill>
              </a:rPr>
              <a:t>orthrodromic</a:t>
            </a:r>
            <a:r>
              <a:rPr lang="en-US" sz="2400" b="1" dirty="0" smtClean="0">
                <a:solidFill>
                  <a:srgbClr val="0033CC"/>
                </a:solidFill>
              </a:rPr>
              <a:t> stimulations follow user’s command to set which </a:t>
            </a:r>
            <a:r>
              <a:rPr lang="en-US" sz="2400" b="1" dirty="0">
                <a:solidFill>
                  <a:srgbClr val="0033CC"/>
                </a:solidFill>
              </a:rPr>
              <a:t>channel</a:t>
            </a:r>
            <a:r>
              <a:rPr lang="en-US" sz="2400" b="1" dirty="0" smtClean="0">
                <a:solidFill>
                  <a:srgbClr val="0033CC"/>
                </a:solidFill>
              </a:rPr>
              <a:t> needs to be triggered.</a:t>
            </a:r>
          </a:p>
          <a:p>
            <a:pPr marL="914400" indent="-914400" algn="l">
              <a:lnSpc>
                <a:spcPct val="150000"/>
              </a:lnSpc>
            </a:pPr>
            <a:r>
              <a:rPr lang="en-US" sz="2400" b="1" dirty="0" smtClean="0">
                <a:solidFill>
                  <a:srgbClr val="0033CC"/>
                </a:solidFill>
              </a:rPr>
              <a:t>4)   In the case the user wants to record the LFPs aligned at the orthodromic stimulation, the user can click “Save/Stop” label on any figure. Then, ANTS will record the LFP of the neural channel attached to the figure.</a:t>
            </a:r>
            <a:endParaRPr lang="en-US" sz="2400" b="1" dirty="0">
              <a:solidFill>
                <a:srgbClr val="0033CC"/>
              </a:solidFill>
            </a:endParaRPr>
          </a:p>
        </p:txBody>
      </p:sp>
    </p:spTree>
    <p:extLst>
      <p:ext uri="{BB962C8B-B14F-4D97-AF65-F5344CB8AC3E}">
        <p14:creationId xmlns:p14="http://schemas.microsoft.com/office/powerpoint/2010/main" val="3240738040"/>
      </p:ext>
    </p:extLst>
  </p:cSld>
  <p:clrMapOvr>
    <a:masterClrMapping/>
  </p:clrMapOvr>
  <p:timing>
    <p:tnLst>
      <p:par>
        <p:cTn id="1" dur="indefinite" restart="never" nodeType="tmRoot"/>
      </p:par>
    </p:tn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Rectangle 2"/>
          <p:cNvSpPr>
            <a:spLocks noChangeArrowheads="1"/>
          </p:cNvSpPr>
          <p:nvPr/>
        </p:nvSpPr>
        <p:spPr bwMode="auto">
          <a:xfrm>
            <a:off x="0" y="0"/>
            <a:ext cx="18288000" cy="990600"/>
          </a:xfrm>
          <a:prstGeom prst="rect">
            <a:avLst/>
          </a:prstGeom>
          <a:gradFill rotWithShape="1">
            <a:gsLst>
              <a:gs pos="0">
                <a:srgbClr val="CACACA"/>
              </a:gs>
              <a:gs pos="50000">
                <a:srgbClr val="EAEAEA"/>
              </a:gs>
              <a:gs pos="100000">
                <a:srgbClr val="CACACA"/>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lIns="182880" tIns="91440" rIns="182880" bIns="91440" anchor="ctr"/>
          <a:lstStyle/>
          <a:p>
            <a:pPr defTabSz="1828800"/>
            <a:r>
              <a:rPr lang="en-US" sz="3600" b="1" dirty="0" smtClean="0">
                <a:solidFill>
                  <a:srgbClr val="A50021"/>
                </a:solidFill>
              </a:rPr>
              <a:t>Antidromic </a:t>
            </a:r>
            <a:r>
              <a:rPr lang="en-US" sz="3600" b="1" dirty="0">
                <a:solidFill>
                  <a:srgbClr val="A50021"/>
                </a:solidFill>
              </a:rPr>
              <a:t>stimulation</a:t>
            </a:r>
          </a:p>
        </p:txBody>
      </p:sp>
      <p:sp>
        <p:nvSpPr>
          <p:cNvPr id="68611" name="Rectangle 4"/>
          <p:cNvSpPr>
            <a:spLocks noChangeArrowheads="1"/>
          </p:cNvSpPr>
          <p:nvPr/>
        </p:nvSpPr>
        <p:spPr bwMode="auto">
          <a:xfrm>
            <a:off x="762000" y="1447800"/>
            <a:ext cx="16459200" cy="118186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marL="342900" indent="-342900" algn="l">
              <a:lnSpc>
                <a:spcPct val="150000"/>
              </a:lnSpc>
            </a:pPr>
            <a:r>
              <a:rPr lang="en-US" sz="2400" b="1" dirty="0" smtClean="0">
                <a:solidFill>
                  <a:srgbClr val="0033CC"/>
                </a:solidFill>
              </a:rPr>
              <a:t>Antidromic stimulation is launched by the ANTS, triggered and executed by DAS, and displayed and recorded by ANTS.</a:t>
            </a:r>
          </a:p>
          <a:p>
            <a:pPr marL="457200" indent="-457200" algn="l">
              <a:lnSpc>
                <a:spcPct val="150000"/>
              </a:lnSpc>
              <a:buAutoNum type="arabicParenR"/>
            </a:pPr>
            <a:r>
              <a:rPr lang="en-US" sz="2400" b="1" dirty="0" smtClean="0">
                <a:solidFill>
                  <a:srgbClr val="0033CC"/>
                </a:solidFill>
              </a:rPr>
              <a:t>The user clicks the antidromic icon in the ANTS program, and either clicks the automatic triggering icon (the arrowed circle) or lets the stimulation triggered by the spike discriminator in </a:t>
            </a:r>
            <a:r>
              <a:rPr lang="en-US" sz="2400" b="1" dirty="0" err="1" smtClean="0">
                <a:solidFill>
                  <a:srgbClr val="0033CC"/>
                </a:solidFill>
              </a:rPr>
              <a:t>DAS_cl</a:t>
            </a:r>
            <a:r>
              <a:rPr lang="en-US" sz="2400" b="1" dirty="0" smtClean="0">
                <a:solidFill>
                  <a:srgbClr val="0033CC"/>
                </a:solidFill>
              </a:rPr>
              <a:t>. The neural channel that triggers the antidromic stimulation is stored at </a:t>
            </a:r>
            <a:r>
              <a:rPr lang="en-US" sz="2400" b="1" dirty="0" smtClean="0">
                <a:solidFill>
                  <a:srgbClr val="FF0000"/>
                </a:solidFill>
              </a:rPr>
              <a:t>*</a:t>
            </a:r>
            <a:r>
              <a:rPr lang="en-US" sz="2400" b="1" dirty="0" err="1" smtClean="0">
                <a:solidFill>
                  <a:srgbClr val="FF0000"/>
                </a:solidFill>
              </a:rPr>
              <a:t>M_AntidromicTriggeringChanID</a:t>
            </a:r>
            <a:r>
              <a:rPr lang="en-US" sz="2400" b="1" dirty="0" smtClean="0">
                <a:solidFill>
                  <a:srgbClr val="0033CC"/>
                </a:solidFill>
              </a:rPr>
              <a:t>.</a:t>
            </a:r>
          </a:p>
          <a:p>
            <a:pPr marL="1033463" lvl="1" indent="-344488" algn="l">
              <a:lnSpc>
                <a:spcPct val="150000"/>
              </a:lnSpc>
              <a:buAutoNum type="arabicParenR"/>
            </a:pPr>
            <a:r>
              <a:rPr lang="en-US" sz="2000" b="1" dirty="0">
                <a:solidFill>
                  <a:srgbClr val="0033CC"/>
                </a:solidFill>
              </a:rPr>
              <a:t>When it is in the spike-triggered stimulation mode, the first neural channel on DAS-cl becomes the default triggering channel. </a:t>
            </a:r>
            <a:endParaRPr lang="en-US" sz="2000" b="1" dirty="0" smtClean="0">
              <a:solidFill>
                <a:srgbClr val="0033CC"/>
              </a:solidFill>
            </a:endParaRPr>
          </a:p>
          <a:p>
            <a:pPr marL="1033463" lvl="1" indent="-344488" algn="l">
              <a:lnSpc>
                <a:spcPct val="150000"/>
              </a:lnSpc>
              <a:buAutoNum type="arabicParenR"/>
            </a:pPr>
            <a:r>
              <a:rPr lang="en-US" sz="2000" b="1" dirty="0" smtClean="0">
                <a:solidFill>
                  <a:srgbClr val="0033CC"/>
                </a:solidFill>
              </a:rPr>
              <a:t>The user can change the neural channel that provides the signal to trigger the stimulation by clicking </a:t>
            </a:r>
            <a:r>
              <a:rPr lang="en-US" sz="2000" b="1" dirty="0" smtClean="0">
                <a:solidFill>
                  <a:srgbClr val="FF0000"/>
                </a:solidFill>
              </a:rPr>
              <a:t>“</a:t>
            </a:r>
            <a:r>
              <a:rPr lang="en-US" sz="2000" b="1" dirty="0" err="1" smtClean="0">
                <a:solidFill>
                  <a:srgbClr val="FF0000"/>
                </a:solidFill>
              </a:rPr>
              <a:t>AntidromicTriggerChan</a:t>
            </a:r>
            <a:r>
              <a:rPr lang="en-US" sz="2000" b="1" dirty="0" smtClean="0">
                <a:solidFill>
                  <a:srgbClr val="FF0000"/>
                </a:solidFill>
              </a:rPr>
              <a:t>” label on ANTS </a:t>
            </a:r>
            <a:r>
              <a:rPr lang="en-US" sz="2000" b="1" dirty="0" smtClean="0">
                <a:solidFill>
                  <a:srgbClr val="0033CC"/>
                </a:solidFill>
              </a:rPr>
              <a:t>and putting a new channel number. This will change </a:t>
            </a:r>
            <a:r>
              <a:rPr lang="en-US" sz="1600" b="1" dirty="0">
                <a:solidFill>
                  <a:srgbClr val="0033CC"/>
                </a:solidFill>
              </a:rPr>
              <a:t>*</a:t>
            </a:r>
            <a:r>
              <a:rPr lang="en-US" sz="1600" b="1" dirty="0" err="1">
                <a:solidFill>
                  <a:srgbClr val="0033CC"/>
                </a:solidFill>
              </a:rPr>
              <a:t>M_AntidromicTriggeringChanID</a:t>
            </a:r>
            <a:r>
              <a:rPr lang="en-US" sz="1600" b="1" dirty="0">
                <a:solidFill>
                  <a:srgbClr val="0033CC"/>
                </a:solidFill>
              </a:rPr>
              <a:t>.</a:t>
            </a:r>
          </a:p>
          <a:p>
            <a:pPr marL="1033463" lvl="1" indent="-344488" algn="l">
              <a:lnSpc>
                <a:spcPct val="150000"/>
              </a:lnSpc>
              <a:buAutoNum type="arabicParenR"/>
            </a:pPr>
            <a:r>
              <a:rPr lang="en-US" sz="2000" b="1" dirty="0" smtClean="0">
                <a:solidFill>
                  <a:srgbClr val="0033CC"/>
                </a:solidFill>
              </a:rPr>
              <a:t>When there is no discrimination box in the selected channel, the threshold-crossing is used to trigger the stimulation. </a:t>
            </a:r>
          </a:p>
          <a:p>
            <a:pPr marL="1033463" lvl="1" indent="-344488" algn="l">
              <a:lnSpc>
                <a:spcPct val="150000"/>
              </a:lnSpc>
              <a:buAutoNum type="arabicParenR"/>
            </a:pPr>
            <a:r>
              <a:rPr lang="en-US" sz="2000" b="1" dirty="0" smtClean="0">
                <a:solidFill>
                  <a:srgbClr val="0033CC"/>
                </a:solidFill>
              </a:rPr>
              <a:t>If there is a discrimination box in the selected channel, the stimulation will be triggered when a spike is identified by the box.</a:t>
            </a:r>
          </a:p>
          <a:p>
            <a:pPr marL="457200" indent="-457200" algn="l">
              <a:lnSpc>
                <a:spcPct val="150000"/>
              </a:lnSpc>
              <a:buAutoNum type="arabicParenR"/>
            </a:pPr>
            <a:r>
              <a:rPr lang="en-US" sz="2400" b="1" dirty="0" err="1" smtClean="0">
                <a:solidFill>
                  <a:srgbClr val="0033CC"/>
                </a:solidFill>
              </a:rPr>
              <a:t>DAS_sv</a:t>
            </a:r>
            <a:r>
              <a:rPr lang="en-US" sz="2400" b="1" dirty="0" smtClean="0">
                <a:solidFill>
                  <a:srgbClr val="0033CC"/>
                </a:solidFill>
              </a:rPr>
              <a:t>: If it were the automatic triggering mode</a:t>
            </a:r>
            <a:r>
              <a:rPr lang="en-US" sz="2400" b="1" dirty="0">
                <a:solidFill>
                  <a:srgbClr val="0033CC"/>
                </a:solidFill>
              </a:rPr>
              <a:t>, </a:t>
            </a:r>
            <a:r>
              <a:rPr lang="en-US" sz="1800" b="1" dirty="0" err="1">
                <a:solidFill>
                  <a:srgbClr val="0033CC"/>
                </a:solidFill>
              </a:rPr>
              <a:t>CAiChannel</a:t>
            </a:r>
            <a:r>
              <a:rPr lang="en-US" sz="1800" b="1" dirty="0">
                <a:solidFill>
                  <a:srgbClr val="0033CC"/>
                </a:solidFill>
              </a:rPr>
              <a:t>::</a:t>
            </a:r>
            <a:r>
              <a:rPr lang="en-US" sz="1800" b="1" dirty="0" err="1">
                <a:solidFill>
                  <a:srgbClr val="0033CC"/>
                </a:solidFill>
              </a:rPr>
              <a:t>OnAnalogInput</a:t>
            </a:r>
            <a:r>
              <a:rPr lang="en-US" sz="1800" b="1" dirty="0">
                <a:solidFill>
                  <a:srgbClr val="0033CC"/>
                </a:solidFill>
              </a:rPr>
              <a:t>( ) </a:t>
            </a:r>
            <a:r>
              <a:rPr lang="en-US" sz="2400" b="1" dirty="0">
                <a:solidFill>
                  <a:srgbClr val="0033CC"/>
                </a:solidFill>
              </a:rPr>
              <a:t>will count the timing to request a </a:t>
            </a:r>
            <a:r>
              <a:rPr lang="en-US" sz="2400" b="1" dirty="0" smtClean="0">
                <a:solidFill>
                  <a:srgbClr val="0033CC"/>
                </a:solidFill>
              </a:rPr>
              <a:t>stimulation </a:t>
            </a:r>
            <a:r>
              <a:rPr lang="en-US" sz="2000" b="1" dirty="0">
                <a:solidFill>
                  <a:srgbClr val="0033CC"/>
                </a:solidFill>
              </a:rPr>
              <a:t>(</a:t>
            </a:r>
            <a:r>
              <a:rPr lang="en-US" sz="1400" b="1" dirty="0" err="1">
                <a:solidFill>
                  <a:srgbClr val="0033CC"/>
                </a:solidFill>
              </a:rPr>
              <a:t>pView</a:t>
            </a:r>
            <a:r>
              <a:rPr lang="en-US" sz="1400" b="1" dirty="0">
                <a:solidFill>
                  <a:srgbClr val="0033CC"/>
                </a:solidFill>
              </a:rPr>
              <a:t>-&gt;</a:t>
            </a:r>
            <a:r>
              <a:rPr lang="en-US" sz="1400" b="1" dirty="0" err="1">
                <a:solidFill>
                  <a:srgbClr val="0033CC"/>
                </a:solidFill>
              </a:rPr>
              <a:t>m_AntidromicJobRequest</a:t>
            </a:r>
            <a:r>
              <a:rPr lang="en-US" sz="1400" b="1" dirty="0">
                <a:solidFill>
                  <a:srgbClr val="0033CC"/>
                </a:solidFill>
              </a:rPr>
              <a:t>=1</a:t>
            </a:r>
            <a:r>
              <a:rPr lang="en-US" sz="2000" b="1" dirty="0">
                <a:solidFill>
                  <a:srgbClr val="0033CC"/>
                </a:solidFill>
              </a:rPr>
              <a:t>)</a:t>
            </a:r>
            <a:r>
              <a:rPr lang="en-US" sz="2400" b="1" dirty="0" smtClean="0">
                <a:solidFill>
                  <a:srgbClr val="0033CC"/>
                </a:solidFill>
              </a:rPr>
              <a:t>. </a:t>
            </a:r>
            <a:r>
              <a:rPr lang="en-US" sz="2400" b="1" dirty="0">
                <a:solidFill>
                  <a:srgbClr val="0033CC"/>
                </a:solidFill>
              </a:rPr>
              <a:t>If it were the threshold-crossing or spike triggered mode, </a:t>
            </a:r>
            <a:r>
              <a:rPr lang="en-US" sz="1600" b="1" dirty="0" err="1">
                <a:solidFill>
                  <a:srgbClr val="0033CC"/>
                </a:solidFill>
              </a:rPr>
              <a:t>Register_n_Classify_wavelet</a:t>
            </a:r>
            <a:r>
              <a:rPr lang="en-US" sz="1600" b="1" dirty="0">
                <a:solidFill>
                  <a:srgbClr val="0033CC"/>
                </a:solidFill>
              </a:rPr>
              <a:t>( ) </a:t>
            </a:r>
            <a:r>
              <a:rPr lang="en-US" sz="2400" b="1" dirty="0">
                <a:solidFill>
                  <a:srgbClr val="0033CC"/>
                </a:solidFill>
              </a:rPr>
              <a:t>will request a </a:t>
            </a:r>
            <a:r>
              <a:rPr lang="en-US" sz="2400" b="1" dirty="0" smtClean="0">
                <a:solidFill>
                  <a:srgbClr val="0033CC"/>
                </a:solidFill>
              </a:rPr>
              <a:t>stimulation (</a:t>
            </a:r>
            <a:r>
              <a:rPr lang="en-US" sz="1600" b="1" dirty="0" err="1" smtClean="0">
                <a:solidFill>
                  <a:srgbClr val="0033CC"/>
                </a:solidFill>
              </a:rPr>
              <a:t>pView</a:t>
            </a:r>
            <a:r>
              <a:rPr lang="en-US" sz="1600" b="1" dirty="0" smtClean="0">
                <a:solidFill>
                  <a:srgbClr val="0033CC"/>
                </a:solidFill>
              </a:rPr>
              <a:t>-</a:t>
            </a:r>
            <a:r>
              <a:rPr lang="en-US" sz="1600" b="1" dirty="0">
                <a:solidFill>
                  <a:srgbClr val="0033CC"/>
                </a:solidFill>
              </a:rPr>
              <a:t>&gt;</a:t>
            </a:r>
            <a:r>
              <a:rPr lang="en-US" sz="1600" b="1" dirty="0" err="1" smtClean="0">
                <a:solidFill>
                  <a:srgbClr val="0033CC"/>
                </a:solidFill>
              </a:rPr>
              <a:t>m_AntidromicJobRequest</a:t>
            </a:r>
            <a:r>
              <a:rPr lang="en-US" sz="1600" b="1" dirty="0" smtClean="0">
                <a:solidFill>
                  <a:srgbClr val="0033CC"/>
                </a:solidFill>
              </a:rPr>
              <a:t>=1</a:t>
            </a:r>
            <a:r>
              <a:rPr lang="en-US" sz="2400" b="1" dirty="0" smtClean="0">
                <a:solidFill>
                  <a:srgbClr val="0033CC"/>
                </a:solidFill>
              </a:rPr>
              <a:t>).</a:t>
            </a:r>
          </a:p>
          <a:p>
            <a:pPr marL="457200" indent="-457200" algn="l">
              <a:lnSpc>
                <a:spcPct val="150000"/>
              </a:lnSpc>
              <a:buAutoNum type="arabicParenR"/>
            </a:pPr>
            <a:r>
              <a:rPr lang="en-US" sz="2400" b="1" dirty="0" err="1" smtClean="0">
                <a:solidFill>
                  <a:srgbClr val="0033CC"/>
                </a:solidFill>
              </a:rPr>
              <a:t>DAS_sv</a:t>
            </a:r>
            <a:r>
              <a:rPr lang="en-US" sz="2400" b="1" dirty="0" smtClean="0">
                <a:solidFill>
                  <a:srgbClr val="0033CC"/>
                </a:solidFill>
              </a:rPr>
              <a:t>: </a:t>
            </a:r>
            <a:r>
              <a:rPr lang="en-US" sz="2400" b="1" dirty="0">
                <a:solidFill>
                  <a:srgbClr val="0033CC"/>
                </a:solidFill>
              </a:rPr>
              <a:t>Upon getting the stimulation request, </a:t>
            </a:r>
            <a:r>
              <a:rPr lang="en-US" sz="2400" b="1" dirty="0" err="1">
                <a:solidFill>
                  <a:srgbClr val="0033CC"/>
                </a:solidFill>
              </a:rPr>
              <a:t>DAS_sv</a:t>
            </a:r>
            <a:r>
              <a:rPr lang="en-US" sz="2400" b="1" dirty="0">
                <a:solidFill>
                  <a:srgbClr val="0033CC"/>
                </a:solidFill>
              </a:rPr>
              <a:t> triggers the stimulation </a:t>
            </a:r>
            <a:r>
              <a:rPr lang="en-US" sz="2400" b="1" dirty="0" smtClean="0">
                <a:solidFill>
                  <a:srgbClr val="0033CC"/>
                </a:solidFill>
              </a:rPr>
              <a:t>at </a:t>
            </a:r>
            <a:r>
              <a:rPr lang="en-US" b="1" dirty="0" err="1" smtClean="0">
                <a:solidFill>
                  <a:srgbClr val="0033CC"/>
                </a:solidFill>
              </a:rPr>
              <a:t>M_PreStimPeriod_inMicS</a:t>
            </a:r>
            <a:r>
              <a:rPr lang="en-US" b="1" dirty="0">
                <a:solidFill>
                  <a:srgbClr val="0033CC"/>
                </a:solidFill>
              </a:rPr>
              <a:t>[*</a:t>
            </a:r>
            <a:r>
              <a:rPr lang="en-US" b="1" dirty="0" err="1">
                <a:solidFill>
                  <a:srgbClr val="0033CC"/>
                </a:solidFill>
              </a:rPr>
              <a:t>M_CurrIdx_Of_StimGateRelayID</a:t>
            </a:r>
            <a:r>
              <a:rPr lang="en-US" b="1" dirty="0">
                <a:solidFill>
                  <a:srgbClr val="0033CC"/>
                </a:solidFill>
              </a:rPr>
              <a:t>] </a:t>
            </a:r>
            <a:r>
              <a:rPr lang="en-US" sz="2400" b="1" dirty="0">
                <a:solidFill>
                  <a:srgbClr val="0033CC"/>
                </a:solidFill>
              </a:rPr>
              <a:t>after the time of the triggering </a:t>
            </a:r>
            <a:r>
              <a:rPr lang="en-US" sz="2400" b="1" dirty="0" smtClean="0">
                <a:solidFill>
                  <a:srgbClr val="0033CC"/>
                </a:solidFill>
              </a:rPr>
              <a:t>signal </a:t>
            </a:r>
            <a:r>
              <a:rPr lang="en-US" sz="2400" b="1" dirty="0">
                <a:solidFill>
                  <a:srgbClr val="0033CC"/>
                </a:solidFill>
              </a:rPr>
              <a:t>(see </a:t>
            </a:r>
            <a:r>
              <a:rPr lang="en-US" sz="1600" b="1" dirty="0" err="1">
                <a:solidFill>
                  <a:srgbClr val="0033CC"/>
                </a:solidFill>
              </a:rPr>
              <a:t>Set_AntiDO_forXms_Function</a:t>
            </a:r>
            <a:r>
              <a:rPr lang="en-US" sz="1600" b="1" dirty="0">
                <a:solidFill>
                  <a:srgbClr val="0033CC"/>
                </a:solidFill>
              </a:rPr>
              <a:t>()</a:t>
            </a:r>
            <a:r>
              <a:rPr lang="en-US" sz="2400" b="1" dirty="0">
                <a:solidFill>
                  <a:srgbClr val="0033CC"/>
                </a:solidFill>
              </a:rPr>
              <a:t> ), and makes a list of indexes of stimulation </a:t>
            </a:r>
            <a:r>
              <a:rPr lang="en-US" sz="2400" b="1" dirty="0" smtClean="0">
                <a:solidFill>
                  <a:srgbClr val="0033CC"/>
                </a:solidFill>
              </a:rPr>
              <a:t>points, </a:t>
            </a:r>
            <a:r>
              <a:rPr lang="en-US" sz="1400" b="1" dirty="0" err="1">
                <a:solidFill>
                  <a:srgbClr val="0033CC"/>
                </a:solidFill>
              </a:rPr>
              <a:t>M_TriggerSig_AIidx</a:t>
            </a:r>
            <a:r>
              <a:rPr lang="en-US" sz="1400" b="1" dirty="0">
                <a:solidFill>
                  <a:srgbClr val="0033CC"/>
                </a:solidFill>
              </a:rPr>
              <a:t> [</a:t>
            </a:r>
            <a:r>
              <a:rPr lang="en-US" sz="1400" b="1" dirty="0" err="1">
                <a:solidFill>
                  <a:srgbClr val="0033CC"/>
                </a:solidFill>
              </a:rPr>
              <a:t>ChanID</a:t>
            </a:r>
            <a:r>
              <a:rPr lang="en-US" b="1" dirty="0" smtClean="0">
                <a:solidFill>
                  <a:srgbClr val="0033CC"/>
                </a:solidFill>
              </a:rPr>
              <a:t>]</a:t>
            </a:r>
            <a:r>
              <a:rPr lang="en-US" sz="2400" b="1" dirty="0" smtClean="0">
                <a:solidFill>
                  <a:srgbClr val="0033CC"/>
                </a:solidFill>
              </a:rPr>
              <a:t>, for </a:t>
            </a:r>
            <a:r>
              <a:rPr lang="en-US" sz="2400" b="1" dirty="0">
                <a:solidFill>
                  <a:srgbClr val="0033CC"/>
                </a:solidFill>
              </a:rPr>
              <a:t>all neural </a:t>
            </a:r>
            <a:r>
              <a:rPr lang="en-US" sz="2400" b="1" dirty="0" smtClean="0">
                <a:solidFill>
                  <a:srgbClr val="0033CC"/>
                </a:solidFill>
              </a:rPr>
              <a:t>channels for ANTS to display and save LFPs.  AND, informs ANTS (*</a:t>
            </a:r>
            <a:r>
              <a:rPr lang="en-US" sz="1600" b="1" dirty="0" err="1" smtClean="0">
                <a:solidFill>
                  <a:srgbClr val="0033CC"/>
                </a:solidFill>
              </a:rPr>
              <a:t>M_HeyANTS_StimGivenToGatingDIO_X</a:t>
            </a:r>
            <a:r>
              <a:rPr lang="en-US" sz="2400" b="1" dirty="0" smtClean="0">
                <a:solidFill>
                  <a:srgbClr val="0033CC"/>
                </a:solidFill>
              </a:rPr>
              <a:t>) and MOXY (*</a:t>
            </a:r>
            <a:r>
              <a:rPr lang="en-US" sz="1600" b="1" dirty="0" err="1" smtClean="0">
                <a:solidFill>
                  <a:srgbClr val="0033CC"/>
                </a:solidFill>
              </a:rPr>
              <a:t>M_HeyMOXY_StimGivenToGatingDIO_X</a:t>
            </a:r>
            <a:r>
              <a:rPr lang="en-US" sz="2400" b="1" dirty="0" smtClean="0">
                <a:solidFill>
                  <a:srgbClr val="0033CC"/>
                </a:solidFill>
              </a:rPr>
              <a:t>) that an orthodromic stimulation has happened. </a:t>
            </a:r>
          </a:p>
          <a:p>
            <a:pPr marL="457200" indent="-457200" algn="l">
              <a:lnSpc>
                <a:spcPct val="150000"/>
              </a:lnSpc>
              <a:buFontTx/>
              <a:buAutoNum type="arabicParenR"/>
            </a:pPr>
            <a:r>
              <a:rPr lang="en-US" sz="2400" b="1" dirty="0">
                <a:solidFill>
                  <a:srgbClr val="0033CC"/>
                </a:solidFill>
              </a:rPr>
              <a:t>In the case the user wants to record the LFPs aligned at the </a:t>
            </a:r>
            <a:r>
              <a:rPr lang="en-US" sz="2400" b="1" dirty="0" smtClean="0">
                <a:solidFill>
                  <a:srgbClr val="0033CC"/>
                </a:solidFill>
              </a:rPr>
              <a:t>antidromic </a:t>
            </a:r>
            <a:r>
              <a:rPr lang="en-US" sz="2400" b="1" dirty="0">
                <a:solidFill>
                  <a:srgbClr val="0033CC"/>
                </a:solidFill>
              </a:rPr>
              <a:t>stimulation, the user can click “Save/Stop” label on any figure. Then, ANTS will record the LFP of the neural channel attached to the </a:t>
            </a:r>
            <a:r>
              <a:rPr lang="en-US" sz="2400" b="1" dirty="0" smtClean="0">
                <a:solidFill>
                  <a:srgbClr val="0033CC"/>
                </a:solidFill>
              </a:rPr>
              <a:t>figure after the stimulation of the attached stimulation channel attached to the figure. In that case, DAS server stimulates only the channel listed as the stimulation channel for the figure.</a:t>
            </a:r>
            <a:endParaRPr lang="en-US" sz="2400" b="1" dirty="0">
              <a:solidFill>
                <a:srgbClr val="0033CC"/>
              </a:solidFill>
            </a:endParaRPr>
          </a:p>
        </p:txBody>
      </p:sp>
    </p:spTree>
    <p:extLst>
      <p:ext uri="{BB962C8B-B14F-4D97-AF65-F5344CB8AC3E}">
        <p14:creationId xmlns:p14="http://schemas.microsoft.com/office/powerpoint/2010/main" val="3812045063"/>
      </p:ext>
    </p:extLst>
  </p:cSld>
  <p:clrMapOvr>
    <a:masterClrMapping/>
  </p:clrMapOvr>
  <p:timing>
    <p:tnLst>
      <p:par>
        <p:cTn id="1" dur="indefinite" restart="never" nodeType="tmRoot"/>
      </p:par>
    </p:tn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Rectangle 2"/>
          <p:cNvSpPr>
            <a:spLocks noChangeArrowheads="1"/>
          </p:cNvSpPr>
          <p:nvPr/>
        </p:nvSpPr>
        <p:spPr bwMode="auto">
          <a:xfrm>
            <a:off x="0" y="6019800"/>
            <a:ext cx="18288000" cy="990600"/>
          </a:xfrm>
          <a:prstGeom prst="rect">
            <a:avLst/>
          </a:prstGeom>
          <a:gradFill rotWithShape="1">
            <a:gsLst>
              <a:gs pos="0">
                <a:srgbClr val="CACACA"/>
              </a:gs>
              <a:gs pos="50000">
                <a:srgbClr val="EAEAEA"/>
              </a:gs>
              <a:gs pos="100000">
                <a:srgbClr val="CACACA"/>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lIns="182880" tIns="91440" rIns="182880" bIns="91440" anchor="ctr"/>
          <a:lstStyle/>
          <a:p>
            <a:pPr defTabSz="1828800"/>
            <a:r>
              <a:rPr lang="en-US" sz="3600" b="1">
                <a:solidFill>
                  <a:srgbClr val="A50021"/>
                </a:solidFill>
              </a:rPr>
              <a:t>Lab Setting (2011)</a:t>
            </a:r>
          </a:p>
        </p:txBody>
      </p:sp>
    </p:spTree>
  </p:cSld>
  <p:clrMapOvr>
    <a:masterClrMapping/>
  </p:clrMapOvr>
  <p:timing>
    <p:tnLst>
      <p:par>
        <p:cTn id="1" dur="indefinite" restart="never" nodeType="tmRoot"/>
      </p:par>
    </p:tn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Rectangle 3"/>
          <p:cNvSpPr>
            <a:spLocks noChangeArrowheads="1"/>
          </p:cNvSpPr>
          <p:nvPr/>
        </p:nvSpPr>
        <p:spPr bwMode="auto">
          <a:xfrm>
            <a:off x="3384550" y="12039600"/>
            <a:ext cx="3200400" cy="914400"/>
          </a:xfrm>
          <a:prstGeom prst="rect">
            <a:avLst/>
          </a:prstGeom>
          <a:solidFill>
            <a:srgbClr val="CCCCFF">
              <a:alpha val="50195"/>
            </a:srgbClr>
          </a:solidFill>
          <a:ln w="9525">
            <a:solidFill>
              <a:srgbClr val="C0C0C0"/>
            </a:solidFill>
            <a:miter lim="800000"/>
            <a:headEnd/>
            <a:tailEnd/>
          </a:ln>
        </p:spPr>
        <p:txBody>
          <a:bodyPr wrap="none" lIns="182880" tIns="91440" rIns="182880" bIns="91440" anchor="ctr"/>
          <a:lstStyle/>
          <a:p>
            <a:pPr defTabSz="1828800"/>
            <a:r>
              <a:rPr lang="en-US" sz="2400"/>
              <a:t>Power supply</a:t>
            </a:r>
          </a:p>
        </p:txBody>
      </p:sp>
      <p:sp>
        <p:nvSpPr>
          <p:cNvPr id="72707" name="Rectangle 4"/>
          <p:cNvSpPr>
            <a:spLocks noChangeArrowheads="1"/>
          </p:cNvSpPr>
          <p:nvPr/>
        </p:nvSpPr>
        <p:spPr bwMode="auto">
          <a:xfrm>
            <a:off x="3384550" y="10188575"/>
            <a:ext cx="3200400" cy="762000"/>
          </a:xfrm>
          <a:prstGeom prst="rect">
            <a:avLst/>
          </a:prstGeom>
          <a:solidFill>
            <a:srgbClr val="CC0000">
              <a:alpha val="70195"/>
            </a:srgbClr>
          </a:solidFill>
          <a:ln w="9525">
            <a:solidFill>
              <a:schemeClr val="tx1"/>
            </a:solidFill>
            <a:miter lim="800000"/>
            <a:headEnd/>
            <a:tailEnd/>
          </a:ln>
        </p:spPr>
        <p:txBody>
          <a:bodyPr wrap="none" lIns="182880" tIns="91440" rIns="182880" bIns="91440" anchor="ctr"/>
          <a:lstStyle/>
          <a:p>
            <a:pPr defTabSz="1828800"/>
            <a:r>
              <a:rPr lang="en-US" sz="2400"/>
              <a:t>Reward</a:t>
            </a:r>
          </a:p>
        </p:txBody>
      </p:sp>
      <p:sp>
        <p:nvSpPr>
          <p:cNvPr id="72708" name="Rectangle 5"/>
          <p:cNvSpPr>
            <a:spLocks noChangeArrowheads="1"/>
          </p:cNvSpPr>
          <p:nvPr/>
        </p:nvSpPr>
        <p:spPr bwMode="auto">
          <a:xfrm>
            <a:off x="3384550" y="7858125"/>
            <a:ext cx="3200400" cy="1219200"/>
          </a:xfrm>
          <a:prstGeom prst="rect">
            <a:avLst/>
          </a:prstGeom>
          <a:solidFill>
            <a:srgbClr val="EAEAEA">
              <a:alpha val="70195"/>
            </a:srgbClr>
          </a:solidFill>
          <a:ln w="9525">
            <a:solidFill>
              <a:schemeClr val="tx1"/>
            </a:solidFill>
            <a:miter lim="800000"/>
            <a:headEnd/>
            <a:tailEnd/>
          </a:ln>
        </p:spPr>
        <p:txBody>
          <a:bodyPr wrap="none" lIns="182880" tIns="91440" rIns="182880" bIns="91440" anchor="ctr"/>
          <a:lstStyle/>
          <a:p>
            <a:pPr defTabSz="1828800"/>
            <a:r>
              <a:rPr lang="en-US" sz="2400"/>
              <a:t>Oscilloscope</a:t>
            </a:r>
          </a:p>
        </p:txBody>
      </p:sp>
      <p:sp>
        <p:nvSpPr>
          <p:cNvPr id="72709" name="Rectangle 6" descr="AtlanticCity"/>
          <p:cNvSpPr>
            <a:spLocks noChangeArrowheads="1"/>
          </p:cNvSpPr>
          <p:nvPr/>
        </p:nvSpPr>
        <p:spPr bwMode="auto">
          <a:xfrm>
            <a:off x="7162800" y="6553200"/>
            <a:ext cx="4419600" cy="2743200"/>
          </a:xfrm>
          <a:prstGeom prst="rect">
            <a:avLst/>
          </a:prstGeom>
          <a:blipFill dpi="0" rotWithShape="1">
            <a:blip r:embed="rId3"/>
            <a:srcRect/>
            <a:stretch>
              <a:fillRect/>
            </a:stretch>
          </a:blipFill>
          <a:ln w="38100">
            <a:solidFill>
              <a:schemeClr val="tx1"/>
            </a:solidFill>
            <a:miter lim="800000"/>
            <a:headEnd/>
            <a:tailEnd/>
          </a:ln>
        </p:spPr>
        <p:txBody>
          <a:bodyPr wrap="none" lIns="182880" tIns="91440" rIns="182880" bIns="91440" anchor="ctr"/>
          <a:lstStyle/>
          <a:p>
            <a:pPr defTabSz="1828800"/>
            <a:r>
              <a:rPr lang="en-US" sz="2400" smtClean="0"/>
              <a:t>Blip</a:t>
            </a:r>
            <a:endParaRPr lang="en-US" sz="2400" dirty="0"/>
          </a:p>
        </p:txBody>
      </p:sp>
      <p:sp>
        <p:nvSpPr>
          <p:cNvPr id="72710" name="Rectangle 7"/>
          <p:cNvSpPr>
            <a:spLocks noChangeArrowheads="1"/>
          </p:cNvSpPr>
          <p:nvPr/>
        </p:nvSpPr>
        <p:spPr bwMode="auto">
          <a:xfrm>
            <a:off x="11687175" y="6553200"/>
            <a:ext cx="4314825" cy="2743200"/>
          </a:xfrm>
          <a:prstGeom prst="rect">
            <a:avLst/>
          </a:prstGeom>
          <a:blipFill dpi="0" rotWithShape="1">
            <a:blip r:embed="rId4"/>
            <a:srcRect/>
            <a:stretch>
              <a:fillRect/>
            </a:stretch>
          </a:blipFill>
          <a:ln w="38100">
            <a:solidFill>
              <a:schemeClr val="tx1"/>
            </a:solidFill>
            <a:miter lim="800000"/>
            <a:headEnd/>
            <a:tailEnd/>
          </a:ln>
        </p:spPr>
        <p:txBody>
          <a:bodyPr wrap="none" lIns="182880" tIns="91440" rIns="182880" bIns="91440" anchor="ctr"/>
          <a:lstStyle/>
          <a:p>
            <a:pPr defTabSz="1828800"/>
            <a:r>
              <a:rPr lang="en-US" sz="2400"/>
              <a:t>PC for everything else</a:t>
            </a:r>
          </a:p>
        </p:txBody>
      </p:sp>
      <p:sp>
        <p:nvSpPr>
          <p:cNvPr id="72711" name="Rectangle 8"/>
          <p:cNvSpPr>
            <a:spLocks noChangeArrowheads="1"/>
          </p:cNvSpPr>
          <p:nvPr/>
        </p:nvSpPr>
        <p:spPr bwMode="auto">
          <a:xfrm>
            <a:off x="7162800" y="3657600"/>
            <a:ext cx="3552825" cy="2743200"/>
          </a:xfrm>
          <a:prstGeom prst="rect">
            <a:avLst/>
          </a:prstGeom>
          <a:solidFill>
            <a:srgbClr val="B9D3E5">
              <a:alpha val="70195"/>
            </a:srgbClr>
          </a:solidFill>
          <a:ln w="38100">
            <a:solidFill>
              <a:schemeClr val="tx1"/>
            </a:solidFill>
            <a:miter lim="800000"/>
            <a:headEnd/>
            <a:tailEnd/>
          </a:ln>
        </p:spPr>
        <p:txBody>
          <a:bodyPr wrap="none" lIns="182880" tIns="91440" rIns="182880" bIns="91440" anchor="ctr"/>
          <a:lstStyle/>
          <a:p>
            <a:pPr defTabSz="1828800"/>
            <a:r>
              <a:rPr lang="en-US" sz="2400" smtClean="0"/>
              <a:t>Blip</a:t>
            </a:r>
            <a:endParaRPr lang="en-US" sz="2400" dirty="0"/>
          </a:p>
          <a:p>
            <a:pPr defTabSz="1828800"/>
            <a:r>
              <a:rPr lang="en-US" sz="2400" dirty="0"/>
              <a:t>(subject’s screen)</a:t>
            </a:r>
          </a:p>
        </p:txBody>
      </p:sp>
      <p:sp>
        <p:nvSpPr>
          <p:cNvPr id="72712" name="Rectangle 9"/>
          <p:cNvSpPr>
            <a:spLocks noChangeArrowheads="1"/>
          </p:cNvSpPr>
          <p:nvPr/>
        </p:nvSpPr>
        <p:spPr bwMode="auto">
          <a:xfrm>
            <a:off x="3384550" y="9121775"/>
            <a:ext cx="3200400" cy="1066800"/>
          </a:xfrm>
          <a:prstGeom prst="rect">
            <a:avLst/>
          </a:prstGeom>
          <a:solidFill>
            <a:srgbClr val="EAEAEA">
              <a:alpha val="70195"/>
            </a:srgbClr>
          </a:solidFill>
          <a:ln w="9525">
            <a:solidFill>
              <a:schemeClr val="tx1"/>
            </a:solidFill>
            <a:miter lim="800000"/>
            <a:headEnd/>
            <a:tailEnd/>
          </a:ln>
        </p:spPr>
        <p:txBody>
          <a:bodyPr wrap="none" lIns="182880" tIns="91440" rIns="182880" bIns="91440" anchor="ctr"/>
          <a:lstStyle/>
          <a:p>
            <a:pPr defTabSz="1828800"/>
            <a:r>
              <a:rPr lang="en-US" sz="2400"/>
              <a:t>Speaker</a:t>
            </a:r>
          </a:p>
        </p:txBody>
      </p:sp>
      <p:sp>
        <p:nvSpPr>
          <p:cNvPr id="72713" name="Rectangle 10"/>
          <p:cNvSpPr>
            <a:spLocks noChangeArrowheads="1"/>
          </p:cNvSpPr>
          <p:nvPr/>
        </p:nvSpPr>
        <p:spPr bwMode="auto">
          <a:xfrm>
            <a:off x="11125200" y="4419600"/>
            <a:ext cx="2590800" cy="1892300"/>
          </a:xfrm>
          <a:prstGeom prst="rect">
            <a:avLst/>
          </a:prstGeom>
          <a:solidFill>
            <a:schemeClr val="accent1">
              <a:alpha val="70195"/>
            </a:schemeClr>
          </a:solidFill>
          <a:ln w="9525">
            <a:solidFill>
              <a:schemeClr val="tx1"/>
            </a:solidFill>
            <a:miter lim="800000"/>
            <a:headEnd/>
            <a:tailEnd/>
          </a:ln>
        </p:spPr>
        <p:txBody>
          <a:bodyPr wrap="none" lIns="182880" tIns="91440" rIns="182880" bIns="91440" anchor="ctr"/>
          <a:lstStyle/>
          <a:p>
            <a:pPr defTabSz="1828800"/>
            <a:r>
              <a:rPr lang="en-US" sz="2400"/>
              <a:t>To monitor </a:t>
            </a:r>
          </a:p>
          <a:p>
            <a:pPr defTabSz="1828800"/>
            <a:r>
              <a:rPr lang="en-US" sz="2400"/>
              <a:t>the subject</a:t>
            </a:r>
          </a:p>
        </p:txBody>
      </p:sp>
      <p:sp>
        <p:nvSpPr>
          <p:cNvPr id="72714" name="Rectangle 11"/>
          <p:cNvSpPr>
            <a:spLocks noChangeArrowheads="1"/>
          </p:cNvSpPr>
          <p:nvPr/>
        </p:nvSpPr>
        <p:spPr bwMode="auto">
          <a:xfrm>
            <a:off x="7194550" y="1828800"/>
            <a:ext cx="1981200" cy="1282700"/>
          </a:xfrm>
          <a:prstGeom prst="rect">
            <a:avLst/>
          </a:prstGeom>
          <a:solidFill>
            <a:schemeClr val="accent1">
              <a:alpha val="70195"/>
            </a:schemeClr>
          </a:solidFill>
          <a:ln w="9525">
            <a:solidFill>
              <a:schemeClr val="tx1"/>
            </a:solidFill>
            <a:miter lim="800000"/>
            <a:headEnd/>
            <a:tailEnd/>
          </a:ln>
        </p:spPr>
        <p:txBody>
          <a:bodyPr wrap="none" lIns="182880" tIns="91440" rIns="182880" bIns="91440" anchor="ctr"/>
          <a:lstStyle/>
          <a:p>
            <a:pPr defTabSz="1828800"/>
            <a:r>
              <a:rPr lang="en-US" sz="1600"/>
              <a:t>To monitor </a:t>
            </a:r>
          </a:p>
          <a:p>
            <a:pPr defTabSz="1828800"/>
            <a:r>
              <a:rPr lang="en-US" sz="1600"/>
              <a:t>the Projector Screen </a:t>
            </a:r>
          </a:p>
          <a:p>
            <a:pPr defTabSz="1828800"/>
            <a:endParaRPr lang="en-US" sz="1600"/>
          </a:p>
        </p:txBody>
      </p:sp>
      <p:sp>
        <p:nvSpPr>
          <p:cNvPr id="72715" name="Rectangle 12"/>
          <p:cNvSpPr>
            <a:spLocks noChangeArrowheads="1"/>
          </p:cNvSpPr>
          <p:nvPr/>
        </p:nvSpPr>
        <p:spPr bwMode="auto">
          <a:xfrm>
            <a:off x="3384550" y="1952625"/>
            <a:ext cx="3200400" cy="1371600"/>
          </a:xfrm>
          <a:prstGeom prst="rect">
            <a:avLst/>
          </a:prstGeom>
          <a:solidFill>
            <a:schemeClr val="hlink">
              <a:alpha val="70195"/>
            </a:schemeClr>
          </a:solidFill>
          <a:ln w="9525">
            <a:solidFill>
              <a:schemeClr val="tx1"/>
            </a:solidFill>
            <a:miter lim="800000"/>
            <a:headEnd/>
            <a:tailEnd/>
          </a:ln>
        </p:spPr>
        <p:txBody>
          <a:bodyPr wrap="none" lIns="182880" tIns="91440" rIns="182880" bIns="91440" anchor="ctr"/>
          <a:lstStyle/>
          <a:p>
            <a:pPr defTabSz="1828800"/>
            <a:r>
              <a:rPr lang="en-US" sz="2400"/>
              <a:t>Relay board</a:t>
            </a:r>
          </a:p>
        </p:txBody>
      </p:sp>
      <p:sp>
        <p:nvSpPr>
          <p:cNvPr id="72716" name="Rectangle 13"/>
          <p:cNvSpPr>
            <a:spLocks noChangeArrowheads="1"/>
          </p:cNvSpPr>
          <p:nvPr/>
        </p:nvSpPr>
        <p:spPr bwMode="auto">
          <a:xfrm>
            <a:off x="3384550" y="3355975"/>
            <a:ext cx="3200400" cy="1219200"/>
          </a:xfrm>
          <a:prstGeom prst="rect">
            <a:avLst/>
          </a:prstGeom>
          <a:solidFill>
            <a:schemeClr val="bg1">
              <a:alpha val="70195"/>
            </a:schemeClr>
          </a:solidFill>
          <a:ln w="9525">
            <a:solidFill>
              <a:schemeClr val="tx1"/>
            </a:solidFill>
            <a:miter lim="800000"/>
            <a:headEnd/>
            <a:tailEnd/>
          </a:ln>
        </p:spPr>
        <p:txBody>
          <a:bodyPr wrap="none" lIns="182880" tIns="91440" rIns="182880" bIns="91440" anchor="ctr"/>
          <a:lstStyle/>
          <a:p>
            <a:pPr defTabSz="1828800"/>
            <a:r>
              <a:rPr lang="en-US" sz="2400"/>
              <a:t>Stimulator</a:t>
            </a:r>
          </a:p>
        </p:txBody>
      </p:sp>
      <p:sp>
        <p:nvSpPr>
          <p:cNvPr id="72717" name="Rectangle 14"/>
          <p:cNvSpPr>
            <a:spLocks noChangeArrowheads="1"/>
          </p:cNvSpPr>
          <p:nvPr/>
        </p:nvSpPr>
        <p:spPr bwMode="auto">
          <a:xfrm>
            <a:off x="3384550" y="4606925"/>
            <a:ext cx="3200400" cy="1292225"/>
          </a:xfrm>
          <a:prstGeom prst="rect">
            <a:avLst/>
          </a:prstGeom>
          <a:solidFill>
            <a:srgbClr val="EAEAEA">
              <a:alpha val="70195"/>
            </a:srgbClr>
          </a:solidFill>
          <a:ln w="9525">
            <a:solidFill>
              <a:schemeClr val="tx1"/>
            </a:solidFill>
            <a:miter lim="800000"/>
            <a:headEnd/>
            <a:tailEnd/>
          </a:ln>
        </p:spPr>
        <p:txBody>
          <a:bodyPr wrap="none" lIns="182880" tIns="91440" rIns="182880" bIns="91440" anchor="ctr"/>
          <a:lstStyle/>
          <a:p>
            <a:pPr defTabSz="1828800"/>
            <a:r>
              <a:rPr lang="en-US" sz="2400"/>
              <a:t>Search coil</a:t>
            </a:r>
          </a:p>
        </p:txBody>
      </p:sp>
      <p:sp>
        <p:nvSpPr>
          <p:cNvPr id="72718" name="Rectangle 15"/>
          <p:cNvSpPr>
            <a:spLocks noChangeArrowheads="1"/>
          </p:cNvSpPr>
          <p:nvPr/>
        </p:nvSpPr>
        <p:spPr bwMode="auto">
          <a:xfrm>
            <a:off x="3384550" y="5943600"/>
            <a:ext cx="3200400" cy="914400"/>
          </a:xfrm>
          <a:prstGeom prst="rect">
            <a:avLst/>
          </a:prstGeom>
          <a:solidFill>
            <a:srgbClr val="3399FF">
              <a:alpha val="70195"/>
            </a:srgbClr>
          </a:solidFill>
          <a:ln w="9525">
            <a:solidFill>
              <a:schemeClr val="tx1"/>
            </a:solidFill>
            <a:miter lim="800000"/>
            <a:headEnd/>
            <a:tailEnd/>
          </a:ln>
        </p:spPr>
        <p:txBody>
          <a:bodyPr wrap="none" lIns="182880" tIns="91440" rIns="182880" bIns="91440" anchor="ctr"/>
          <a:lstStyle/>
          <a:p>
            <a:pPr defTabSz="1828800"/>
            <a:r>
              <a:rPr lang="en-US" sz="2400"/>
              <a:t>Amplifier</a:t>
            </a:r>
          </a:p>
        </p:txBody>
      </p:sp>
      <p:sp>
        <p:nvSpPr>
          <p:cNvPr id="72719" name="Rectangle 16"/>
          <p:cNvSpPr>
            <a:spLocks noChangeArrowheads="1"/>
          </p:cNvSpPr>
          <p:nvPr/>
        </p:nvSpPr>
        <p:spPr bwMode="auto">
          <a:xfrm>
            <a:off x="3384550" y="6899275"/>
            <a:ext cx="3200400" cy="914400"/>
          </a:xfrm>
          <a:prstGeom prst="rect">
            <a:avLst/>
          </a:prstGeom>
          <a:solidFill>
            <a:srgbClr val="EAEAEA">
              <a:alpha val="70195"/>
            </a:srgbClr>
          </a:solidFill>
          <a:ln w="9525">
            <a:solidFill>
              <a:schemeClr val="tx1"/>
            </a:solidFill>
            <a:miter lim="800000"/>
            <a:headEnd/>
            <a:tailEnd/>
          </a:ln>
        </p:spPr>
        <p:txBody>
          <a:bodyPr wrap="none" lIns="182880" tIns="91440" rIns="182880" bIns="91440" anchor="ctr"/>
          <a:lstStyle/>
          <a:p>
            <a:pPr defTabSz="1828800"/>
            <a:r>
              <a:rPr lang="en-US" sz="2400"/>
              <a:t>Filter</a:t>
            </a:r>
          </a:p>
        </p:txBody>
      </p:sp>
      <p:sp>
        <p:nvSpPr>
          <p:cNvPr id="72720" name="Rectangle 17"/>
          <p:cNvSpPr>
            <a:spLocks noChangeArrowheads="1"/>
          </p:cNvSpPr>
          <p:nvPr/>
        </p:nvSpPr>
        <p:spPr bwMode="auto">
          <a:xfrm>
            <a:off x="6737350" y="9398000"/>
            <a:ext cx="11518900" cy="152400"/>
          </a:xfrm>
          <a:prstGeom prst="rect">
            <a:avLst/>
          </a:prstGeom>
          <a:solidFill>
            <a:schemeClr val="tx1"/>
          </a:solidFill>
          <a:ln w="9525">
            <a:solidFill>
              <a:schemeClr val="tx1"/>
            </a:solidFill>
            <a:miter lim="800000"/>
            <a:headEnd/>
            <a:tailEnd/>
          </a:ln>
        </p:spPr>
        <p:txBody>
          <a:bodyPr wrap="none" anchor="ctr"/>
          <a:lstStyle/>
          <a:p>
            <a:endParaRPr lang="en-US"/>
          </a:p>
        </p:txBody>
      </p:sp>
      <p:sp>
        <p:nvSpPr>
          <p:cNvPr id="110610" name="Rectangle 18"/>
          <p:cNvSpPr>
            <a:spLocks noChangeArrowheads="1"/>
          </p:cNvSpPr>
          <p:nvPr/>
        </p:nvSpPr>
        <p:spPr bwMode="auto">
          <a:xfrm>
            <a:off x="6931025" y="9550400"/>
            <a:ext cx="152400" cy="3810000"/>
          </a:xfrm>
          <a:prstGeom prst="rect">
            <a:avLst/>
          </a:prstGeom>
          <a:gradFill rotWithShape="1">
            <a:gsLst>
              <a:gs pos="0">
                <a:schemeClr val="accent1"/>
              </a:gs>
              <a:gs pos="100000">
                <a:schemeClr val="accent1">
                  <a:gamma/>
                  <a:shade val="46275"/>
                  <a:invGamma/>
                </a:schemeClr>
              </a:gs>
            </a:gsLst>
            <a:lin ang="0" scaled="1"/>
          </a:gradFill>
          <a:ln w="9525">
            <a:solidFill>
              <a:schemeClr val="tx1"/>
            </a:solidFill>
            <a:miter lim="800000"/>
            <a:headEnd/>
            <a:tailEnd/>
          </a:ln>
          <a:effectLst/>
          <a:extLst/>
        </p:spPr>
        <p:txBody>
          <a:bodyPr wrap="none" anchor="ctr"/>
          <a:lstStyle/>
          <a:p>
            <a:pPr>
              <a:defRPr/>
            </a:pPr>
            <a:endParaRPr lang="en-US"/>
          </a:p>
        </p:txBody>
      </p:sp>
      <p:sp>
        <p:nvSpPr>
          <p:cNvPr id="110611" name="Rectangle 19"/>
          <p:cNvSpPr>
            <a:spLocks noChangeArrowheads="1"/>
          </p:cNvSpPr>
          <p:nvPr/>
        </p:nvSpPr>
        <p:spPr bwMode="auto">
          <a:xfrm>
            <a:off x="17926050" y="9550400"/>
            <a:ext cx="152400" cy="3810000"/>
          </a:xfrm>
          <a:prstGeom prst="rect">
            <a:avLst/>
          </a:prstGeom>
          <a:gradFill rotWithShape="1">
            <a:gsLst>
              <a:gs pos="0">
                <a:schemeClr val="accent1"/>
              </a:gs>
              <a:gs pos="100000">
                <a:schemeClr val="accent1">
                  <a:gamma/>
                  <a:shade val="46275"/>
                  <a:invGamma/>
                </a:schemeClr>
              </a:gs>
            </a:gsLst>
            <a:lin ang="0" scaled="1"/>
          </a:gradFill>
          <a:ln w="9525">
            <a:solidFill>
              <a:schemeClr val="tx1"/>
            </a:solidFill>
            <a:miter lim="800000"/>
            <a:headEnd/>
            <a:tailEnd/>
          </a:ln>
          <a:effectLst/>
          <a:extLst/>
        </p:spPr>
        <p:txBody>
          <a:bodyPr wrap="none" anchor="ctr"/>
          <a:lstStyle/>
          <a:p>
            <a:pPr>
              <a:defRPr/>
            </a:pPr>
            <a:endParaRPr lang="en-US"/>
          </a:p>
        </p:txBody>
      </p:sp>
      <p:sp>
        <p:nvSpPr>
          <p:cNvPr id="110612" name="Rectangle 20"/>
          <p:cNvSpPr>
            <a:spLocks noChangeArrowheads="1"/>
          </p:cNvSpPr>
          <p:nvPr/>
        </p:nvSpPr>
        <p:spPr bwMode="auto">
          <a:xfrm>
            <a:off x="6753225" y="273050"/>
            <a:ext cx="4724400" cy="609600"/>
          </a:xfrm>
          <a:prstGeom prst="rect">
            <a:avLst/>
          </a:prstGeom>
          <a:gradFill rotWithShape="1">
            <a:gsLst>
              <a:gs pos="0">
                <a:schemeClr val="bg2"/>
              </a:gs>
              <a:gs pos="50000">
                <a:schemeClr val="bg2">
                  <a:gamma/>
                  <a:shade val="46275"/>
                  <a:invGamma/>
                </a:schemeClr>
              </a:gs>
              <a:gs pos="100000">
                <a:schemeClr val="bg2"/>
              </a:gs>
            </a:gsLst>
            <a:lin ang="0" scaled="1"/>
          </a:gradFill>
          <a:ln w="9525">
            <a:solidFill>
              <a:schemeClr val="tx1"/>
            </a:solidFill>
            <a:miter lim="800000"/>
            <a:headEnd/>
            <a:tailEnd/>
          </a:ln>
          <a:effectLst/>
          <a:extLst/>
        </p:spPr>
        <p:txBody>
          <a:bodyPr wrap="none" lIns="182880" tIns="91440" rIns="182880" bIns="91440" anchor="ctr"/>
          <a:lstStyle/>
          <a:p>
            <a:pPr defTabSz="1828800">
              <a:defRPr/>
            </a:pPr>
            <a:r>
              <a:rPr lang="en-US" sz="2400" b="1" dirty="0">
                <a:solidFill>
                  <a:schemeClr val="bg1"/>
                </a:solidFill>
              </a:rPr>
              <a:t>NIH Simon’s Desk</a:t>
            </a:r>
          </a:p>
        </p:txBody>
      </p:sp>
      <p:grpSp>
        <p:nvGrpSpPr>
          <p:cNvPr id="72724" name="Group 21"/>
          <p:cNvGrpSpPr>
            <a:grpSpLocks/>
          </p:cNvGrpSpPr>
          <p:nvPr/>
        </p:nvGrpSpPr>
        <p:grpSpPr bwMode="auto">
          <a:xfrm>
            <a:off x="10515600" y="9124950"/>
            <a:ext cx="2743200" cy="4591050"/>
            <a:chOff x="2567" y="2736"/>
            <a:chExt cx="864" cy="1446"/>
          </a:xfrm>
        </p:grpSpPr>
        <p:sp>
          <p:nvSpPr>
            <p:cNvPr id="110614" name="Oval 22"/>
            <p:cNvSpPr>
              <a:spLocks noChangeArrowheads="1"/>
            </p:cNvSpPr>
            <p:nvPr/>
          </p:nvSpPr>
          <p:spPr bwMode="auto">
            <a:xfrm>
              <a:off x="2567" y="3360"/>
              <a:ext cx="864" cy="192"/>
            </a:xfrm>
            <a:prstGeom prst="ellipse">
              <a:avLst/>
            </a:prstGeom>
            <a:gradFill rotWithShape="1">
              <a:gsLst>
                <a:gs pos="0">
                  <a:schemeClr val="bg2"/>
                </a:gs>
                <a:gs pos="100000">
                  <a:schemeClr val="bg2">
                    <a:gamma/>
                    <a:shade val="0"/>
                    <a:invGamma/>
                  </a:schemeClr>
                </a:gs>
              </a:gsLst>
              <a:lin ang="5400000" scaled="1"/>
            </a:gradFill>
            <a:ln>
              <a:noFill/>
            </a:ln>
            <a:effectLst/>
            <a:extLst/>
          </p:spPr>
          <p:txBody>
            <a:bodyPr wrap="none" anchor="ctr"/>
            <a:lstStyle/>
            <a:p>
              <a:pPr>
                <a:defRPr/>
              </a:pPr>
              <a:endParaRPr lang="en-US"/>
            </a:p>
          </p:txBody>
        </p:sp>
        <p:sp>
          <p:nvSpPr>
            <p:cNvPr id="72726" name="Rectangle 23"/>
            <p:cNvSpPr>
              <a:spLocks noChangeArrowheads="1"/>
            </p:cNvSpPr>
            <p:nvPr/>
          </p:nvSpPr>
          <p:spPr bwMode="auto">
            <a:xfrm>
              <a:off x="2976" y="3552"/>
              <a:ext cx="48" cy="528"/>
            </a:xfrm>
            <a:prstGeom prst="rect">
              <a:avLst/>
            </a:prstGeom>
            <a:solidFill>
              <a:schemeClr val="tx1"/>
            </a:solidFill>
            <a:ln w="9525">
              <a:solidFill>
                <a:schemeClr val="tx1"/>
              </a:solidFill>
              <a:miter lim="800000"/>
              <a:headEnd/>
              <a:tailEnd/>
            </a:ln>
          </p:spPr>
          <p:txBody>
            <a:bodyPr wrap="none" anchor="ctr"/>
            <a:lstStyle/>
            <a:p>
              <a:endParaRPr lang="en-US"/>
            </a:p>
          </p:txBody>
        </p:sp>
        <p:sp>
          <p:nvSpPr>
            <p:cNvPr id="72727" name="Freeform 24"/>
            <p:cNvSpPr>
              <a:spLocks/>
            </p:cNvSpPr>
            <p:nvPr/>
          </p:nvSpPr>
          <p:spPr bwMode="auto">
            <a:xfrm>
              <a:off x="2640" y="3888"/>
              <a:ext cx="720" cy="144"/>
            </a:xfrm>
            <a:custGeom>
              <a:avLst/>
              <a:gdLst>
                <a:gd name="T0" fmla="*/ 96 w 720"/>
                <a:gd name="T1" fmla="*/ 1 h 240"/>
                <a:gd name="T2" fmla="*/ 336 w 720"/>
                <a:gd name="T3" fmla="*/ 0 h 240"/>
                <a:gd name="T4" fmla="*/ 384 w 720"/>
                <a:gd name="T5" fmla="*/ 0 h 240"/>
                <a:gd name="T6" fmla="*/ 624 w 720"/>
                <a:gd name="T7" fmla="*/ 1 h 240"/>
                <a:gd name="T8" fmla="*/ 720 w 720"/>
                <a:gd name="T9" fmla="*/ 1 h 240"/>
                <a:gd name="T10" fmla="*/ 720 w 720"/>
                <a:gd name="T11" fmla="*/ 1 h 240"/>
                <a:gd name="T12" fmla="*/ 672 w 720"/>
                <a:gd name="T13" fmla="*/ 1 h 240"/>
                <a:gd name="T14" fmla="*/ 672 w 720"/>
                <a:gd name="T15" fmla="*/ 1 h 240"/>
                <a:gd name="T16" fmla="*/ 624 w 720"/>
                <a:gd name="T17" fmla="*/ 1 h 240"/>
                <a:gd name="T18" fmla="*/ 384 w 720"/>
                <a:gd name="T19" fmla="*/ 1 h 240"/>
                <a:gd name="T20" fmla="*/ 336 w 720"/>
                <a:gd name="T21" fmla="*/ 1 h 240"/>
                <a:gd name="T22" fmla="*/ 96 w 720"/>
                <a:gd name="T23" fmla="*/ 1 h 240"/>
                <a:gd name="T24" fmla="*/ 48 w 720"/>
                <a:gd name="T25" fmla="*/ 1 h 240"/>
                <a:gd name="T26" fmla="*/ 48 w 720"/>
                <a:gd name="T27" fmla="*/ 1 h 240"/>
                <a:gd name="T28" fmla="*/ 0 w 720"/>
                <a:gd name="T29" fmla="*/ 1 h 240"/>
                <a:gd name="T30" fmla="*/ 0 w 720"/>
                <a:gd name="T31" fmla="*/ 1 h 240"/>
                <a:gd name="T32" fmla="*/ 96 w 720"/>
                <a:gd name="T33" fmla="*/ 1 h 240"/>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720"/>
                <a:gd name="T52" fmla="*/ 0 h 240"/>
                <a:gd name="T53" fmla="*/ 720 w 720"/>
                <a:gd name="T54" fmla="*/ 240 h 240"/>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720" h="240">
                  <a:moveTo>
                    <a:pt x="96" y="144"/>
                  </a:moveTo>
                  <a:lnTo>
                    <a:pt x="336" y="0"/>
                  </a:lnTo>
                  <a:lnTo>
                    <a:pt x="384" y="0"/>
                  </a:lnTo>
                  <a:lnTo>
                    <a:pt x="624" y="144"/>
                  </a:lnTo>
                  <a:lnTo>
                    <a:pt x="720" y="144"/>
                  </a:lnTo>
                  <a:lnTo>
                    <a:pt x="720" y="240"/>
                  </a:lnTo>
                  <a:lnTo>
                    <a:pt x="672" y="240"/>
                  </a:lnTo>
                  <a:lnTo>
                    <a:pt x="672" y="192"/>
                  </a:lnTo>
                  <a:lnTo>
                    <a:pt x="624" y="192"/>
                  </a:lnTo>
                  <a:lnTo>
                    <a:pt x="384" y="48"/>
                  </a:lnTo>
                  <a:lnTo>
                    <a:pt x="336" y="48"/>
                  </a:lnTo>
                  <a:lnTo>
                    <a:pt x="96" y="192"/>
                  </a:lnTo>
                  <a:lnTo>
                    <a:pt x="48" y="192"/>
                  </a:lnTo>
                  <a:lnTo>
                    <a:pt x="48" y="240"/>
                  </a:lnTo>
                  <a:lnTo>
                    <a:pt x="0" y="240"/>
                  </a:lnTo>
                  <a:lnTo>
                    <a:pt x="0" y="144"/>
                  </a:lnTo>
                  <a:lnTo>
                    <a:pt x="96" y="144"/>
                  </a:lnTo>
                  <a:close/>
                </a:path>
              </a:pathLst>
            </a:custGeom>
            <a:solidFill>
              <a:schemeClr val="tx1"/>
            </a:solidFill>
            <a:ln w="9525">
              <a:solidFill>
                <a:schemeClr val="tx1"/>
              </a:solidFill>
              <a:round/>
              <a:headEnd/>
              <a:tailEnd/>
            </a:ln>
          </p:spPr>
          <p:txBody>
            <a:bodyPr/>
            <a:lstStyle/>
            <a:p>
              <a:endParaRPr lang="en-US"/>
            </a:p>
          </p:txBody>
        </p:sp>
        <p:sp>
          <p:nvSpPr>
            <p:cNvPr id="72728" name="Oval 25"/>
            <p:cNvSpPr>
              <a:spLocks noChangeArrowheads="1"/>
            </p:cNvSpPr>
            <p:nvPr/>
          </p:nvSpPr>
          <p:spPr bwMode="auto">
            <a:xfrm>
              <a:off x="2615" y="4038"/>
              <a:ext cx="96" cy="96"/>
            </a:xfrm>
            <a:prstGeom prst="ellipse">
              <a:avLst/>
            </a:prstGeom>
            <a:solidFill>
              <a:srgbClr val="4D4D4D"/>
            </a:solidFill>
            <a:ln w="9525">
              <a:solidFill>
                <a:schemeClr val="tx1"/>
              </a:solidFill>
              <a:round/>
              <a:headEnd/>
              <a:tailEnd/>
            </a:ln>
          </p:spPr>
          <p:txBody>
            <a:bodyPr wrap="none" anchor="ctr"/>
            <a:lstStyle/>
            <a:p>
              <a:endParaRPr lang="en-US"/>
            </a:p>
          </p:txBody>
        </p:sp>
        <p:sp>
          <p:nvSpPr>
            <p:cNvPr id="72729" name="Oval 26"/>
            <p:cNvSpPr>
              <a:spLocks noChangeArrowheads="1"/>
            </p:cNvSpPr>
            <p:nvPr/>
          </p:nvSpPr>
          <p:spPr bwMode="auto">
            <a:xfrm>
              <a:off x="3287" y="4038"/>
              <a:ext cx="96" cy="96"/>
            </a:xfrm>
            <a:prstGeom prst="ellipse">
              <a:avLst/>
            </a:prstGeom>
            <a:solidFill>
              <a:srgbClr val="4D4D4D"/>
            </a:solidFill>
            <a:ln w="9525">
              <a:solidFill>
                <a:schemeClr val="tx1"/>
              </a:solidFill>
              <a:round/>
              <a:headEnd/>
              <a:tailEnd/>
            </a:ln>
          </p:spPr>
          <p:txBody>
            <a:bodyPr wrap="none" anchor="ctr"/>
            <a:lstStyle/>
            <a:p>
              <a:endParaRPr lang="en-US"/>
            </a:p>
          </p:txBody>
        </p:sp>
        <p:sp>
          <p:nvSpPr>
            <p:cNvPr id="72730" name="Oval 27"/>
            <p:cNvSpPr>
              <a:spLocks noChangeArrowheads="1"/>
            </p:cNvSpPr>
            <p:nvPr/>
          </p:nvSpPr>
          <p:spPr bwMode="auto">
            <a:xfrm>
              <a:off x="2950" y="4086"/>
              <a:ext cx="96" cy="96"/>
            </a:xfrm>
            <a:prstGeom prst="ellipse">
              <a:avLst/>
            </a:prstGeom>
            <a:solidFill>
              <a:srgbClr val="4D4D4D"/>
            </a:solidFill>
            <a:ln w="9525">
              <a:solidFill>
                <a:schemeClr val="tx1"/>
              </a:solidFill>
              <a:round/>
              <a:headEnd/>
              <a:tailEnd/>
            </a:ln>
          </p:spPr>
          <p:txBody>
            <a:bodyPr wrap="none" anchor="ctr"/>
            <a:lstStyle/>
            <a:p>
              <a:endParaRPr lang="en-US"/>
            </a:p>
          </p:txBody>
        </p:sp>
        <p:sp>
          <p:nvSpPr>
            <p:cNvPr id="72731" name="Freeform 28"/>
            <p:cNvSpPr>
              <a:spLocks/>
            </p:cNvSpPr>
            <p:nvPr/>
          </p:nvSpPr>
          <p:spPr bwMode="auto">
            <a:xfrm>
              <a:off x="2709" y="2736"/>
              <a:ext cx="582" cy="440"/>
            </a:xfrm>
            <a:custGeom>
              <a:avLst/>
              <a:gdLst>
                <a:gd name="T0" fmla="*/ 3 w 678"/>
                <a:gd name="T1" fmla="*/ 1 h 680"/>
                <a:gd name="T2" fmla="*/ 3 w 678"/>
                <a:gd name="T3" fmla="*/ 1 h 680"/>
                <a:gd name="T4" fmla="*/ 3 w 678"/>
                <a:gd name="T5" fmla="*/ 1 h 680"/>
                <a:gd name="T6" fmla="*/ 3 w 678"/>
                <a:gd name="T7" fmla="*/ 1 h 680"/>
                <a:gd name="T8" fmla="*/ 3 w 678"/>
                <a:gd name="T9" fmla="*/ 0 h 680"/>
                <a:gd name="T10" fmla="*/ 3 w 678"/>
                <a:gd name="T11" fmla="*/ 1 h 680"/>
                <a:gd name="T12" fmla="*/ 3 w 678"/>
                <a:gd name="T13" fmla="*/ 1 h 680"/>
                <a:gd name="T14" fmla="*/ 3 w 678"/>
                <a:gd name="T15" fmla="*/ 1 h 680"/>
                <a:gd name="T16" fmla="*/ 0 60000 65536"/>
                <a:gd name="T17" fmla="*/ 0 60000 65536"/>
                <a:gd name="T18" fmla="*/ 0 60000 65536"/>
                <a:gd name="T19" fmla="*/ 0 60000 65536"/>
                <a:gd name="T20" fmla="*/ 0 60000 65536"/>
                <a:gd name="T21" fmla="*/ 0 60000 65536"/>
                <a:gd name="T22" fmla="*/ 0 60000 65536"/>
                <a:gd name="T23" fmla="*/ 0 60000 65536"/>
                <a:gd name="T24" fmla="*/ 0 w 678"/>
                <a:gd name="T25" fmla="*/ 0 h 680"/>
                <a:gd name="T26" fmla="*/ 678 w 678"/>
                <a:gd name="T27" fmla="*/ 680 h 68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678" h="680">
                  <a:moveTo>
                    <a:pt x="150" y="672"/>
                  </a:moveTo>
                  <a:cubicBezTo>
                    <a:pt x="238" y="680"/>
                    <a:pt x="446" y="680"/>
                    <a:pt x="534" y="672"/>
                  </a:cubicBezTo>
                  <a:cubicBezTo>
                    <a:pt x="622" y="664"/>
                    <a:pt x="671" y="642"/>
                    <a:pt x="678" y="564"/>
                  </a:cubicBezTo>
                  <a:cubicBezTo>
                    <a:pt x="678" y="372"/>
                    <a:pt x="678" y="377"/>
                    <a:pt x="678" y="240"/>
                  </a:cubicBezTo>
                  <a:cubicBezTo>
                    <a:pt x="674" y="125"/>
                    <a:pt x="557" y="0"/>
                    <a:pt x="342" y="0"/>
                  </a:cubicBezTo>
                  <a:cubicBezTo>
                    <a:pt x="127" y="0"/>
                    <a:pt x="8" y="129"/>
                    <a:pt x="6" y="240"/>
                  </a:cubicBezTo>
                  <a:cubicBezTo>
                    <a:pt x="0" y="381"/>
                    <a:pt x="4" y="373"/>
                    <a:pt x="3" y="564"/>
                  </a:cubicBezTo>
                  <a:cubicBezTo>
                    <a:pt x="8" y="641"/>
                    <a:pt x="62" y="664"/>
                    <a:pt x="150" y="672"/>
                  </a:cubicBezTo>
                  <a:close/>
                </a:path>
              </a:pathLst>
            </a:custGeom>
            <a:gradFill rotWithShape="1">
              <a:gsLst>
                <a:gs pos="0">
                  <a:srgbClr val="4D4D4D"/>
                </a:gs>
                <a:gs pos="50000">
                  <a:srgbClr val="7C7C7C"/>
                </a:gs>
                <a:gs pos="100000">
                  <a:srgbClr val="4D4D4D"/>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10621" name="Rectangle 29"/>
            <p:cNvSpPr>
              <a:spLocks noChangeArrowheads="1"/>
            </p:cNvSpPr>
            <p:nvPr/>
          </p:nvSpPr>
          <p:spPr bwMode="auto">
            <a:xfrm>
              <a:off x="2928" y="2976"/>
              <a:ext cx="144" cy="553"/>
            </a:xfrm>
            <a:prstGeom prst="rect">
              <a:avLst/>
            </a:prstGeom>
            <a:gradFill rotWithShape="1">
              <a:gsLst>
                <a:gs pos="0">
                  <a:schemeClr val="tx1"/>
                </a:gs>
                <a:gs pos="50000">
                  <a:schemeClr val="tx1">
                    <a:gamma/>
                    <a:tint val="70196"/>
                    <a:invGamma/>
                  </a:schemeClr>
                </a:gs>
                <a:gs pos="100000">
                  <a:schemeClr val="tx1"/>
                </a:gs>
              </a:gsLst>
              <a:lin ang="5400000" scaled="1"/>
            </a:gradFill>
            <a:ln w="9525">
              <a:solidFill>
                <a:schemeClr val="tx1"/>
              </a:solidFill>
              <a:miter lim="800000"/>
              <a:headEnd/>
              <a:tailEnd/>
            </a:ln>
            <a:effectLst/>
            <a:extLst/>
          </p:spPr>
          <p:txBody>
            <a:bodyPr wrap="none" anchor="ctr"/>
            <a:lstStyle/>
            <a:p>
              <a:pPr>
                <a:defRPr/>
              </a:pPr>
              <a:endParaRPr lang="en-US"/>
            </a:p>
          </p:txBody>
        </p:sp>
      </p:grpSp>
    </p:spTree>
  </p:cSld>
  <p:clrMapOvr>
    <a:masterClrMapping/>
  </p:clrMapOvr>
  <p:timing>
    <p:tnLst>
      <p:par>
        <p:cTn id="1" dur="indefinite" restart="never" nodeType="tmRoot"/>
      </p:par>
    </p:tn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Rectangle 2"/>
          <p:cNvSpPr>
            <a:spLocks noChangeArrowheads="1"/>
          </p:cNvSpPr>
          <p:nvPr/>
        </p:nvSpPr>
        <p:spPr bwMode="auto">
          <a:xfrm>
            <a:off x="3022600" y="2028825"/>
            <a:ext cx="12131675" cy="9267825"/>
          </a:xfrm>
          <a:prstGeom prst="rect">
            <a:avLst/>
          </a:prstGeom>
          <a:noFill/>
          <a:ln w="5715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p>
            <a:endParaRPr lang="en-US"/>
          </a:p>
        </p:txBody>
      </p:sp>
      <p:sp>
        <p:nvSpPr>
          <p:cNvPr id="73731" name="Arc 3"/>
          <p:cNvSpPr>
            <a:spLocks/>
          </p:cNvSpPr>
          <p:nvPr/>
        </p:nvSpPr>
        <p:spPr bwMode="auto">
          <a:xfrm rot="16235427" flipH="1">
            <a:off x="8010525" y="11290300"/>
            <a:ext cx="2371725" cy="2384425"/>
          </a:xfrm>
          <a:custGeom>
            <a:avLst/>
            <a:gdLst>
              <a:gd name="T0" fmla="*/ 0 w 21600"/>
              <a:gd name="T1" fmla="*/ 0 h 21600"/>
              <a:gd name="T2" fmla="*/ 2147483647 w 21600"/>
              <a:gd name="T3" fmla="*/ 2147483647 h 21600"/>
              <a:gd name="T4" fmla="*/ 0 w 21600"/>
              <a:gd name="T5" fmla="*/ 2147483647 h 21600"/>
              <a:gd name="T6" fmla="*/ 0 60000 65536"/>
              <a:gd name="T7" fmla="*/ 0 60000 65536"/>
              <a:gd name="T8" fmla="*/ 0 60000 65536"/>
              <a:gd name="T9" fmla="*/ 0 w 21600"/>
              <a:gd name="T10" fmla="*/ 0 h 21600"/>
              <a:gd name="T11" fmla="*/ 21600 w 21600"/>
              <a:gd name="T12" fmla="*/ 21600 h 21600"/>
            </a:gdLst>
            <a:ahLst/>
            <a:cxnLst>
              <a:cxn ang="T6">
                <a:pos x="T0" y="T1"/>
              </a:cxn>
              <a:cxn ang="T7">
                <a:pos x="T2" y="T3"/>
              </a:cxn>
              <a:cxn ang="T8">
                <a:pos x="T4" y="T5"/>
              </a:cxn>
            </a:cxnLst>
            <a:rect l="T9" t="T10" r="T11" b="T12"/>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lnTo>
                  <a:pt x="-1" y="0"/>
                </a:lnTo>
                <a:close/>
              </a:path>
            </a:pathLst>
          </a:custGeom>
          <a:noFill/>
          <a:ln w="9525">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en-US"/>
          </a:p>
        </p:txBody>
      </p:sp>
      <p:sp>
        <p:nvSpPr>
          <p:cNvPr id="73732" name="Line 4"/>
          <p:cNvSpPr>
            <a:spLocks noChangeShapeType="1"/>
          </p:cNvSpPr>
          <p:nvPr/>
        </p:nvSpPr>
        <p:spPr bwMode="auto">
          <a:xfrm flipV="1">
            <a:off x="3022600" y="1165225"/>
            <a:ext cx="0" cy="8636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73733" name="Line 5"/>
          <p:cNvSpPr>
            <a:spLocks noChangeShapeType="1"/>
          </p:cNvSpPr>
          <p:nvPr/>
        </p:nvSpPr>
        <p:spPr bwMode="auto">
          <a:xfrm>
            <a:off x="3022600" y="1584325"/>
            <a:ext cx="12112625" cy="3175"/>
          </a:xfrm>
          <a:prstGeom prst="line">
            <a:avLst/>
          </a:prstGeom>
          <a:noFill/>
          <a:ln w="9525">
            <a:solidFill>
              <a:schemeClr val="tx1"/>
            </a:solidFill>
            <a:round/>
            <a:headEnd type="triangle" w="med" len="me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73734" name="Text Box 6"/>
          <p:cNvSpPr txBox="1">
            <a:spLocks noChangeArrowheads="1"/>
          </p:cNvSpPr>
          <p:nvPr/>
        </p:nvSpPr>
        <p:spPr bwMode="auto">
          <a:xfrm>
            <a:off x="8575675" y="1079500"/>
            <a:ext cx="1057275" cy="549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82880" tIns="91440" rIns="182880" bIns="91440">
            <a:spAutoFit/>
          </a:bodyPr>
          <a:lstStyle>
            <a:lvl1pPr defTabSz="1828800" eaLnBrk="0" hangingPunct="0">
              <a:defRPr sz="1200">
                <a:solidFill>
                  <a:schemeClr val="tx1"/>
                </a:solidFill>
                <a:latin typeface="Arial" charset="0"/>
              </a:defRPr>
            </a:lvl1pPr>
            <a:lvl2pPr marL="742950" indent="-285750" defTabSz="1828800" eaLnBrk="0" hangingPunct="0">
              <a:defRPr sz="1200">
                <a:solidFill>
                  <a:schemeClr val="tx1"/>
                </a:solidFill>
                <a:latin typeface="Arial" charset="0"/>
              </a:defRPr>
            </a:lvl2pPr>
            <a:lvl3pPr marL="1143000" indent="-228600" defTabSz="1828800" eaLnBrk="0" hangingPunct="0">
              <a:defRPr sz="1200">
                <a:solidFill>
                  <a:schemeClr val="tx1"/>
                </a:solidFill>
                <a:latin typeface="Arial" charset="0"/>
              </a:defRPr>
            </a:lvl3pPr>
            <a:lvl4pPr marL="1600200" indent="-228600" defTabSz="1828800" eaLnBrk="0" hangingPunct="0">
              <a:defRPr sz="1200">
                <a:solidFill>
                  <a:schemeClr val="tx1"/>
                </a:solidFill>
                <a:latin typeface="Arial" charset="0"/>
              </a:defRPr>
            </a:lvl4pPr>
            <a:lvl5pPr marL="2057400" indent="-228600" defTabSz="1828800" eaLnBrk="0" hangingPunct="0">
              <a:defRPr sz="1200">
                <a:solidFill>
                  <a:schemeClr val="tx1"/>
                </a:solidFill>
                <a:latin typeface="Arial" charset="0"/>
              </a:defRPr>
            </a:lvl5pPr>
            <a:lvl6pPr marL="2514600" indent="-228600" algn="ctr" defTabSz="1828800" eaLnBrk="0" fontAlgn="base" hangingPunct="0">
              <a:spcBef>
                <a:spcPct val="0"/>
              </a:spcBef>
              <a:spcAft>
                <a:spcPct val="0"/>
              </a:spcAft>
              <a:defRPr sz="1200">
                <a:solidFill>
                  <a:schemeClr val="tx1"/>
                </a:solidFill>
                <a:latin typeface="Arial" charset="0"/>
              </a:defRPr>
            </a:lvl6pPr>
            <a:lvl7pPr marL="2971800" indent="-228600" algn="ctr" defTabSz="1828800" eaLnBrk="0" fontAlgn="base" hangingPunct="0">
              <a:spcBef>
                <a:spcPct val="0"/>
              </a:spcBef>
              <a:spcAft>
                <a:spcPct val="0"/>
              </a:spcAft>
              <a:defRPr sz="1200">
                <a:solidFill>
                  <a:schemeClr val="tx1"/>
                </a:solidFill>
                <a:latin typeface="Arial" charset="0"/>
              </a:defRPr>
            </a:lvl7pPr>
            <a:lvl8pPr marL="3429000" indent="-228600" algn="ctr" defTabSz="1828800" eaLnBrk="0" fontAlgn="base" hangingPunct="0">
              <a:spcBef>
                <a:spcPct val="0"/>
              </a:spcBef>
              <a:spcAft>
                <a:spcPct val="0"/>
              </a:spcAft>
              <a:defRPr sz="1200">
                <a:solidFill>
                  <a:schemeClr val="tx1"/>
                </a:solidFill>
                <a:latin typeface="Arial" charset="0"/>
              </a:defRPr>
            </a:lvl8pPr>
            <a:lvl9pPr marL="3886200" indent="-228600" algn="ctr" defTabSz="1828800" eaLnBrk="0" fontAlgn="base" hangingPunct="0">
              <a:spcBef>
                <a:spcPct val="0"/>
              </a:spcBef>
              <a:spcAft>
                <a:spcPct val="0"/>
              </a:spcAft>
              <a:defRPr sz="1200">
                <a:solidFill>
                  <a:schemeClr val="tx1"/>
                </a:solidFill>
                <a:latin typeface="Arial" charset="0"/>
              </a:defRPr>
            </a:lvl9pPr>
          </a:lstStyle>
          <a:p>
            <a:pPr eaLnBrk="1" hangingPunct="1">
              <a:spcBef>
                <a:spcPct val="50000"/>
              </a:spcBef>
            </a:pPr>
            <a:r>
              <a:rPr lang="en-US" sz="2400"/>
              <a:t>16’</a:t>
            </a:r>
          </a:p>
        </p:txBody>
      </p:sp>
      <p:sp>
        <p:nvSpPr>
          <p:cNvPr id="73735" name="Line 7"/>
          <p:cNvSpPr>
            <a:spLocks noChangeShapeType="1"/>
          </p:cNvSpPr>
          <p:nvPr/>
        </p:nvSpPr>
        <p:spPr bwMode="auto">
          <a:xfrm flipV="1">
            <a:off x="10388600" y="11296650"/>
            <a:ext cx="0" cy="2371725"/>
          </a:xfrm>
          <a:prstGeom prst="line">
            <a:avLst/>
          </a:prstGeom>
          <a:noFill/>
          <a:ln w="57150">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73736" name="Line 8"/>
          <p:cNvSpPr>
            <a:spLocks noChangeShapeType="1"/>
          </p:cNvSpPr>
          <p:nvPr/>
        </p:nvSpPr>
        <p:spPr bwMode="auto">
          <a:xfrm>
            <a:off x="15138400" y="2028825"/>
            <a:ext cx="866775"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73737" name="Line 9"/>
          <p:cNvSpPr>
            <a:spLocks noChangeShapeType="1"/>
          </p:cNvSpPr>
          <p:nvPr/>
        </p:nvSpPr>
        <p:spPr bwMode="auto">
          <a:xfrm>
            <a:off x="15138400" y="11274425"/>
            <a:ext cx="879475"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73738" name="Line 10"/>
          <p:cNvSpPr>
            <a:spLocks noChangeShapeType="1"/>
          </p:cNvSpPr>
          <p:nvPr/>
        </p:nvSpPr>
        <p:spPr bwMode="auto">
          <a:xfrm flipH="1" flipV="1">
            <a:off x="15573375" y="2028825"/>
            <a:ext cx="12700" cy="9245600"/>
          </a:xfrm>
          <a:prstGeom prst="line">
            <a:avLst/>
          </a:prstGeom>
          <a:noFill/>
          <a:ln w="9525">
            <a:solidFill>
              <a:schemeClr val="tx1"/>
            </a:solidFill>
            <a:round/>
            <a:headEnd type="triangle" w="med" len="me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73739" name="Text Box 11"/>
          <p:cNvSpPr txBox="1">
            <a:spLocks noChangeArrowheads="1"/>
          </p:cNvSpPr>
          <p:nvPr/>
        </p:nvSpPr>
        <p:spPr bwMode="auto">
          <a:xfrm>
            <a:off x="15351125" y="6124575"/>
            <a:ext cx="987425" cy="549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82880" tIns="91440" rIns="182880" bIns="91440">
            <a:spAutoFit/>
          </a:bodyPr>
          <a:lstStyle>
            <a:lvl1pPr defTabSz="1828800" eaLnBrk="0" hangingPunct="0">
              <a:defRPr sz="1200">
                <a:solidFill>
                  <a:schemeClr val="tx1"/>
                </a:solidFill>
                <a:latin typeface="Arial" charset="0"/>
              </a:defRPr>
            </a:lvl1pPr>
            <a:lvl2pPr marL="742950" indent="-285750" defTabSz="1828800" eaLnBrk="0" hangingPunct="0">
              <a:defRPr sz="1200">
                <a:solidFill>
                  <a:schemeClr val="tx1"/>
                </a:solidFill>
                <a:latin typeface="Arial" charset="0"/>
              </a:defRPr>
            </a:lvl2pPr>
            <a:lvl3pPr marL="1143000" indent="-228600" defTabSz="1828800" eaLnBrk="0" hangingPunct="0">
              <a:defRPr sz="1200">
                <a:solidFill>
                  <a:schemeClr val="tx1"/>
                </a:solidFill>
                <a:latin typeface="Arial" charset="0"/>
              </a:defRPr>
            </a:lvl3pPr>
            <a:lvl4pPr marL="1600200" indent="-228600" defTabSz="1828800" eaLnBrk="0" hangingPunct="0">
              <a:defRPr sz="1200">
                <a:solidFill>
                  <a:schemeClr val="tx1"/>
                </a:solidFill>
                <a:latin typeface="Arial" charset="0"/>
              </a:defRPr>
            </a:lvl4pPr>
            <a:lvl5pPr marL="2057400" indent="-228600" defTabSz="1828800" eaLnBrk="0" hangingPunct="0">
              <a:defRPr sz="1200">
                <a:solidFill>
                  <a:schemeClr val="tx1"/>
                </a:solidFill>
                <a:latin typeface="Arial" charset="0"/>
              </a:defRPr>
            </a:lvl5pPr>
            <a:lvl6pPr marL="2514600" indent="-228600" algn="ctr" defTabSz="1828800" eaLnBrk="0" fontAlgn="base" hangingPunct="0">
              <a:spcBef>
                <a:spcPct val="0"/>
              </a:spcBef>
              <a:spcAft>
                <a:spcPct val="0"/>
              </a:spcAft>
              <a:defRPr sz="1200">
                <a:solidFill>
                  <a:schemeClr val="tx1"/>
                </a:solidFill>
                <a:latin typeface="Arial" charset="0"/>
              </a:defRPr>
            </a:lvl6pPr>
            <a:lvl7pPr marL="2971800" indent="-228600" algn="ctr" defTabSz="1828800" eaLnBrk="0" fontAlgn="base" hangingPunct="0">
              <a:spcBef>
                <a:spcPct val="0"/>
              </a:spcBef>
              <a:spcAft>
                <a:spcPct val="0"/>
              </a:spcAft>
              <a:defRPr sz="1200">
                <a:solidFill>
                  <a:schemeClr val="tx1"/>
                </a:solidFill>
                <a:latin typeface="Arial" charset="0"/>
              </a:defRPr>
            </a:lvl7pPr>
            <a:lvl8pPr marL="3429000" indent="-228600" algn="ctr" defTabSz="1828800" eaLnBrk="0" fontAlgn="base" hangingPunct="0">
              <a:spcBef>
                <a:spcPct val="0"/>
              </a:spcBef>
              <a:spcAft>
                <a:spcPct val="0"/>
              </a:spcAft>
              <a:defRPr sz="1200">
                <a:solidFill>
                  <a:schemeClr val="tx1"/>
                </a:solidFill>
                <a:latin typeface="Arial" charset="0"/>
              </a:defRPr>
            </a:lvl8pPr>
            <a:lvl9pPr marL="3886200" indent="-228600" algn="ctr" defTabSz="1828800" eaLnBrk="0" fontAlgn="base" hangingPunct="0">
              <a:spcBef>
                <a:spcPct val="0"/>
              </a:spcBef>
              <a:spcAft>
                <a:spcPct val="0"/>
              </a:spcAft>
              <a:defRPr sz="1200">
                <a:solidFill>
                  <a:schemeClr val="tx1"/>
                </a:solidFill>
                <a:latin typeface="Arial" charset="0"/>
              </a:defRPr>
            </a:lvl9pPr>
          </a:lstStyle>
          <a:p>
            <a:pPr eaLnBrk="1" hangingPunct="1">
              <a:spcBef>
                <a:spcPct val="50000"/>
              </a:spcBef>
            </a:pPr>
            <a:r>
              <a:rPr lang="en-US" sz="2400"/>
              <a:t>13’</a:t>
            </a:r>
          </a:p>
        </p:txBody>
      </p:sp>
      <p:sp>
        <p:nvSpPr>
          <p:cNvPr id="73740" name="Rectangle 12"/>
          <p:cNvSpPr>
            <a:spLocks noChangeArrowheads="1"/>
          </p:cNvSpPr>
          <p:nvPr/>
        </p:nvSpPr>
        <p:spPr bwMode="auto">
          <a:xfrm>
            <a:off x="7467600" y="2079625"/>
            <a:ext cx="2270125" cy="3787775"/>
          </a:xfrm>
          <a:prstGeom prst="rect">
            <a:avLst/>
          </a:prstGeom>
          <a:solidFill>
            <a:schemeClr val="accent1"/>
          </a:solidFill>
          <a:ln w="9525">
            <a:solidFill>
              <a:schemeClr val="tx1"/>
            </a:solidFill>
            <a:miter lim="800000"/>
            <a:headEnd/>
            <a:tailEnd/>
          </a:ln>
        </p:spPr>
        <p:txBody>
          <a:bodyPr wrap="none" lIns="182880" tIns="91440" rIns="182880" bIns="91440" anchor="ctr"/>
          <a:lstStyle/>
          <a:p>
            <a:pPr defTabSz="1828800"/>
            <a:r>
              <a:rPr lang="en-US" sz="2400"/>
              <a:t>Rack</a:t>
            </a:r>
          </a:p>
        </p:txBody>
      </p:sp>
      <p:sp>
        <p:nvSpPr>
          <p:cNvPr id="73741" name="Rectangle 13" descr="Small grid"/>
          <p:cNvSpPr>
            <a:spLocks noChangeArrowheads="1"/>
          </p:cNvSpPr>
          <p:nvPr/>
        </p:nvSpPr>
        <p:spPr bwMode="auto">
          <a:xfrm>
            <a:off x="3962400" y="8286750"/>
            <a:ext cx="1949450" cy="1771650"/>
          </a:xfrm>
          <a:prstGeom prst="rect">
            <a:avLst/>
          </a:prstGeom>
          <a:pattFill prst="smGrid">
            <a:fgClr>
              <a:schemeClr val="accent1"/>
            </a:fgClr>
            <a:bgClr>
              <a:schemeClr val="bg1"/>
            </a:bgClr>
          </a:pattFill>
          <a:ln w="9525">
            <a:solidFill>
              <a:schemeClr val="tx1"/>
            </a:solidFill>
            <a:miter lim="800000"/>
            <a:headEnd/>
            <a:tailEnd/>
          </a:ln>
        </p:spPr>
        <p:txBody>
          <a:bodyPr wrap="none" lIns="182880" tIns="91440" rIns="182880" bIns="91440" anchor="ctr"/>
          <a:lstStyle/>
          <a:p>
            <a:pPr defTabSz="1828800"/>
            <a:r>
              <a:rPr lang="en-US" sz="2400"/>
              <a:t>Coil</a:t>
            </a:r>
          </a:p>
        </p:txBody>
      </p:sp>
      <p:sp>
        <p:nvSpPr>
          <p:cNvPr id="73742" name="Freeform 14"/>
          <p:cNvSpPr>
            <a:spLocks/>
          </p:cNvSpPr>
          <p:nvPr/>
        </p:nvSpPr>
        <p:spPr bwMode="auto">
          <a:xfrm rot="-5400000">
            <a:off x="2409825" y="6518275"/>
            <a:ext cx="9112250" cy="152400"/>
          </a:xfrm>
          <a:custGeom>
            <a:avLst/>
            <a:gdLst>
              <a:gd name="T0" fmla="*/ 0 w 1344"/>
              <a:gd name="T1" fmla="*/ 2147483647 h 51"/>
              <a:gd name="T2" fmla="*/ 2147483647 w 1344"/>
              <a:gd name="T3" fmla="*/ 2147483647 h 51"/>
              <a:gd name="T4" fmla="*/ 2147483647 w 1344"/>
              <a:gd name="T5" fmla="*/ 2147483647 h 51"/>
              <a:gd name="T6" fmla="*/ 2147483647 w 1344"/>
              <a:gd name="T7" fmla="*/ 2147483647 h 51"/>
              <a:gd name="T8" fmla="*/ 2147483647 w 1344"/>
              <a:gd name="T9" fmla="*/ 2147483647 h 51"/>
              <a:gd name="T10" fmla="*/ 2147483647 w 1344"/>
              <a:gd name="T11" fmla="*/ 2147483647 h 51"/>
              <a:gd name="T12" fmla="*/ 2147483647 w 1344"/>
              <a:gd name="T13" fmla="*/ 0 h 51"/>
              <a:gd name="T14" fmla="*/ 2147483647 w 1344"/>
              <a:gd name="T15" fmla="*/ 2147483647 h 51"/>
              <a:gd name="T16" fmla="*/ 2147483647 w 1344"/>
              <a:gd name="T17" fmla="*/ 2147483647 h 51"/>
              <a:gd name="T18" fmla="*/ 2147483647 w 1344"/>
              <a:gd name="T19" fmla="*/ 2147483647 h 51"/>
              <a:gd name="T20" fmla="*/ 2147483647 w 1344"/>
              <a:gd name="T21" fmla="*/ 2147483647 h 51"/>
              <a:gd name="T22" fmla="*/ 2147483647 w 1344"/>
              <a:gd name="T23" fmla="*/ 2147483647 h 51"/>
              <a:gd name="T24" fmla="*/ 2147483647 w 1344"/>
              <a:gd name="T25" fmla="*/ 2147483647 h 51"/>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1344"/>
              <a:gd name="T40" fmla="*/ 0 h 51"/>
              <a:gd name="T41" fmla="*/ 1344 w 1344"/>
              <a:gd name="T42" fmla="*/ 51 h 51"/>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1344" h="51">
                <a:moveTo>
                  <a:pt x="0" y="3"/>
                </a:moveTo>
                <a:cubicBezTo>
                  <a:pt x="32" y="27"/>
                  <a:pt x="64" y="51"/>
                  <a:pt x="96" y="51"/>
                </a:cubicBezTo>
                <a:cubicBezTo>
                  <a:pt x="128" y="51"/>
                  <a:pt x="156" y="3"/>
                  <a:pt x="192" y="3"/>
                </a:cubicBezTo>
                <a:cubicBezTo>
                  <a:pt x="228" y="3"/>
                  <a:pt x="274" y="51"/>
                  <a:pt x="314" y="51"/>
                </a:cubicBezTo>
                <a:cubicBezTo>
                  <a:pt x="354" y="51"/>
                  <a:pt x="394" y="3"/>
                  <a:pt x="432" y="3"/>
                </a:cubicBezTo>
                <a:cubicBezTo>
                  <a:pt x="470" y="3"/>
                  <a:pt x="506" y="51"/>
                  <a:pt x="544" y="51"/>
                </a:cubicBezTo>
                <a:cubicBezTo>
                  <a:pt x="582" y="51"/>
                  <a:pt x="618" y="0"/>
                  <a:pt x="659" y="0"/>
                </a:cubicBezTo>
                <a:cubicBezTo>
                  <a:pt x="700" y="0"/>
                  <a:pt x="751" y="51"/>
                  <a:pt x="793" y="51"/>
                </a:cubicBezTo>
                <a:cubicBezTo>
                  <a:pt x="835" y="51"/>
                  <a:pt x="876" y="3"/>
                  <a:pt x="912" y="3"/>
                </a:cubicBezTo>
                <a:cubicBezTo>
                  <a:pt x="948" y="3"/>
                  <a:pt x="972" y="51"/>
                  <a:pt x="1008" y="51"/>
                </a:cubicBezTo>
                <a:cubicBezTo>
                  <a:pt x="1044" y="51"/>
                  <a:pt x="1089" y="5"/>
                  <a:pt x="1129" y="5"/>
                </a:cubicBezTo>
                <a:cubicBezTo>
                  <a:pt x="1169" y="5"/>
                  <a:pt x="1212" y="51"/>
                  <a:pt x="1248" y="51"/>
                </a:cubicBezTo>
                <a:cubicBezTo>
                  <a:pt x="1284" y="51"/>
                  <a:pt x="1296" y="19"/>
                  <a:pt x="1344" y="3"/>
                </a:cubicBezTo>
              </a:path>
            </a:pathLst>
          </a:custGeom>
          <a:noFill/>
          <a:ln w="9525">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73743" name="Text Box 15"/>
          <p:cNvSpPr txBox="1">
            <a:spLocks noChangeArrowheads="1"/>
          </p:cNvSpPr>
          <p:nvPr/>
        </p:nvSpPr>
        <p:spPr bwMode="auto">
          <a:xfrm rot="-5400000">
            <a:off x="5929313" y="6254750"/>
            <a:ext cx="2597150" cy="549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82880" tIns="91440" rIns="182880" bIns="91440">
            <a:spAutoFit/>
          </a:bodyPr>
          <a:lstStyle>
            <a:lvl1pPr defTabSz="1828800" eaLnBrk="0" hangingPunct="0">
              <a:defRPr sz="1200">
                <a:solidFill>
                  <a:schemeClr val="tx1"/>
                </a:solidFill>
                <a:latin typeface="Arial" charset="0"/>
              </a:defRPr>
            </a:lvl1pPr>
            <a:lvl2pPr marL="742950" indent="-285750" defTabSz="1828800" eaLnBrk="0" hangingPunct="0">
              <a:defRPr sz="1200">
                <a:solidFill>
                  <a:schemeClr val="tx1"/>
                </a:solidFill>
                <a:latin typeface="Arial" charset="0"/>
              </a:defRPr>
            </a:lvl2pPr>
            <a:lvl3pPr marL="1143000" indent="-228600" defTabSz="1828800" eaLnBrk="0" hangingPunct="0">
              <a:defRPr sz="1200">
                <a:solidFill>
                  <a:schemeClr val="tx1"/>
                </a:solidFill>
                <a:latin typeface="Arial" charset="0"/>
              </a:defRPr>
            </a:lvl3pPr>
            <a:lvl4pPr marL="1600200" indent="-228600" defTabSz="1828800" eaLnBrk="0" hangingPunct="0">
              <a:defRPr sz="1200">
                <a:solidFill>
                  <a:schemeClr val="tx1"/>
                </a:solidFill>
                <a:latin typeface="Arial" charset="0"/>
              </a:defRPr>
            </a:lvl4pPr>
            <a:lvl5pPr marL="2057400" indent="-228600" defTabSz="1828800" eaLnBrk="0" hangingPunct="0">
              <a:defRPr sz="1200">
                <a:solidFill>
                  <a:schemeClr val="tx1"/>
                </a:solidFill>
                <a:latin typeface="Arial" charset="0"/>
              </a:defRPr>
            </a:lvl5pPr>
            <a:lvl6pPr marL="2514600" indent="-228600" algn="ctr" defTabSz="1828800" eaLnBrk="0" fontAlgn="base" hangingPunct="0">
              <a:spcBef>
                <a:spcPct val="0"/>
              </a:spcBef>
              <a:spcAft>
                <a:spcPct val="0"/>
              </a:spcAft>
              <a:defRPr sz="1200">
                <a:solidFill>
                  <a:schemeClr val="tx1"/>
                </a:solidFill>
                <a:latin typeface="Arial" charset="0"/>
              </a:defRPr>
            </a:lvl6pPr>
            <a:lvl7pPr marL="2971800" indent="-228600" algn="ctr" defTabSz="1828800" eaLnBrk="0" fontAlgn="base" hangingPunct="0">
              <a:spcBef>
                <a:spcPct val="0"/>
              </a:spcBef>
              <a:spcAft>
                <a:spcPct val="0"/>
              </a:spcAft>
              <a:defRPr sz="1200">
                <a:solidFill>
                  <a:schemeClr val="tx1"/>
                </a:solidFill>
                <a:latin typeface="Arial" charset="0"/>
              </a:defRPr>
            </a:lvl7pPr>
            <a:lvl8pPr marL="3429000" indent="-228600" algn="ctr" defTabSz="1828800" eaLnBrk="0" fontAlgn="base" hangingPunct="0">
              <a:spcBef>
                <a:spcPct val="0"/>
              </a:spcBef>
              <a:spcAft>
                <a:spcPct val="0"/>
              </a:spcAft>
              <a:defRPr sz="1200">
                <a:solidFill>
                  <a:schemeClr val="tx1"/>
                </a:solidFill>
                <a:latin typeface="Arial" charset="0"/>
              </a:defRPr>
            </a:lvl8pPr>
            <a:lvl9pPr marL="3886200" indent="-228600" algn="ctr" defTabSz="1828800" eaLnBrk="0" fontAlgn="base" hangingPunct="0">
              <a:spcBef>
                <a:spcPct val="0"/>
              </a:spcBef>
              <a:spcAft>
                <a:spcPct val="0"/>
              </a:spcAft>
              <a:defRPr sz="1200">
                <a:solidFill>
                  <a:schemeClr val="tx1"/>
                </a:solidFill>
                <a:latin typeface="Arial" charset="0"/>
              </a:defRPr>
            </a:lvl9pPr>
          </a:lstStyle>
          <a:p>
            <a:pPr eaLnBrk="1" hangingPunct="1">
              <a:spcBef>
                <a:spcPct val="50000"/>
              </a:spcBef>
            </a:pPr>
            <a:r>
              <a:rPr lang="en-US" sz="2400"/>
              <a:t>Curtain</a:t>
            </a:r>
          </a:p>
        </p:txBody>
      </p:sp>
      <p:sp>
        <p:nvSpPr>
          <p:cNvPr id="73744" name="Rectangle 16"/>
          <p:cNvSpPr>
            <a:spLocks noChangeArrowheads="1"/>
          </p:cNvSpPr>
          <p:nvPr/>
        </p:nvSpPr>
        <p:spPr bwMode="auto">
          <a:xfrm>
            <a:off x="9753600" y="2079625"/>
            <a:ext cx="1298575" cy="3787775"/>
          </a:xfrm>
          <a:prstGeom prst="rect">
            <a:avLst/>
          </a:prstGeom>
          <a:solidFill>
            <a:srgbClr val="C0C0C0"/>
          </a:solidFill>
          <a:ln w="9525">
            <a:solidFill>
              <a:schemeClr val="tx1"/>
            </a:solidFill>
            <a:miter lim="800000"/>
            <a:headEnd/>
            <a:tailEnd/>
          </a:ln>
        </p:spPr>
        <p:txBody>
          <a:bodyPr wrap="none" lIns="182880" tIns="91440" rIns="182880" bIns="91440" anchor="ctr"/>
          <a:lstStyle/>
          <a:p>
            <a:pPr defTabSz="1828800"/>
            <a:r>
              <a:rPr lang="en-US" sz="2400"/>
              <a:t>Desk</a:t>
            </a:r>
          </a:p>
        </p:txBody>
      </p:sp>
      <p:sp>
        <p:nvSpPr>
          <p:cNvPr id="73745" name="Rectangle 17"/>
          <p:cNvSpPr>
            <a:spLocks noChangeArrowheads="1"/>
          </p:cNvSpPr>
          <p:nvPr/>
        </p:nvSpPr>
        <p:spPr bwMode="auto">
          <a:xfrm>
            <a:off x="13258800" y="2085975"/>
            <a:ext cx="1806575" cy="9169400"/>
          </a:xfrm>
          <a:prstGeom prst="rect">
            <a:avLst/>
          </a:prstGeom>
          <a:solidFill>
            <a:srgbClr val="C0C0C0"/>
          </a:solidFill>
          <a:ln w="9525">
            <a:solidFill>
              <a:schemeClr val="tx1"/>
            </a:solidFill>
            <a:miter lim="800000"/>
            <a:headEnd/>
            <a:tailEnd/>
          </a:ln>
        </p:spPr>
        <p:txBody>
          <a:bodyPr wrap="none" lIns="182880" tIns="91440" rIns="182880" bIns="91440" anchor="ctr"/>
          <a:lstStyle/>
          <a:p>
            <a:pPr defTabSz="1828800"/>
            <a:r>
              <a:rPr lang="en-US" sz="2400"/>
              <a:t>Lab Bench</a:t>
            </a:r>
          </a:p>
        </p:txBody>
      </p:sp>
      <p:sp>
        <p:nvSpPr>
          <p:cNvPr id="73746" name="Line 18"/>
          <p:cNvSpPr>
            <a:spLocks noChangeShapeType="1"/>
          </p:cNvSpPr>
          <p:nvPr/>
        </p:nvSpPr>
        <p:spPr bwMode="auto">
          <a:xfrm flipV="1">
            <a:off x="15154275" y="1165225"/>
            <a:ext cx="0" cy="8636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grpSp>
        <p:nvGrpSpPr>
          <p:cNvPr id="73747" name="Group 19"/>
          <p:cNvGrpSpPr>
            <a:grpSpLocks/>
          </p:cNvGrpSpPr>
          <p:nvPr/>
        </p:nvGrpSpPr>
        <p:grpSpPr bwMode="auto">
          <a:xfrm>
            <a:off x="13474700" y="9906000"/>
            <a:ext cx="1273175" cy="1235075"/>
            <a:chOff x="4244" y="3237"/>
            <a:chExt cx="401" cy="272"/>
          </a:xfrm>
        </p:grpSpPr>
        <p:sp>
          <p:nvSpPr>
            <p:cNvPr id="73750" name="Rectangle 20"/>
            <p:cNvSpPr>
              <a:spLocks noChangeArrowheads="1"/>
            </p:cNvSpPr>
            <p:nvPr/>
          </p:nvSpPr>
          <p:spPr bwMode="auto">
            <a:xfrm>
              <a:off x="4244" y="3237"/>
              <a:ext cx="401" cy="272"/>
            </a:xfrm>
            <a:prstGeom prst="rect">
              <a:avLst/>
            </a:prstGeom>
            <a:solidFill>
              <a:srgbClr val="EAEAEA"/>
            </a:solidFill>
            <a:ln w="9525">
              <a:solidFill>
                <a:schemeClr val="tx1"/>
              </a:solidFill>
              <a:miter lim="800000"/>
              <a:headEnd/>
              <a:tailEnd/>
            </a:ln>
          </p:spPr>
          <p:txBody>
            <a:bodyPr wrap="none" anchor="ctr"/>
            <a:lstStyle/>
            <a:p>
              <a:endParaRPr lang="en-US"/>
            </a:p>
          </p:txBody>
        </p:sp>
        <p:sp>
          <p:nvSpPr>
            <p:cNvPr id="73751" name="AutoShape 21"/>
            <p:cNvSpPr>
              <a:spLocks noChangeArrowheads="1"/>
            </p:cNvSpPr>
            <p:nvPr/>
          </p:nvSpPr>
          <p:spPr bwMode="auto">
            <a:xfrm>
              <a:off x="4269" y="3254"/>
              <a:ext cx="354" cy="240"/>
            </a:xfrm>
            <a:prstGeom prst="roundRect">
              <a:avLst>
                <a:gd name="adj" fmla="val 16667"/>
              </a:avLst>
            </a:prstGeom>
            <a:solidFill>
              <a:schemeClr val="bg2"/>
            </a:solidFill>
            <a:ln w="9525">
              <a:solidFill>
                <a:schemeClr val="tx1"/>
              </a:solidFill>
              <a:round/>
              <a:headEnd/>
              <a:tailEnd/>
            </a:ln>
          </p:spPr>
          <p:txBody>
            <a:bodyPr wrap="none" anchor="ctr"/>
            <a:lstStyle/>
            <a:p>
              <a:endParaRPr lang="en-US"/>
            </a:p>
          </p:txBody>
        </p:sp>
        <p:sp>
          <p:nvSpPr>
            <p:cNvPr id="73752" name="Oval 22"/>
            <p:cNvSpPr>
              <a:spLocks noChangeArrowheads="1"/>
            </p:cNvSpPr>
            <p:nvPr/>
          </p:nvSpPr>
          <p:spPr bwMode="auto">
            <a:xfrm>
              <a:off x="4400" y="3345"/>
              <a:ext cx="100" cy="67"/>
            </a:xfrm>
            <a:prstGeom prst="ellipse">
              <a:avLst/>
            </a:prstGeom>
            <a:solidFill>
              <a:schemeClr val="tx1"/>
            </a:solidFill>
            <a:ln w="9525">
              <a:solidFill>
                <a:schemeClr val="tx1"/>
              </a:solidFill>
              <a:round/>
              <a:headEnd/>
              <a:tailEnd/>
            </a:ln>
          </p:spPr>
          <p:txBody>
            <a:bodyPr wrap="none" anchor="ctr"/>
            <a:lstStyle/>
            <a:p>
              <a:endParaRPr lang="en-US"/>
            </a:p>
          </p:txBody>
        </p:sp>
      </p:grpSp>
      <p:sp>
        <p:nvSpPr>
          <p:cNvPr id="112663" name="Rectangle 23"/>
          <p:cNvSpPr>
            <a:spLocks noChangeArrowheads="1"/>
          </p:cNvSpPr>
          <p:nvPr/>
        </p:nvSpPr>
        <p:spPr bwMode="auto">
          <a:xfrm>
            <a:off x="6769100" y="200025"/>
            <a:ext cx="4724400" cy="609600"/>
          </a:xfrm>
          <a:prstGeom prst="rect">
            <a:avLst/>
          </a:prstGeom>
          <a:gradFill rotWithShape="1">
            <a:gsLst>
              <a:gs pos="0">
                <a:schemeClr val="bg2"/>
              </a:gs>
              <a:gs pos="50000">
                <a:schemeClr val="bg2">
                  <a:gamma/>
                  <a:shade val="46275"/>
                  <a:invGamma/>
                </a:schemeClr>
              </a:gs>
              <a:gs pos="100000">
                <a:schemeClr val="bg2"/>
              </a:gs>
            </a:gsLst>
            <a:lin ang="0" scaled="1"/>
          </a:gradFill>
          <a:ln w="9525">
            <a:solidFill>
              <a:schemeClr val="tx1"/>
            </a:solidFill>
            <a:miter lim="800000"/>
            <a:headEnd/>
            <a:tailEnd/>
          </a:ln>
          <a:effectLst/>
          <a:extLst/>
        </p:spPr>
        <p:txBody>
          <a:bodyPr wrap="none" lIns="182880" tIns="91440" rIns="182880" bIns="91440" anchor="ctr"/>
          <a:lstStyle/>
          <a:p>
            <a:pPr defTabSz="1828800">
              <a:defRPr/>
            </a:pPr>
            <a:r>
              <a:rPr lang="en-US" sz="2400" b="1">
                <a:solidFill>
                  <a:schemeClr val="bg1"/>
                </a:solidFill>
              </a:rPr>
              <a:t>Simon’s Lab Setting</a:t>
            </a:r>
          </a:p>
        </p:txBody>
      </p:sp>
      <p:sp>
        <p:nvSpPr>
          <p:cNvPr id="73749" name="Rectangle 12"/>
          <p:cNvSpPr>
            <a:spLocks noChangeArrowheads="1"/>
          </p:cNvSpPr>
          <p:nvPr/>
        </p:nvSpPr>
        <p:spPr bwMode="auto">
          <a:xfrm>
            <a:off x="7467600" y="5867400"/>
            <a:ext cx="2270125" cy="1757363"/>
          </a:xfrm>
          <a:prstGeom prst="rect">
            <a:avLst/>
          </a:prstGeom>
          <a:solidFill>
            <a:schemeClr val="accent1"/>
          </a:solidFill>
          <a:ln w="9525">
            <a:solidFill>
              <a:schemeClr val="tx1"/>
            </a:solidFill>
            <a:miter lim="800000"/>
            <a:headEnd/>
            <a:tailEnd/>
          </a:ln>
        </p:spPr>
        <p:txBody>
          <a:bodyPr wrap="none" lIns="182880" tIns="91440" rIns="182880" bIns="91440" anchor="ctr"/>
          <a:lstStyle/>
          <a:p>
            <a:pPr defTabSz="1828800"/>
            <a:r>
              <a:rPr lang="en-US" sz="2400"/>
              <a:t>Rack</a:t>
            </a:r>
          </a:p>
        </p:txBody>
      </p:sp>
    </p:spTree>
  </p:cSld>
  <p:clrMapOvr>
    <a:masterClrMapping/>
  </p:clrMapOvr>
  <p:timing>
    <p:tnLst>
      <p:par>
        <p:cTn id="1" dur="indefinite" restart="never" nodeType="tmRoot"/>
      </p:par>
    </p:tn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2"/>
          <p:cNvSpPr>
            <a:spLocks noChangeArrowheads="1"/>
          </p:cNvSpPr>
          <p:nvPr/>
        </p:nvSpPr>
        <p:spPr bwMode="auto">
          <a:xfrm>
            <a:off x="7499350" y="12039600"/>
            <a:ext cx="3200400" cy="914400"/>
          </a:xfrm>
          <a:prstGeom prst="rect">
            <a:avLst/>
          </a:prstGeom>
          <a:solidFill>
            <a:srgbClr val="CCCCFF">
              <a:alpha val="50195"/>
            </a:srgbClr>
          </a:solidFill>
          <a:ln w="9525">
            <a:solidFill>
              <a:srgbClr val="C0C0C0"/>
            </a:solidFill>
            <a:miter lim="800000"/>
            <a:headEnd/>
            <a:tailEnd/>
          </a:ln>
        </p:spPr>
        <p:txBody>
          <a:bodyPr wrap="none" lIns="182880" tIns="91440" rIns="182880" bIns="91440" anchor="ctr"/>
          <a:lstStyle/>
          <a:p>
            <a:pPr defTabSz="1828800"/>
            <a:r>
              <a:rPr lang="en-US" sz="2400"/>
              <a:t>Power supply</a:t>
            </a:r>
          </a:p>
        </p:txBody>
      </p:sp>
      <p:sp>
        <p:nvSpPr>
          <p:cNvPr id="74755" name="Rectangle 3"/>
          <p:cNvSpPr>
            <a:spLocks noChangeArrowheads="1"/>
          </p:cNvSpPr>
          <p:nvPr/>
        </p:nvSpPr>
        <p:spPr bwMode="auto">
          <a:xfrm>
            <a:off x="7499350" y="10188575"/>
            <a:ext cx="3200400" cy="762000"/>
          </a:xfrm>
          <a:prstGeom prst="rect">
            <a:avLst/>
          </a:prstGeom>
          <a:solidFill>
            <a:srgbClr val="CC0000">
              <a:alpha val="70195"/>
            </a:srgbClr>
          </a:solidFill>
          <a:ln w="9525">
            <a:solidFill>
              <a:schemeClr val="tx1"/>
            </a:solidFill>
            <a:miter lim="800000"/>
            <a:headEnd/>
            <a:tailEnd/>
          </a:ln>
        </p:spPr>
        <p:txBody>
          <a:bodyPr wrap="none" lIns="182880" tIns="91440" rIns="182880" bIns="91440" anchor="ctr"/>
          <a:lstStyle/>
          <a:p>
            <a:pPr defTabSz="1828800"/>
            <a:r>
              <a:rPr lang="en-US" sz="2400"/>
              <a:t>Reward</a:t>
            </a:r>
          </a:p>
        </p:txBody>
      </p:sp>
      <p:sp>
        <p:nvSpPr>
          <p:cNvPr id="74756" name="Rectangle 4"/>
          <p:cNvSpPr>
            <a:spLocks noChangeArrowheads="1"/>
          </p:cNvSpPr>
          <p:nvPr/>
        </p:nvSpPr>
        <p:spPr bwMode="auto">
          <a:xfrm>
            <a:off x="7499350" y="7858125"/>
            <a:ext cx="3200400" cy="1219200"/>
          </a:xfrm>
          <a:prstGeom prst="rect">
            <a:avLst/>
          </a:prstGeom>
          <a:solidFill>
            <a:srgbClr val="EAEAEA">
              <a:alpha val="70195"/>
            </a:srgbClr>
          </a:solidFill>
          <a:ln w="9525">
            <a:solidFill>
              <a:schemeClr val="tx1"/>
            </a:solidFill>
            <a:miter lim="800000"/>
            <a:headEnd/>
            <a:tailEnd/>
          </a:ln>
        </p:spPr>
        <p:txBody>
          <a:bodyPr wrap="none" lIns="182880" tIns="91440" rIns="182880" bIns="91440" anchor="ctr"/>
          <a:lstStyle/>
          <a:p>
            <a:pPr defTabSz="1828800"/>
            <a:r>
              <a:rPr lang="en-US" sz="2400"/>
              <a:t>Oscilloscope</a:t>
            </a:r>
          </a:p>
        </p:txBody>
      </p:sp>
      <p:sp>
        <p:nvSpPr>
          <p:cNvPr id="74757" name="Rectangle 5"/>
          <p:cNvSpPr>
            <a:spLocks noChangeArrowheads="1"/>
          </p:cNvSpPr>
          <p:nvPr/>
        </p:nvSpPr>
        <p:spPr bwMode="auto">
          <a:xfrm>
            <a:off x="7499350" y="9121775"/>
            <a:ext cx="3200400" cy="1066800"/>
          </a:xfrm>
          <a:prstGeom prst="rect">
            <a:avLst/>
          </a:prstGeom>
          <a:solidFill>
            <a:srgbClr val="EAEAEA">
              <a:alpha val="70195"/>
            </a:srgbClr>
          </a:solidFill>
          <a:ln w="9525">
            <a:solidFill>
              <a:schemeClr val="tx1"/>
            </a:solidFill>
            <a:miter lim="800000"/>
            <a:headEnd/>
            <a:tailEnd/>
          </a:ln>
        </p:spPr>
        <p:txBody>
          <a:bodyPr wrap="none" lIns="182880" tIns="91440" rIns="182880" bIns="91440" anchor="ctr"/>
          <a:lstStyle/>
          <a:p>
            <a:pPr defTabSz="1828800"/>
            <a:r>
              <a:rPr lang="en-US" sz="2400"/>
              <a:t>Speaker</a:t>
            </a:r>
          </a:p>
        </p:txBody>
      </p:sp>
      <p:sp>
        <p:nvSpPr>
          <p:cNvPr id="74758" name="Rectangle 6"/>
          <p:cNvSpPr>
            <a:spLocks noChangeArrowheads="1"/>
          </p:cNvSpPr>
          <p:nvPr/>
        </p:nvSpPr>
        <p:spPr bwMode="auto">
          <a:xfrm>
            <a:off x="7499350" y="1952625"/>
            <a:ext cx="3200400" cy="1371600"/>
          </a:xfrm>
          <a:prstGeom prst="rect">
            <a:avLst/>
          </a:prstGeom>
          <a:solidFill>
            <a:schemeClr val="hlink">
              <a:alpha val="70195"/>
            </a:schemeClr>
          </a:solidFill>
          <a:ln w="9525">
            <a:solidFill>
              <a:schemeClr val="tx1"/>
            </a:solidFill>
            <a:miter lim="800000"/>
            <a:headEnd/>
            <a:tailEnd/>
          </a:ln>
        </p:spPr>
        <p:txBody>
          <a:bodyPr wrap="none" lIns="182880" tIns="91440" rIns="182880" bIns="91440" anchor="ctr"/>
          <a:lstStyle/>
          <a:p>
            <a:pPr defTabSz="1828800"/>
            <a:r>
              <a:rPr lang="en-US" sz="2400"/>
              <a:t>Relay board</a:t>
            </a:r>
          </a:p>
        </p:txBody>
      </p:sp>
      <p:sp>
        <p:nvSpPr>
          <p:cNvPr id="74759" name="Rectangle 7"/>
          <p:cNvSpPr>
            <a:spLocks noChangeArrowheads="1"/>
          </p:cNvSpPr>
          <p:nvPr/>
        </p:nvSpPr>
        <p:spPr bwMode="auto">
          <a:xfrm>
            <a:off x="7499350" y="3355975"/>
            <a:ext cx="3200400" cy="1219200"/>
          </a:xfrm>
          <a:prstGeom prst="rect">
            <a:avLst/>
          </a:prstGeom>
          <a:solidFill>
            <a:schemeClr val="bg1">
              <a:alpha val="70195"/>
            </a:schemeClr>
          </a:solidFill>
          <a:ln w="9525">
            <a:solidFill>
              <a:schemeClr val="tx1"/>
            </a:solidFill>
            <a:miter lim="800000"/>
            <a:headEnd/>
            <a:tailEnd/>
          </a:ln>
        </p:spPr>
        <p:txBody>
          <a:bodyPr wrap="none" lIns="182880" tIns="91440" rIns="182880" bIns="91440" anchor="ctr"/>
          <a:lstStyle/>
          <a:p>
            <a:pPr defTabSz="1828800"/>
            <a:r>
              <a:rPr lang="en-US" sz="2400"/>
              <a:t>Stimulator</a:t>
            </a:r>
          </a:p>
        </p:txBody>
      </p:sp>
      <p:sp>
        <p:nvSpPr>
          <p:cNvPr id="74760" name="Rectangle 8"/>
          <p:cNvSpPr>
            <a:spLocks noChangeArrowheads="1"/>
          </p:cNvSpPr>
          <p:nvPr/>
        </p:nvSpPr>
        <p:spPr bwMode="auto">
          <a:xfrm>
            <a:off x="7499350" y="4606925"/>
            <a:ext cx="3200400" cy="1292225"/>
          </a:xfrm>
          <a:prstGeom prst="rect">
            <a:avLst/>
          </a:prstGeom>
          <a:solidFill>
            <a:srgbClr val="EAEAEA">
              <a:alpha val="70195"/>
            </a:srgbClr>
          </a:solidFill>
          <a:ln w="9525">
            <a:solidFill>
              <a:schemeClr val="tx1"/>
            </a:solidFill>
            <a:miter lim="800000"/>
            <a:headEnd/>
            <a:tailEnd/>
          </a:ln>
        </p:spPr>
        <p:txBody>
          <a:bodyPr wrap="none" lIns="182880" tIns="91440" rIns="182880" bIns="91440" anchor="ctr"/>
          <a:lstStyle/>
          <a:p>
            <a:pPr defTabSz="1828800"/>
            <a:r>
              <a:rPr lang="en-US" sz="2400"/>
              <a:t>Search coil</a:t>
            </a:r>
          </a:p>
        </p:txBody>
      </p:sp>
      <p:sp>
        <p:nvSpPr>
          <p:cNvPr id="74761" name="Rectangle 9"/>
          <p:cNvSpPr>
            <a:spLocks noChangeArrowheads="1"/>
          </p:cNvSpPr>
          <p:nvPr/>
        </p:nvSpPr>
        <p:spPr bwMode="auto">
          <a:xfrm>
            <a:off x="7499350" y="5943600"/>
            <a:ext cx="3200400" cy="914400"/>
          </a:xfrm>
          <a:prstGeom prst="rect">
            <a:avLst/>
          </a:prstGeom>
          <a:solidFill>
            <a:srgbClr val="3399FF">
              <a:alpha val="70195"/>
            </a:srgbClr>
          </a:solidFill>
          <a:ln w="9525">
            <a:solidFill>
              <a:schemeClr val="tx1"/>
            </a:solidFill>
            <a:miter lim="800000"/>
            <a:headEnd/>
            <a:tailEnd/>
          </a:ln>
        </p:spPr>
        <p:txBody>
          <a:bodyPr wrap="none" lIns="182880" tIns="91440" rIns="182880" bIns="91440" anchor="ctr"/>
          <a:lstStyle/>
          <a:p>
            <a:pPr defTabSz="1828800"/>
            <a:r>
              <a:rPr lang="en-US" sz="2400"/>
              <a:t>Amplifier</a:t>
            </a:r>
          </a:p>
        </p:txBody>
      </p:sp>
      <p:sp>
        <p:nvSpPr>
          <p:cNvPr id="74762" name="Rectangle 10"/>
          <p:cNvSpPr>
            <a:spLocks noChangeArrowheads="1"/>
          </p:cNvSpPr>
          <p:nvPr/>
        </p:nvSpPr>
        <p:spPr bwMode="auto">
          <a:xfrm>
            <a:off x="7499350" y="6899275"/>
            <a:ext cx="3200400" cy="914400"/>
          </a:xfrm>
          <a:prstGeom prst="rect">
            <a:avLst/>
          </a:prstGeom>
          <a:solidFill>
            <a:srgbClr val="EAEAEA">
              <a:alpha val="70195"/>
            </a:srgbClr>
          </a:solidFill>
          <a:ln w="9525">
            <a:solidFill>
              <a:schemeClr val="tx1"/>
            </a:solidFill>
            <a:miter lim="800000"/>
            <a:headEnd/>
            <a:tailEnd/>
          </a:ln>
        </p:spPr>
        <p:txBody>
          <a:bodyPr wrap="none" lIns="182880" tIns="91440" rIns="182880" bIns="91440" anchor="ctr"/>
          <a:lstStyle/>
          <a:p>
            <a:pPr defTabSz="1828800"/>
            <a:r>
              <a:rPr lang="en-US" sz="2400"/>
              <a:t>Filter</a:t>
            </a:r>
          </a:p>
        </p:txBody>
      </p:sp>
      <p:sp>
        <p:nvSpPr>
          <p:cNvPr id="74763" name="Rectangle 11"/>
          <p:cNvSpPr>
            <a:spLocks noChangeArrowheads="1"/>
          </p:cNvSpPr>
          <p:nvPr/>
        </p:nvSpPr>
        <p:spPr bwMode="auto">
          <a:xfrm>
            <a:off x="12496800" y="9448800"/>
            <a:ext cx="2133600" cy="3505200"/>
          </a:xfrm>
          <a:prstGeom prst="rect">
            <a:avLst/>
          </a:prstGeom>
          <a:solidFill>
            <a:schemeClr val="accent1"/>
          </a:solidFill>
          <a:ln w="9525">
            <a:solidFill>
              <a:schemeClr val="tx1"/>
            </a:solidFill>
            <a:miter lim="800000"/>
            <a:headEnd/>
            <a:tailEnd/>
          </a:ln>
        </p:spPr>
        <p:txBody>
          <a:bodyPr wrap="none" lIns="182880" tIns="91440" rIns="182880" bIns="91440" anchor="ctr"/>
          <a:lstStyle/>
          <a:p>
            <a:pPr defTabSz="1828800"/>
            <a:r>
              <a:rPr lang="en-US" sz="3600" smtClean="0"/>
              <a:t>Blip</a:t>
            </a:r>
            <a:endParaRPr lang="en-US" sz="3600" dirty="0"/>
          </a:p>
        </p:txBody>
      </p:sp>
      <p:cxnSp>
        <p:nvCxnSpPr>
          <p:cNvPr id="74764" name="AutoShape 12"/>
          <p:cNvCxnSpPr>
            <a:cxnSpLocks noChangeShapeType="1"/>
            <a:stCxn id="74763" idx="1"/>
            <a:endCxn id="74776" idx="6"/>
          </p:cNvCxnSpPr>
          <p:nvPr/>
        </p:nvCxnSpPr>
        <p:spPr bwMode="auto">
          <a:xfrm rot="10800000">
            <a:off x="10210800" y="7543800"/>
            <a:ext cx="2286000" cy="3657600"/>
          </a:xfrm>
          <a:prstGeom prst="bentConnector3">
            <a:avLst>
              <a:gd name="adj1" fmla="val 50000"/>
            </a:avLst>
          </a:prstGeom>
          <a:noFill/>
          <a:ln w="38100">
            <a:solidFill>
              <a:srgbClr val="CC0000"/>
            </a:solidFill>
            <a:miter lim="800000"/>
            <a:headEnd type="triangle" w="med" len="med"/>
            <a:tailEnd/>
          </a:ln>
          <a:extLst>
            <a:ext uri="{909E8E84-426E-40DD-AFC4-6F175D3DCCD1}">
              <a14:hiddenFill xmlns:a14="http://schemas.microsoft.com/office/drawing/2010/main">
                <a:noFill/>
              </a14:hiddenFill>
            </a:ext>
          </a:extLst>
        </p:spPr>
      </p:cxnSp>
      <p:sp>
        <p:nvSpPr>
          <p:cNvPr id="74765" name="Oval 13"/>
          <p:cNvSpPr>
            <a:spLocks noChangeArrowheads="1"/>
          </p:cNvSpPr>
          <p:nvPr/>
        </p:nvSpPr>
        <p:spPr bwMode="auto">
          <a:xfrm>
            <a:off x="8382000" y="6610350"/>
            <a:ext cx="152400" cy="152400"/>
          </a:xfrm>
          <a:prstGeom prst="ellipse">
            <a:avLst/>
          </a:prstGeom>
          <a:solidFill>
            <a:schemeClr val="accent1"/>
          </a:solidFill>
          <a:ln w="9525">
            <a:solidFill>
              <a:schemeClr val="tx1"/>
            </a:solidFill>
            <a:round/>
            <a:headEnd/>
            <a:tailEnd/>
          </a:ln>
        </p:spPr>
        <p:txBody>
          <a:bodyPr wrap="none" anchor="ctr"/>
          <a:lstStyle/>
          <a:p>
            <a:endParaRPr lang="en-US"/>
          </a:p>
        </p:txBody>
      </p:sp>
      <p:cxnSp>
        <p:nvCxnSpPr>
          <p:cNvPr id="74766" name="AutoShape 14"/>
          <p:cNvCxnSpPr>
            <a:cxnSpLocks noChangeShapeType="1"/>
            <a:stCxn id="74765" idx="4"/>
            <a:endCxn id="74777" idx="0"/>
          </p:cNvCxnSpPr>
          <p:nvPr/>
        </p:nvCxnSpPr>
        <p:spPr bwMode="auto">
          <a:xfrm rot="5400000">
            <a:off x="7877175" y="6734175"/>
            <a:ext cx="552450" cy="609600"/>
          </a:xfrm>
          <a:prstGeom prst="bentConnector3">
            <a:avLst>
              <a:gd name="adj1" fmla="val 50000"/>
            </a:avLst>
          </a:prstGeom>
          <a:noFill/>
          <a:ln w="38100">
            <a:solidFill>
              <a:srgbClr val="CC0000"/>
            </a:solidFill>
            <a:miter lim="800000"/>
            <a:headEnd/>
            <a:tailEnd type="triangle" w="med" len="med"/>
          </a:ln>
          <a:extLst>
            <a:ext uri="{909E8E84-426E-40DD-AFC4-6F175D3DCCD1}">
              <a14:hiddenFill xmlns:a14="http://schemas.microsoft.com/office/drawing/2010/main">
                <a:noFill/>
              </a14:hiddenFill>
            </a:ext>
          </a:extLst>
        </p:spPr>
      </p:cxnSp>
      <p:sp>
        <p:nvSpPr>
          <p:cNvPr id="74767" name="Freeform 15"/>
          <p:cNvSpPr>
            <a:spLocks/>
          </p:cNvSpPr>
          <p:nvPr/>
        </p:nvSpPr>
        <p:spPr bwMode="auto">
          <a:xfrm flipH="1">
            <a:off x="1676400" y="7620000"/>
            <a:ext cx="914400" cy="152400"/>
          </a:xfrm>
          <a:custGeom>
            <a:avLst/>
            <a:gdLst>
              <a:gd name="T0" fmla="*/ 2147483647 w 816"/>
              <a:gd name="T1" fmla="*/ 0 h 144"/>
              <a:gd name="T2" fmla="*/ 2147483647 w 816"/>
              <a:gd name="T3" fmla="*/ 2147483647 h 144"/>
              <a:gd name="T4" fmla="*/ 2147483647 w 816"/>
              <a:gd name="T5" fmla="*/ 2147483647 h 144"/>
              <a:gd name="T6" fmla="*/ 2147483647 w 816"/>
              <a:gd name="T7" fmla="*/ 2147483647 h 144"/>
              <a:gd name="T8" fmla="*/ 2147483647 w 816"/>
              <a:gd name="T9" fmla="*/ 2147483647 h 144"/>
              <a:gd name="T10" fmla="*/ 0 w 816"/>
              <a:gd name="T11" fmla="*/ 2147483647 h 144"/>
              <a:gd name="T12" fmla="*/ 0 w 816"/>
              <a:gd name="T13" fmla="*/ 2147483647 h 144"/>
              <a:gd name="T14" fmla="*/ 2147483647 w 816"/>
              <a:gd name="T15" fmla="*/ 2147483647 h 144"/>
              <a:gd name="T16" fmla="*/ 2147483647 w 816"/>
              <a:gd name="T17" fmla="*/ 2147483647 h 144"/>
              <a:gd name="T18" fmla="*/ 2147483647 w 816"/>
              <a:gd name="T19" fmla="*/ 0 h 144"/>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816"/>
              <a:gd name="T31" fmla="*/ 0 h 144"/>
              <a:gd name="T32" fmla="*/ 816 w 816"/>
              <a:gd name="T33" fmla="*/ 144 h 144"/>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816" h="144">
                <a:moveTo>
                  <a:pt x="192" y="0"/>
                </a:moveTo>
                <a:lnTo>
                  <a:pt x="384" y="48"/>
                </a:lnTo>
                <a:lnTo>
                  <a:pt x="816" y="96"/>
                </a:lnTo>
                <a:lnTo>
                  <a:pt x="816" y="144"/>
                </a:lnTo>
                <a:lnTo>
                  <a:pt x="384" y="144"/>
                </a:lnTo>
                <a:lnTo>
                  <a:pt x="0" y="144"/>
                </a:lnTo>
                <a:lnTo>
                  <a:pt x="0" y="96"/>
                </a:lnTo>
                <a:lnTo>
                  <a:pt x="384" y="96"/>
                </a:lnTo>
                <a:lnTo>
                  <a:pt x="192" y="48"/>
                </a:lnTo>
                <a:lnTo>
                  <a:pt x="192" y="0"/>
                </a:lnTo>
                <a:close/>
              </a:path>
            </a:pathLst>
          </a:custGeom>
          <a:solidFill>
            <a:schemeClr val="accent1"/>
          </a:solidFill>
          <a:ln w="6350" cmpd="sng">
            <a:solidFill>
              <a:schemeClr val="tx1"/>
            </a:solidFill>
            <a:round/>
            <a:headEnd/>
            <a:tailEnd/>
          </a:ln>
        </p:spPr>
        <p:txBody>
          <a:bodyPr/>
          <a:lstStyle/>
          <a:p>
            <a:endParaRPr lang="en-US"/>
          </a:p>
        </p:txBody>
      </p:sp>
      <p:sp>
        <p:nvSpPr>
          <p:cNvPr id="74768" name="Oval 16"/>
          <p:cNvSpPr>
            <a:spLocks noChangeArrowheads="1"/>
          </p:cNvSpPr>
          <p:nvPr/>
        </p:nvSpPr>
        <p:spPr bwMode="auto">
          <a:xfrm flipH="1">
            <a:off x="2082800" y="7696200"/>
            <a:ext cx="53975" cy="50800"/>
          </a:xfrm>
          <a:prstGeom prst="ellipse">
            <a:avLst/>
          </a:prstGeom>
          <a:solidFill>
            <a:schemeClr val="accent1"/>
          </a:solidFill>
          <a:ln w="6350">
            <a:solidFill>
              <a:schemeClr val="tx1"/>
            </a:solidFill>
            <a:round/>
            <a:headEnd/>
            <a:tailEnd/>
          </a:ln>
        </p:spPr>
        <p:txBody>
          <a:bodyPr wrap="none" anchor="ctr"/>
          <a:lstStyle/>
          <a:p>
            <a:endParaRPr lang="en-US"/>
          </a:p>
        </p:txBody>
      </p:sp>
      <p:sp>
        <p:nvSpPr>
          <p:cNvPr id="74769" name="Freeform 17"/>
          <p:cNvSpPr>
            <a:spLocks/>
          </p:cNvSpPr>
          <p:nvPr/>
        </p:nvSpPr>
        <p:spPr bwMode="auto">
          <a:xfrm flipH="1">
            <a:off x="1676400" y="7721600"/>
            <a:ext cx="403225" cy="34925"/>
          </a:xfrm>
          <a:custGeom>
            <a:avLst/>
            <a:gdLst>
              <a:gd name="T0" fmla="*/ 2147483647 w 360"/>
              <a:gd name="T1" fmla="*/ 2147483647 h 34"/>
              <a:gd name="T2" fmla="*/ 2147483647 w 360"/>
              <a:gd name="T3" fmla="*/ 2147483647 h 34"/>
              <a:gd name="T4" fmla="*/ 2147483647 w 360"/>
              <a:gd name="T5" fmla="*/ 2147483647 h 34"/>
              <a:gd name="T6" fmla="*/ 2147483647 w 360"/>
              <a:gd name="T7" fmla="*/ 2147483647 h 34"/>
              <a:gd name="T8" fmla="*/ 2147483647 w 360"/>
              <a:gd name="T9" fmla="*/ 2147483647 h 34"/>
              <a:gd name="T10" fmla="*/ 2147483647 w 360"/>
              <a:gd name="T11" fmla="*/ 2147483647 h 34"/>
              <a:gd name="T12" fmla="*/ 2147483647 w 360"/>
              <a:gd name="T13" fmla="*/ 2147483647 h 34"/>
              <a:gd name="T14" fmla="*/ 2147483647 w 360"/>
              <a:gd name="T15" fmla="*/ 2147483647 h 34"/>
              <a:gd name="T16" fmla="*/ 2147483647 w 360"/>
              <a:gd name="T17" fmla="*/ 0 h 34"/>
              <a:gd name="T18" fmla="*/ 2147483647 w 360"/>
              <a:gd name="T19" fmla="*/ 2147483647 h 34"/>
              <a:gd name="T20" fmla="*/ 2147483647 w 360"/>
              <a:gd name="T21" fmla="*/ 2147483647 h 34"/>
              <a:gd name="T22" fmla="*/ 2147483647 w 360"/>
              <a:gd name="T23" fmla="*/ 2147483647 h 34"/>
              <a:gd name="T24" fmla="*/ 2147483647 w 360"/>
              <a:gd name="T25" fmla="*/ 2147483647 h 34"/>
              <a:gd name="T26" fmla="*/ 2147483647 w 360"/>
              <a:gd name="T27" fmla="*/ 2147483647 h 34"/>
              <a:gd name="T28" fmla="*/ 0 w 360"/>
              <a:gd name="T29" fmla="*/ 2147483647 h 34"/>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360"/>
              <a:gd name="T46" fmla="*/ 0 h 34"/>
              <a:gd name="T47" fmla="*/ 360 w 360"/>
              <a:gd name="T48" fmla="*/ 34 h 34"/>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360" h="34">
                <a:moveTo>
                  <a:pt x="360" y="21"/>
                </a:moveTo>
                <a:lnTo>
                  <a:pt x="326" y="34"/>
                </a:lnTo>
                <a:lnTo>
                  <a:pt x="296" y="12"/>
                </a:lnTo>
                <a:lnTo>
                  <a:pt x="273" y="34"/>
                </a:lnTo>
                <a:lnTo>
                  <a:pt x="245" y="4"/>
                </a:lnTo>
                <a:lnTo>
                  <a:pt x="218" y="34"/>
                </a:lnTo>
                <a:lnTo>
                  <a:pt x="194" y="1"/>
                </a:lnTo>
                <a:lnTo>
                  <a:pt x="170" y="31"/>
                </a:lnTo>
                <a:lnTo>
                  <a:pt x="152" y="0"/>
                </a:lnTo>
                <a:lnTo>
                  <a:pt x="122" y="30"/>
                </a:lnTo>
                <a:lnTo>
                  <a:pt x="98" y="3"/>
                </a:lnTo>
                <a:lnTo>
                  <a:pt x="77" y="30"/>
                </a:lnTo>
                <a:lnTo>
                  <a:pt x="56" y="1"/>
                </a:lnTo>
                <a:lnTo>
                  <a:pt x="32" y="25"/>
                </a:lnTo>
                <a:lnTo>
                  <a:pt x="0" y="12"/>
                </a:lnTo>
              </a:path>
            </a:pathLst>
          </a:custGeom>
          <a:noFill/>
          <a:ln w="6350" cmpd="sng">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74770" name="Line 18"/>
          <p:cNvSpPr>
            <a:spLocks noChangeShapeType="1"/>
          </p:cNvSpPr>
          <p:nvPr/>
        </p:nvSpPr>
        <p:spPr bwMode="auto">
          <a:xfrm>
            <a:off x="1828800" y="7467600"/>
            <a:ext cx="0" cy="7620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cxnSp>
        <p:nvCxnSpPr>
          <p:cNvPr id="74771" name="AutoShape 19"/>
          <p:cNvCxnSpPr>
            <a:cxnSpLocks noChangeShapeType="1"/>
            <a:stCxn id="74772" idx="28"/>
            <a:endCxn id="74767" idx="5"/>
          </p:cNvCxnSpPr>
          <p:nvPr/>
        </p:nvCxnSpPr>
        <p:spPr bwMode="auto">
          <a:xfrm rot="5400000">
            <a:off x="3047206" y="6857207"/>
            <a:ext cx="458787" cy="1371600"/>
          </a:xfrm>
          <a:prstGeom prst="bentConnector2">
            <a:avLst/>
          </a:prstGeom>
          <a:noFill/>
          <a:ln w="38100">
            <a:solidFill>
              <a:srgbClr val="CC0000"/>
            </a:solidFill>
            <a:miter lim="800000"/>
            <a:headEnd/>
            <a:tailEnd/>
          </a:ln>
          <a:extLst>
            <a:ext uri="{909E8E84-426E-40DD-AFC4-6F175D3DCCD1}">
              <a14:hiddenFill xmlns:a14="http://schemas.microsoft.com/office/drawing/2010/main">
                <a:noFill/>
              </a14:hiddenFill>
            </a:ext>
          </a:extLst>
        </p:spPr>
      </p:cxnSp>
      <p:sp>
        <p:nvSpPr>
          <p:cNvPr id="74772" name="Freeform 20"/>
          <p:cNvSpPr>
            <a:spLocks/>
          </p:cNvSpPr>
          <p:nvPr/>
        </p:nvSpPr>
        <p:spPr bwMode="auto">
          <a:xfrm flipV="1">
            <a:off x="3810000" y="6858000"/>
            <a:ext cx="304800" cy="457200"/>
          </a:xfrm>
          <a:custGeom>
            <a:avLst/>
            <a:gdLst>
              <a:gd name="T0" fmla="*/ 2147483647 w 2307"/>
              <a:gd name="T1" fmla="*/ 0 h 2305"/>
              <a:gd name="T2" fmla="*/ 2147483647 w 2307"/>
              <a:gd name="T3" fmla="*/ 2147483647 h 2305"/>
              <a:gd name="T4" fmla="*/ 2147483647 w 2307"/>
              <a:gd name="T5" fmla="*/ 2147483647 h 2305"/>
              <a:gd name="T6" fmla="*/ 2147483647 w 2307"/>
              <a:gd name="T7" fmla="*/ 2147483647 h 2305"/>
              <a:gd name="T8" fmla="*/ 2147483647 w 2307"/>
              <a:gd name="T9" fmla="*/ 2147483647 h 2305"/>
              <a:gd name="T10" fmla="*/ 2147483647 w 2307"/>
              <a:gd name="T11" fmla="*/ 2147483647 h 2305"/>
              <a:gd name="T12" fmla="*/ 2147483647 w 2307"/>
              <a:gd name="T13" fmla="*/ 2147483647 h 2305"/>
              <a:gd name="T14" fmla="*/ 2147483647 w 2307"/>
              <a:gd name="T15" fmla="*/ 2147483647 h 2305"/>
              <a:gd name="T16" fmla="*/ 2147483647 w 2307"/>
              <a:gd name="T17" fmla="*/ 2147483647 h 2305"/>
              <a:gd name="T18" fmla="*/ 2147483647 w 2307"/>
              <a:gd name="T19" fmla="*/ 2147483647 h 2305"/>
              <a:gd name="T20" fmla="*/ 2147483647 w 2307"/>
              <a:gd name="T21" fmla="*/ 2147483647 h 2305"/>
              <a:gd name="T22" fmla="*/ 2147483647 w 2307"/>
              <a:gd name="T23" fmla="*/ 2147483647 h 2305"/>
              <a:gd name="T24" fmla="*/ 2147483647 w 2307"/>
              <a:gd name="T25" fmla="*/ 2147483647 h 2305"/>
              <a:gd name="T26" fmla="*/ 2147483647 w 2307"/>
              <a:gd name="T27" fmla="*/ 2147483647 h 2305"/>
              <a:gd name="T28" fmla="*/ 2147483647 w 2307"/>
              <a:gd name="T29" fmla="*/ 2147483647 h 2305"/>
              <a:gd name="T30" fmla="*/ 2147483647 w 2307"/>
              <a:gd name="T31" fmla="*/ 2147483647 h 2305"/>
              <a:gd name="T32" fmla="*/ 2147483647 w 2307"/>
              <a:gd name="T33" fmla="*/ 2147483647 h 2305"/>
              <a:gd name="T34" fmla="*/ 2147483647 w 2307"/>
              <a:gd name="T35" fmla="*/ 2147483647 h 2305"/>
              <a:gd name="T36" fmla="*/ 2147483647 w 2307"/>
              <a:gd name="T37" fmla="*/ 2147483647 h 2305"/>
              <a:gd name="T38" fmla="*/ 2147483647 w 2307"/>
              <a:gd name="T39" fmla="*/ 2147483647 h 2305"/>
              <a:gd name="T40" fmla="*/ 2147483647 w 2307"/>
              <a:gd name="T41" fmla="*/ 2147483647 h 2305"/>
              <a:gd name="T42" fmla="*/ 2147483647 w 2307"/>
              <a:gd name="T43" fmla="*/ 2147483647 h 2305"/>
              <a:gd name="T44" fmla="*/ 2147483647 w 2307"/>
              <a:gd name="T45" fmla="*/ 2147483647 h 2305"/>
              <a:gd name="T46" fmla="*/ 2147483647 w 2307"/>
              <a:gd name="T47" fmla="*/ 2147483647 h 2305"/>
              <a:gd name="T48" fmla="*/ 2147483647 w 2307"/>
              <a:gd name="T49" fmla="*/ 2147483647 h 2305"/>
              <a:gd name="T50" fmla="*/ 2147483647 w 2307"/>
              <a:gd name="T51" fmla="*/ 0 h 2305"/>
              <a:gd name="T52" fmla="*/ 2147483647 w 2307"/>
              <a:gd name="T53" fmla="*/ 2147483647 h 2305"/>
              <a:gd name="T54" fmla="*/ 2147483647 w 2307"/>
              <a:gd name="T55" fmla="*/ 2147483647 h 2305"/>
              <a:gd name="T56" fmla="*/ 2147483647 w 2307"/>
              <a:gd name="T57" fmla="*/ 2147483647 h 2305"/>
              <a:gd name="T58" fmla="*/ 2147483647 w 2307"/>
              <a:gd name="T59" fmla="*/ 2147483647 h 2305"/>
              <a:gd name="T60" fmla="*/ 2147483647 w 2307"/>
              <a:gd name="T61" fmla="*/ 2147483647 h 2305"/>
              <a:gd name="T62" fmla="*/ 2147483647 w 2307"/>
              <a:gd name="T63" fmla="*/ 0 h 2305"/>
              <a:gd name="T64" fmla="*/ 2147483647 w 2307"/>
              <a:gd name="T65" fmla="*/ 0 h 2305"/>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2307"/>
              <a:gd name="T100" fmla="*/ 0 h 2305"/>
              <a:gd name="T101" fmla="*/ 2307 w 2307"/>
              <a:gd name="T102" fmla="*/ 2305 h 2305"/>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2307" h="2305">
                <a:moveTo>
                  <a:pt x="2" y="0"/>
                </a:moveTo>
                <a:cubicBezTo>
                  <a:pt x="2" y="83"/>
                  <a:pt x="2" y="192"/>
                  <a:pt x="2" y="288"/>
                </a:cubicBezTo>
                <a:cubicBezTo>
                  <a:pt x="2" y="384"/>
                  <a:pt x="3" y="479"/>
                  <a:pt x="3" y="576"/>
                </a:cubicBezTo>
                <a:lnTo>
                  <a:pt x="1" y="864"/>
                </a:lnTo>
                <a:lnTo>
                  <a:pt x="2" y="1152"/>
                </a:lnTo>
                <a:lnTo>
                  <a:pt x="1" y="1440"/>
                </a:lnTo>
                <a:lnTo>
                  <a:pt x="1" y="1728"/>
                </a:lnTo>
                <a:cubicBezTo>
                  <a:pt x="1" y="1728"/>
                  <a:pt x="1" y="1931"/>
                  <a:pt x="1" y="2016"/>
                </a:cubicBezTo>
                <a:cubicBezTo>
                  <a:pt x="0" y="2076"/>
                  <a:pt x="2" y="2239"/>
                  <a:pt x="1" y="2303"/>
                </a:cubicBezTo>
                <a:cubicBezTo>
                  <a:pt x="57" y="2305"/>
                  <a:pt x="203" y="2296"/>
                  <a:pt x="289" y="2304"/>
                </a:cubicBezTo>
                <a:lnTo>
                  <a:pt x="577" y="2303"/>
                </a:lnTo>
                <a:lnTo>
                  <a:pt x="865" y="2304"/>
                </a:lnTo>
                <a:lnTo>
                  <a:pt x="1153" y="2304"/>
                </a:lnTo>
                <a:lnTo>
                  <a:pt x="1441" y="2303"/>
                </a:lnTo>
                <a:lnTo>
                  <a:pt x="1729" y="2304"/>
                </a:lnTo>
                <a:cubicBezTo>
                  <a:pt x="1729" y="2304"/>
                  <a:pt x="2017" y="2304"/>
                  <a:pt x="2017" y="2304"/>
                </a:cubicBezTo>
                <a:cubicBezTo>
                  <a:pt x="2113" y="2304"/>
                  <a:pt x="2226" y="2304"/>
                  <a:pt x="2306" y="2304"/>
                </a:cubicBezTo>
                <a:cubicBezTo>
                  <a:pt x="2305" y="2231"/>
                  <a:pt x="2306" y="2112"/>
                  <a:pt x="2306" y="2016"/>
                </a:cubicBezTo>
                <a:cubicBezTo>
                  <a:pt x="2306" y="1920"/>
                  <a:pt x="2305" y="1824"/>
                  <a:pt x="2305" y="1728"/>
                </a:cubicBezTo>
                <a:lnTo>
                  <a:pt x="2305" y="1439"/>
                </a:lnTo>
                <a:lnTo>
                  <a:pt x="2305" y="1152"/>
                </a:lnTo>
                <a:lnTo>
                  <a:pt x="2305" y="864"/>
                </a:lnTo>
                <a:lnTo>
                  <a:pt x="2305" y="576"/>
                </a:lnTo>
                <a:cubicBezTo>
                  <a:pt x="2305" y="576"/>
                  <a:pt x="2306" y="288"/>
                  <a:pt x="2306" y="288"/>
                </a:cubicBezTo>
                <a:cubicBezTo>
                  <a:pt x="2306" y="192"/>
                  <a:pt x="2307" y="61"/>
                  <a:pt x="2305" y="1"/>
                </a:cubicBezTo>
                <a:cubicBezTo>
                  <a:pt x="2235" y="0"/>
                  <a:pt x="2113" y="0"/>
                  <a:pt x="2017" y="0"/>
                </a:cubicBezTo>
                <a:cubicBezTo>
                  <a:pt x="1921" y="0"/>
                  <a:pt x="1825" y="1"/>
                  <a:pt x="1729" y="1"/>
                </a:cubicBezTo>
                <a:lnTo>
                  <a:pt x="1442" y="1"/>
                </a:lnTo>
                <a:lnTo>
                  <a:pt x="1154" y="1"/>
                </a:lnTo>
                <a:lnTo>
                  <a:pt x="866" y="1"/>
                </a:lnTo>
                <a:lnTo>
                  <a:pt x="578" y="1"/>
                </a:lnTo>
                <a:cubicBezTo>
                  <a:pt x="578" y="1"/>
                  <a:pt x="290" y="0"/>
                  <a:pt x="290" y="0"/>
                </a:cubicBezTo>
                <a:cubicBezTo>
                  <a:pt x="194" y="0"/>
                  <a:pt x="60" y="0"/>
                  <a:pt x="2" y="0"/>
                </a:cubicBezTo>
                <a:close/>
              </a:path>
            </a:pathLst>
          </a:custGeom>
          <a:solidFill>
            <a:schemeClr val="bg2"/>
          </a:solidFill>
          <a:ln>
            <a:noFill/>
          </a:ln>
          <a:extLst>
            <a:ext uri="{91240B29-F687-4F45-9708-019B960494DF}">
              <a14:hiddenLine xmlns:a14="http://schemas.microsoft.com/office/drawing/2010/main" w="28575" cap="flat" cmpd="sng">
                <a:solidFill>
                  <a:srgbClr val="000000"/>
                </a:solidFill>
                <a:prstDash val="solid"/>
                <a:round/>
                <a:headEnd type="none" w="med" len="med"/>
                <a:tailEnd type="none" w="sm" len="med"/>
              </a14:hiddenLine>
            </a:ext>
          </a:extLst>
        </p:spPr>
        <p:txBody>
          <a:bodyPr wrap="none" anchor="ctr"/>
          <a:lstStyle/>
          <a:p>
            <a:endParaRPr lang="en-US"/>
          </a:p>
        </p:txBody>
      </p:sp>
      <p:cxnSp>
        <p:nvCxnSpPr>
          <p:cNvPr id="74773" name="AutoShape 21"/>
          <p:cNvCxnSpPr>
            <a:cxnSpLocks noChangeShapeType="1"/>
            <a:stCxn id="74772" idx="13"/>
            <a:endCxn id="74784" idx="2"/>
          </p:cNvCxnSpPr>
          <p:nvPr/>
        </p:nvCxnSpPr>
        <p:spPr bwMode="auto">
          <a:xfrm rot="-5400000">
            <a:off x="5823744" y="4604544"/>
            <a:ext cx="428625" cy="4078287"/>
          </a:xfrm>
          <a:prstGeom prst="bentConnector2">
            <a:avLst/>
          </a:prstGeom>
          <a:noFill/>
          <a:ln w="38100">
            <a:solidFill>
              <a:srgbClr val="CC0000"/>
            </a:solidFill>
            <a:miter lim="800000"/>
            <a:headEnd/>
            <a:tailEnd type="triangle" w="med" len="med"/>
          </a:ln>
          <a:extLst>
            <a:ext uri="{909E8E84-426E-40DD-AFC4-6F175D3DCCD1}">
              <a14:hiddenFill xmlns:a14="http://schemas.microsoft.com/office/drawing/2010/main">
                <a:noFill/>
              </a14:hiddenFill>
            </a:ext>
          </a:extLst>
        </p:spPr>
      </p:cxnSp>
      <p:sp>
        <p:nvSpPr>
          <p:cNvPr id="114710" name="Rectangle 22"/>
          <p:cNvSpPr>
            <a:spLocks noChangeArrowheads="1"/>
          </p:cNvSpPr>
          <p:nvPr/>
        </p:nvSpPr>
        <p:spPr bwMode="auto">
          <a:xfrm>
            <a:off x="6705600" y="304800"/>
            <a:ext cx="4724400" cy="609600"/>
          </a:xfrm>
          <a:prstGeom prst="rect">
            <a:avLst/>
          </a:prstGeom>
          <a:gradFill rotWithShape="1">
            <a:gsLst>
              <a:gs pos="0">
                <a:schemeClr val="bg2"/>
              </a:gs>
              <a:gs pos="50000">
                <a:schemeClr val="bg2">
                  <a:gamma/>
                  <a:shade val="46275"/>
                  <a:invGamma/>
                </a:schemeClr>
              </a:gs>
              <a:gs pos="100000">
                <a:schemeClr val="bg2"/>
              </a:gs>
            </a:gsLst>
            <a:lin ang="0" scaled="1"/>
          </a:gradFill>
          <a:ln w="9525">
            <a:solidFill>
              <a:schemeClr val="tx1"/>
            </a:solidFill>
            <a:miter lim="800000"/>
            <a:headEnd/>
            <a:tailEnd/>
          </a:ln>
          <a:effectLst/>
          <a:extLst/>
        </p:spPr>
        <p:txBody>
          <a:bodyPr wrap="none" lIns="182880" tIns="91440" rIns="182880" bIns="91440" anchor="ctr"/>
          <a:lstStyle/>
          <a:p>
            <a:pPr defTabSz="1828800">
              <a:defRPr/>
            </a:pPr>
            <a:r>
              <a:rPr lang="en-US" sz="2400" b="1">
                <a:solidFill>
                  <a:schemeClr val="bg1"/>
                </a:solidFill>
              </a:rPr>
              <a:t>Amplifier &amp;Filter</a:t>
            </a:r>
          </a:p>
        </p:txBody>
      </p:sp>
      <p:sp>
        <p:nvSpPr>
          <p:cNvPr id="74775" name="Oval 23"/>
          <p:cNvSpPr>
            <a:spLocks noChangeArrowheads="1"/>
          </p:cNvSpPr>
          <p:nvPr/>
        </p:nvSpPr>
        <p:spPr bwMode="auto">
          <a:xfrm>
            <a:off x="9753600" y="7467600"/>
            <a:ext cx="152400" cy="152400"/>
          </a:xfrm>
          <a:prstGeom prst="ellipse">
            <a:avLst/>
          </a:prstGeom>
          <a:solidFill>
            <a:schemeClr val="accent1"/>
          </a:solidFill>
          <a:ln w="9525">
            <a:solidFill>
              <a:schemeClr val="tx1"/>
            </a:solidFill>
            <a:round/>
            <a:headEnd/>
            <a:tailEnd/>
          </a:ln>
        </p:spPr>
        <p:txBody>
          <a:bodyPr wrap="none" anchor="ctr"/>
          <a:lstStyle/>
          <a:p>
            <a:endParaRPr lang="en-US"/>
          </a:p>
        </p:txBody>
      </p:sp>
      <p:sp>
        <p:nvSpPr>
          <p:cNvPr id="74776" name="Oval 24"/>
          <p:cNvSpPr>
            <a:spLocks noChangeArrowheads="1"/>
          </p:cNvSpPr>
          <p:nvPr/>
        </p:nvSpPr>
        <p:spPr bwMode="auto">
          <a:xfrm>
            <a:off x="10058400" y="7467600"/>
            <a:ext cx="152400" cy="152400"/>
          </a:xfrm>
          <a:prstGeom prst="ellipse">
            <a:avLst/>
          </a:prstGeom>
          <a:solidFill>
            <a:schemeClr val="accent1"/>
          </a:solidFill>
          <a:ln w="9525">
            <a:solidFill>
              <a:schemeClr val="tx1"/>
            </a:solidFill>
            <a:round/>
            <a:headEnd/>
            <a:tailEnd/>
          </a:ln>
        </p:spPr>
        <p:txBody>
          <a:bodyPr wrap="none" anchor="ctr"/>
          <a:lstStyle/>
          <a:p>
            <a:endParaRPr lang="en-US"/>
          </a:p>
        </p:txBody>
      </p:sp>
      <p:sp>
        <p:nvSpPr>
          <p:cNvPr id="74777" name="Oval 25"/>
          <p:cNvSpPr>
            <a:spLocks noChangeArrowheads="1"/>
          </p:cNvSpPr>
          <p:nvPr/>
        </p:nvSpPr>
        <p:spPr bwMode="auto">
          <a:xfrm>
            <a:off x="7772400" y="7315200"/>
            <a:ext cx="152400" cy="152400"/>
          </a:xfrm>
          <a:prstGeom prst="ellipse">
            <a:avLst/>
          </a:prstGeom>
          <a:solidFill>
            <a:schemeClr val="accent1"/>
          </a:solidFill>
          <a:ln w="9525">
            <a:solidFill>
              <a:schemeClr val="tx1"/>
            </a:solidFill>
            <a:round/>
            <a:headEnd/>
            <a:tailEnd/>
          </a:ln>
        </p:spPr>
        <p:txBody>
          <a:bodyPr wrap="none" anchor="ctr"/>
          <a:lstStyle/>
          <a:p>
            <a:endParaRPr lang="en-US"/>
          </a:p>
        </p:txBody>
      </p:sp>
      <p:sp>
        <p:nvSpPr>
          <p:cNvPr id="74778" name="Oval 26"/>
          <p:cNvSpPr>
            <a:spLocks noChangeArrowheads="1"/>
          </p:cNvSpPr>
          <p:nvPr/>
        </p:nvSpPr>
        <p:spPr bwMode="auto">
          <a:xfrm>
            <a:off x="8077200" y="7315200"/>
            <a:ext cx="152400" cy="152400"/>
          </a:xfrm>
          <a:prstGeom prst="ellipse">
            <a:avLst/>
          </a:prstGeom>
          <a:solidFill>
            <a:schemeClr val="accent1"/>
          </a:solidFill>
          <a:ln w="9525">
            <a:solidFill>
              <a:schemeClr val="tx1"/>
            </a:solidFill>
            <a:round/>
            <a:headEnd/>
            <a:tailEnd/>
          </a:ln>
        </p:spPr>
        <p:txBody>
          <a:bodyPr wrap="none" anchor="ctr"/>
          <a:lstStyle/>
          <a:p>
            <a:endParaRPr lang="en-US"/>
          </a:p>
        </p:txBody>
      </p:sp>
      <p:sp>
        <p:nvSpPr>
          <p:cNvPr id="74779" name="Text Box 27"/>
          <p:cNvSpPr txBox="1">
            <a:spLocks noChangeArrowheads="1"/>
          </p:cNvSpPr>
          <p:nvPr/>
        </p:nvSpPr>
        <p:spPr bwMode="auto">
          <a:xfrm>
            <a:off x="7223125" y="6953250"/>
            <a:ext cx="15240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82880" tIns="91440" rIns="182880" bIns="91440">
            <a:spAutoFit/>
          </a:bodyPr>
          <a:lstStyle>
            <a:lvl1pPr defTabSz="1828800" eaLnBrk="0" hangingPunct="0">
              <a:defRPr sz="1200">
                <a:solidFill>
                  <a:schemeClr val="tx1"/>
                </a:solidFill>
                <a:latin typeface="Arial" charset="0"/>
              </a:defRPr>
            </a:lvl1pPr>
            <a:lvl2pPr marL="742950" indent="-285750" defTabSz="1828800" eaLnBrk="0" hangingPunct="0">
              <a:defRPr sz="1200">
                <a:solidFill>
                  <a:schemeClr val="tx1"/>
                </a:solidFill>
                <a:latin typeface="Arial" charset="0"/>
              </a:defRPr>
            </a:lvl2pPr>
            <a:lvl3pPr marL="1143000" indent="-228600" defTabSz="1828800" eaLnBrk="0" hangingPunct="0">
              <a:defRPr sz="1200">
                <a:solidFill>
                  <a:schemeClr val="tx1"/>
                </a:solidFill>
                <a:latin typeface="Arial" charset="0"/>
              </a:defRPr>
            </a:lvl3pPr>
            <a:lvl4pPr marL="1600200" indent="-228600" defTabSz="1828800" eaLnBrk="0" hangingPunct="0">
              <a:defRPr sz="1200">
                <a:solidFill>
                  <a:schemeClr val="tx1"/>
                </a:solidFill>
                <a:latin typeface="Arial" charset="0"/>
              </a:defRPr>
            </a:lvl4pPr>
            <a:lvl5pPr marL="2057400" indent="-228600" defTabSz="1828800" eaLnBrk="0" hangingPunct="0">
              <a:defRPr sz="1200">
                <a:solidFill>
                  <a:schemeClr val="tx1"/>
                </a:solidFill>
                <a:latin typeface="Arial" charset="0"/>
              </a:defRPr>
            </a:lvl5pPr>
            <a:lvl6pPr marL="2514600" indent="-228600" algn="ctr" defTabSz="1828800" eaLnBrk="0" fontAlgn="base" hangingPunct="0">
              <a:spcBef>
                <a:spcPct val="0"/>
              </a:spcBef>
              <a:spcAft>
                <a:spcPct val="0"/>
              </a:spcAft>
              <a:defRPr sz="1200">
                <a:solidFill>
                  <a:schemeClr val="tx1"/>
                </a:solidFill>
                <a:latin typeface="Arial" charset="0"/>
              </a:defRPr>
            </a:lvl6pPr>
            <a:lvl7pPr marL="2971800" indent="-228600" algn="ctr" defTabSz="1828800" eaLnBrk="0" fontAlgn="base" hangingPunct="0">
              <a:spcBef>
                <a:spcPct val="0"/>
              </a:spcBef>
              <a:spcAft>
                <a:spcPct val="0"/>
              </a:spcAft>
              <a:defRPr sz="1200">
                <a:solidFill>
                  <a:schemeClr val="tx1"/>
                </a:solidFill>
                <a:latin typeface="Arial" charset="0"/>
              </a:defRPr>
            </a:lvl7pPr>
            <a:lvl8pPr marL="3429000" indent="-228600" algn="ctr" defTabSz="1828800" eaLnBrk="0" fontAlgn="base" hangingPunct="0">
              <a:spcBef>
                <a:spcPct val="0"/>
              </a:spcBef>
              <a:spcAft>
                <a:spcPct val="0"/>
              </a:spcAft>
              <a:defRPr sz="1200">
                <a:solidFill>
                  <a:schemeClr val="tx1"/>
                </a:solidFill>
                <a:latin typeface="Arial" charset="0"/>
              </a:defRPr>
            </a:lvl8pPr>
            <a:lvl9pPr marL="3886200" indent="-228600" algn="ctr" defTabSz="1828800" eaLnBrk="0" fontAlgn="base" hangingPunct="0">
              <a:spcBef>
                <a:spcPct val="0"/>
              </a:spcBef>
              <a:spcAft>
                <a:spcPct val="0"/>
              </a:spcAft>
              <a:defRPr sz="1200">
                <a:solidFill>
                  <a:schemeClr val="tx1"/>
                </a:solidFill>
                <a:latin typeface="Arial" charset="0"/>
              </a:defRPr>
            </a:lvl9pPr>
          </a:lstStyle>
          <a:p>
            <a:pPr eaLnBrk="1" hangingPunct="1">
              <a:spcBef>
                <a:spcPct val="50000"/>
              </a:spcBef>
            </a:pPr>
            <a:r>
              <a:rPr lang="en-US" sz="1800"/>
              <a:t>INPUT</a:t>
            </a:r>
          </a:p>
        </p:txBody>
      </p:sp>
      <p:sp>
        <p:nvSpPr>
          <p:cNvPr id="74780" name="Text Box 28"/>
          <p:cNvSpPr txBox="1">
            <a:spLocks noChangeArrowheads="1"/>
          </p:cNvSpPr>
          <p:nvPr/>
        </p:nvSpPr>
        <p:spPr bwMode="auto">
          <a:xfrm>
            <a:off x="9271000" y="7010400"/>
            <a:ext cx="15240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82880" tIns="91440" rIns="182880" bIns="91440">
            <a:spAutoFit/>
          </a:bodyPr>
          <a:lstStyle>
            <a:lvl1pPr defTabSz="1828800" eaLnBrk="0" hangingPunct="0">
              <a:defRPr sz="1200">
                <a:solidFill>
                  <a:schemeClr val="tx1"/>
                </a:solidFill>
                <a:latin typeface="Arial" charset="0"/>
              </a:defRPr>
            </a:lvl1pPr>
            <a:lvl2pPr marL="742950" indent="-285750" defTabSz="1828800" eaLnBrk="0" hangingPunct="0">
              <a:defRPr sz="1200">
                <a:solidFill>
                  <a:schemeClr val="tx1"/>
                </a:solidFill>
                <a:latin typeface="Arial" charset="0"/>
              </a:defRPr>
            </a:lvl2pPr>
            <a:lvl3pPr marL="1143000" indent="-228600" defTabSz="1828800" eaLnBrk="0" hangingPunct="0">
              <a:defRPr sz="1200">
                <a:solidFill>
                  <a:schemeClr val="tx1"/>
                </a:solidFill>
                <a:latin typeface="Arial" charset="0"/>
              </a:defRPr>
            </a:lvl3pPr>
            <a:lvl4pPr marL="1600200" indent="-228600" defTabSz="1828800" eaLnBrk="0" hangingPunct="0">
              <a:defRPr sz="1200">
                <a:solidFill>
                  <a:schemeClr val="tx1"/>
                </a:solidFill>
                <a:latin typeface="Arial" charset="0"/>
              </a:defRPr>
            </a:lvl4pPr>
            <a:lvl5pPr marL="2057400" indent="-228600" defTabSz="1828800" eaLnBrk="0" hangingPunct="0">
              <a:defRPr sz="1200">
                <a:solidFill>
                  <a:schemeClr val="tx1"/>
                </a:solidFill>
                <a:latin typeface="Arial" charset="0"/>
              </a:defRPr>
            </a:lvl5pPr>
            <a:lvl6pPr marL="2514600" indent="-228600" algn="ctr" defTabSz="1828800" eaLnBrk="0" fontAlgn="base" hangingPunct="0">
              <a:spcBef>
                <a:spcPct val="0"/>
              </a:spcBef>
              <a:spcAft>
                <a:spcPct val="0"/>
              </a:spcAft>
              <a:defRPr sz="1200">
                <a:solidFill>
                  <a:schemeClr val="tx1"/>
                </a:solidFill>
                <a:latin typeface="Arial" charset="0"/>
              </a:defRPr>
            </a:lvl6pPr>
            <a:lvl7pPr marL="2971800" indent="-228600" algn="ctr" defTabSz="1828800" eaLnBrk="0" fontAlgn="base" hangingPunct="0">
              <a:spcBef>
                <a:spcPct val="0"/>
              </a:spcBef>
              <a:spcAft>
                <a:spcPct val="0"/>
              </a:spcAft>
              <a:defRPr sz="1200">
                <a:solidFill>
                  <a:schemeClr val="tx1"/>
                </a:solidFill>
                <a:latin typeface="Arial" charset="0"/>
              </a:defRPr>
            </a:lvl7pPr>
            <a:lvl8pPr marL="3429000" indent="-228600" algn="ctr" defTabSz="1828800" eaLnBrk="0" fontAlgn="base" hangingPunct="0">
              <a:spcBef>
                <a:spcPct val="0"/>
              </a:spcBef>
              <a:spcAft>
                <a:spcPct val="0"/>
              </a:spcAft>
              <a:defRPr sz="1200">
                <a:solidFill>
                  <a:schemeClr val="tx1"/>
                </a:solidFill>
                <a:latin typeface="Arial" charset="0"/>
              </a:defRPr>
            </a:lvl8pPr>
            <a:lvl9pPr marL="3886200" indent="-228600" algn="ctr" defTabSz="1828800" eaLnBrk="0" fontAlgn="base" hangingPunct="0">
              <a:spcBef>
                <a:spcPct val="0"/>
              </a:spcBef>
              <a:spcAft>
                <a:spcPct val="0"/>
              </a:spcAft>
              <a:defRPr sz="1200">
                <a:solidFill>
                  <a:schemeClr val="tx1"/>
                </a:solidFill>
                <a:latin typeface="Arial" charset="0"/>
              </a:defRPr>
            </a:lvl9pPr>
          </a:lstStyle>
          <a:p>
            <a:pPr eaLnBrk="1" hangingPunct="1">
              <a:spcBef>
                <a:spcPct val="50000"/>
              </a:spcBef>
            </a:pPr>
            <a:r>
              <a:rPr lang="en-US" sz="1800"/>
              <a:t>OUTPUT</a:t>
            </a:r>
          </a:p>
        </p:txBody>
      </p:sp>
      <p:cxnSp>
        <p:nvCxnSpPr>
          <p:cNvPr id="74781" name="AutoShape 29"/>
          <p:cNvCxnSpPr>
            <a:cxnSpLocks noChangeShapeType="1"/>
            <a:stCxn id="74778" idx="4"/>
            <a:endCxn id="74775" idx="4"/>
          </p:cNvCxnSpPr>
          <p:nvPr/>
        </p:nvCxnSpPr>
        <p:spPr bwMode="auto">
          <a:xfrm rot="16200000" flipH="1">
            <a:off x="8915400" y="6705600"/>
            <a:ext cx="152400" cy="1676400"/>
          </a:xfrm>
          <a:prstGeom prst="bentConnector3">
            <a:avLst>
              <a:gd name="adj1" fmla="val 250000"/>
            </a:avLst>
          </a:prstGeom>
          <a:noFill/>
          <a:ln w="38100">
            <a:solidFill>
              <a:srgbClr val="CC0000"/>
            </a:solidFill>
            <a:miter lim="800000"/>
            <a:headEnd type="triangle" w="med" len="med"/>
            <a:tailEnd/>
          </a:ln>
          <a:extLst>
            <a:ext uri="{909E8E84-426E-40DD-AFC4-6F175D3DCCD1}">
              <a14:hiddenFill xmlns:a14="http://schemas.microsoft.com/office/drawing/2010/main">
                <a:noFill/>
              </a14:hiddenFill>
            </a:ext>
          </a:extLst>
        </p:spPr>
      </p:cxnSp>
      <p:sp>
        <p:nvSpPr>
          <p:cNvPr id="74782" name="Oval 30"/>
          <p:cNvSpPr>
            <a:spLocks noChangeArrowheads="1"/>
          </p:cNvSpPr>
          <p:nvPr/>
        </p:nvSpPr>
        <p:spPr bwMode="auto">
          <a:xfrm>
            <a:off x="8229600" y="6610350"/>
            <a:ext cx="152400" cy="152400"/>
          </a:xfrm>
          <a:prstGeom prst="ellipse">
            <a:avLst/>
          </a:prstGeom>
          <a:solidFill>
            <a:schemeClr val="accent1"/>
          </a:solidFill>
          <a:ln w="9525">
            <a:solidFill>
              <a:schemeClr val="tx1"/>
            </a:solidFill>
            <a:round/>
            <a:headEnd/>
            <a:tailEnd/>
          </a:ln>
        </p:spPr>
        <p:txBody>
          <a:bodyPr wrap="none" anchor="ctr"/>
          <a:lstStyle/>
          <a:p>
            <a:endParaRPr lang="en-US"/>
          </a:p>
        </p:txBody>
      </p:sp>
      <p:sp>
        <p:nvSpPr>
          <p:cNvPr id="74783" name="Oval 31"/>
          <p:cNvSpPr>
            <a:spLocks noChangeArrowheads="1"/>
          </p:cNvSpPr>
          <p:nvPr/>
        </p:nvSpPr>
        <p:spPr bwMode="auto">
          <a:xfrm>
            <a:off x="8077200" y="6610350"/>
            <a:ext cx="152400" cy="152400"/>
          </a:xfrm>
          <a:prstGeom prst="ellipse">
            <a:avLst/>
          </a:prstGeom>
          <a:solidFill>
            <a:schemeClr val="accent1"/>
          </a:solidFill>
          <a:ln w="9525">
            <a:solidFill>
              <a:schemeClr val="tx1"/>
            </a:solidFill>
            <a:round/>
            <a:headEnd/>
            <a:tailEnd/>
          </a:ln>
        </p:spPr>
        <p:txBody>
          <a:bodyPr wrap="none" anchor="ctr"/>
          <a:lstStyle/>
          <a:p>
            <a:endParaRPr lang="en-US"/>
          </a:p>
        </p:txBody>
      </p:sp>
      <p:sp>
        <p:nvSpPr>
          <p:cNvPr id="74784" name="Oval 32"/>
          <p:cNvSpPr>
            <a:spLocks noChangeArrowheads="1"/>
          </p:cNvSpPr>
          <p:nvPr/>
        </p:nvSpPr>
        <p:spPr bwMode="auto">
          <a:xfrm>
            <a:off x="8077200" y="6353175"/>
            <a:ext cx="152400" cy="152400"/>
          </a:xfrm>
          <a:prstGeom prst="ellipse">
            <a:avLst/>
          </a:prstGeom>
          <a:solidFill>
            <a:schemeClr val="bg2"/>
          </a:solidFill>
          <a:ln w="9525">
            <a:solidFill>
              <a:schemeClr val="tx1"/>
            </a:solidFill>
            <a:round/>
            <a:headEnd/>
            <a:tailEnd/>
          </a:ln>
        </p:spPr>
        <p:txBody>
          <a:bodyPr wrap="none" anchor="ctr"/>
          <a:lstStyle/>
          <a:p>
            <a:endParaRPr lang="en-US"/>
          </a:p>
        </p:txBody>
      </p:sp>
      <p:sp>
        <p:nvSpPr>
          <p:cNvPr id="74785" name="Text Box 33"/>
          <p:cNvSpPr txBox="1">
            <a:spLocks noChangeArrowheads="1"/>
          </p:cNvSpPr>
          <p:nvPr/>
        </p:nvSpPr>
        <p:spPr bwMode="auto">
          <a:xfrm>
            <a:off x="7600950" y="7315200"/>
            <a:ext cx="4572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82880" tIns="91440" rIns="182880" bIns="91440">
            <a:spAutoFit/>
          </a:bodyPr>
          <a:lstStyle>
            <a:lvl1pPr defTabSz="1828800" eaLnBrk="0" hangingPunct="0">
              <a:defRPr sz="1200">
                <a:solidFill>
                  <a:schemeClr val="tx1"/>
                </a:solidFill>
                <a:latin typeface="Arial" charset="0"/>
              </a:defRPr>
            </a:lvl1pPr>
            <a:lvl2pPr marL="742950" indent="-285750" defTabSz="1828800" eaLnBrk="0" hangingPunct="0">
              <a:defRPr sz="1200">
                <a:solidFill>
                  <a:schemeClr val="tx1"/>
                </a:solidFill>
                <a:latin typeface="Arial" charset="0"/>
              </a:defRPr>
            </a:lvl2pPr>
            <a:lvl3pPr marL="1143000" indent="-228600" defTabSz="1828800" eaLnBrk="0" hangingPunct="0">
              <a:defRPr sz="1200">
                <a:solidFill>
                  <a:schemeClr val="tx1"/>
                </a:solidFill>
                <a:latin typeface="Arial" charset="0"/>
              </a:defRPr>
            </a:lvl3pPr>
            <a:lvl4pPr marL="1600200" indent="-228600" defTabSz="1828800" eaLnBrk="0" hangingPunct="0">
              <a:defRPr sz="1200">
                <a:solidFill>
                  <a:schemeClr val="tx1"/>
                </a:solidFill>
                <a:latin typeface="Arial" charset="0"/>
              </a:defRPr>
            </a:lvl4pPr>
            <a:lvl5pPr marL="2057400" indent="-228600" defTabSz="1828800" eaLnBrk="0" hangingPunct="0">
              <a:defRPr sz="1200">
                <a:solidFill>
                  <a:schemeClr val="tx1"/>
                </a:solidFill>
                <a:latin typeface="Arial" charset="0"/>
              </a:defRPr>
            </a:lvl5pPr>
            <a:lvl6pPr marL="2514600" indent="-228600" algn="ctr" defTabSz="1828800" eaLnBrk="0" fontAlgn="base" hangingPunct="0">
              <a:spcBef>
                <a:spcPct val="0"/>
              </a:spcBef>
              <a:spcAft>
                <a:spcPct val="0"/>
              </a:spcAft>
              <a:defRPr sz="1200">
                <a:solidFill>
                  <a:schemeClr val="tx1"/>
                </a:solidFill>
                <a:latin typeface="Arial" charset="0"/>
              </a:defRPr>
            </a:lvl6pPr>
            <a:lvl7pPr marL="2971800" indent="-228600" algn="ctr" defTabSz="1828800" eaLnBrk="0" fontAlgn="base" hangingPunct="0">
              <a:spcBef>
                <a:spcPct val="0"/>
              </a:spcBef>
              <a:spcAft>
                <a:spcPct val="0"/>
              </a:spcAft>
              <a:defRPr sz="1200">
                <a:solidFill>
                  <a:schemeClr val="tx1"/>
                </a:solidFill>
                <a:latin typeface="Arial" charset="0"/>
              </a:defRPr>
            </a:lvl7pPr>
            <a:lvl8pPr marL="3429000" indent="-228600" algn="ctr" defTabSz="1828800" eaLnBrk="0" fontAlgn="base" hangingPunct="0">
              <a:spcBef>
                <a:spcPct val="0"/>
              </a:spcBef>
              <a:spcAft>
                <a:spcPct val="0"/>
              </a:spcAft>
              <a:defRPr sz="1200">
                <a:solidFill>
                  <a:schemeClr val="tx1"/>
                </a:solidFill>
                <a:latin typeface="Arial" charset="0"/>
              </a:defRPr>
            </a:lvl8pPr>
            <a:lvl9pPr marL="3886200" indent="-228600" algn="ctr" defTabSz="1828800" eaLnBrk="0" fontAlgn="base" hangingPunct="0">
              <a:spcBef>
                <a:spcPct val="0"/>
              </a:spcBef>
              <a:spcAft>
                <a:spcPct val="0"/>
              </a:spcAft>
              <a:defRPr sz="1200">
                <a:solidFill>
                  <a:schemeClr val="tx1"/>
                </a:solidFill>
                <a:latin typeface="Arial" charset="0"/>
              </a:defRPr>
            </a:lvl9pPr>
          </a:lstStyle>
          <a:p>
            <a:pPr eaLnBrk="1" hangingPunct="1">
              <a:spcBef>
                <a:spcPct val="50000"/>
              </a:spcBef>
            </a:pPr>
            <a:r>
              <a:rPr lang="en-US" sz="1800"/>
              <a:t>1</a:t>
            </a:r>
          </a:p>
        </p:txBody>
      </p:sp>
      <p:sp>
        <p:nvSpPr>
          <p:cNvPr id="74786" name="Text Box 34"/>
          <p:cNvSpPr txBox="1">
            <a:spLocks noChangeArrowheads="1"/>
          </p:cNvSpPr>
          <p:nvPr/>
        </p:nvSpPr>
        <p:spPr bwMode="auto">
          <a:xfrm>
            <a:off x="7924800" y="7315200"/>
            <a:ext cx="4572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82880" tIns="91440" rIns="182880" bIns="91440">
            <a:spAutoFit/>
          </a:bodyPr>
          <a:lstStyle>
            <a:lvl1pPr defTabSz="1828800" eaLnBrk="0" hangingPunct="0">
              <a:defRPr sz="1200">
                <a:solidFill>
                  <a:schemeClr val="tx1"/>
                </a:solidFill>
                <a:latin typeface="Arial" charset="0"/>
              </a:defRPr>
            </a:lvl1pPr>
            <a:lvl2pPr marL="742950" indent="-285750" defTabSz="1828800" eaLnBrk="0" hangingPunct="0">
              <a:defRPr sz="1200">
                <a:solidFill>
                  <a:schemeClr val="tx1"/>
                </a:solidFill>
                <a:latin typeface="Arial" charset="0"/>
              </a:defRPr>
            </a:lvl2pPr>
            <a:lvl3pPr marL="1143000" indent="-228600" defTabSz="1828800" eaLnBrk="0" hangingPunct="0">
              <a:defRPr sz="1200">
                <a:solidFill>
                  <a:schemeClr val="tx1"/>
                </a:solidFill>
                <a:latin typeface="Arial" charset="0"/>
              </a:defRPr>
            </a:lvl3pPr>
            <a:lvl4pPr marL="1600200" indent="-228600" defTabSz="1828800" eaLnBrk="0" hangingPunct="0">
              <a:defRPr sz="1200">
                <a:solidFill>
                  <a:schemeClr val="tx1"/>
                </a:solidFill>
                <a:latin typeface="Arial" charset="0"/>
              </a:defRPr>
            </a:lvl4pPr>
            <a:lvl5pPr marL="2057400" indent="-228600" defTabSz="1828800" eaLnBrk="0" hangingPunct="0">
              <a:defRPr sz="1200">
                <a:solidFill>
                  <a:schemeClr val="tx1"/>
                </a:solidFill>
                <a:latin typeface="Arial" charset="0"/>
              </a:defRPr>
            </a:lvl5pPr>
            <a:lvl6pPr marL="2514600" indent="-228600" algn="ctr" defTabSz="1828800" eaLnBrk="0" fontAlgn="base" hangingPunct="0">
              <a:spcBef>
                <a:spcPct val="0"/>
              </a:spcBef>
              <a:spcAft>
                <a:spcPct val="0"/>
              </a:spcAft>
              <a:defRPr sz="1200">
                <a:solidFill>
                  <a:schemeClr val="tx1"/>
                </a:solidFill>
                <a:latin typeface="Arial" charset="0"/>
              </a:defRPr>
            </a:lvl6pPr>
            <a:lvl7pPr marL="2971800" indent="-228600" algn="ctr" defTabSz="1828800" eaLnBrk="0" fontAlgn="base" hangingPunct="0">
              <a:spcBef>
                <a:spcPct val="0"/>
              </a:spcBef>
              <a:spcAft>
                <a:spcPct val="0"/>
              </a:spcAft>
              <a:defRPr sz="1200">
                <a:solidFill>
                  <a:schemeClr val="tx1"/>
                </a:solidFill>
                <a:latin typeface="Arial" charset="0"/>
              </a:defRPr>
            </a:lvl7pPr>
            <a:lvl8pPr marL="3429000" indent="-228600" algn="ctr" defTabSz="1828800" eaLnBrk="0" fontAlgn="base" hangingPunct="0">
              <a:spcBef>
                <a:spcPct val="0"/>
              </a:spcBef>
              <a:spcAft>
                <a:spcPct val="0"/>
              </a:spcAft>
              <a:defRPr sz="1200">
                <a:solidFill>
                  <a:schemeClr val="tx1"/>
                </a:solidFill>
                <a:latin typeface="Arial" charset="0"/>
              </a:defRPr>
            </a:lvl8pPr>
            <a:lvl9pPr marL="3886200" indent="-228600" algn="ctr" defTabSz="1828800" eaLnBrk="0" fontAlgn="base" hangingPunct="0">
              <a:spcBef>
                <a:spcPct val="0"/>
              </a:spcBef>
              <a:spcAft>
                <a:spcPct val="0"/>
              </a:spcAft>
              <a:defRPr sz="1200">
                <a:solidFill>
                  <a:schemeClr val="tx1"/>
                </a:solidFill>
                <a:latin typeface="Arial" charset="0"/>
              </a:defRPr>
            </a:lvl9pPr>
          </a:lstStyle>
          <a:p>
            <a:pPr eaLnBrk="1" hangingPunct="1">
              <a:spcBef>
                <a:spcPct val="50000"/>
              </a:spcBef>
            </a:pPr>
            <a:r>
              <a:rPr lang="en-US" sz="1800"/>
              <a:t>2</a:t>
            </a:r>
          </a:p>
        </p:txBody>
      </p:sp>
      <p:sp>
        <p:nvSpPr>
          <p:cNvPr id="74787" name="Text Box 35"/>
          <p:cNvSpPr txBox="1">
            <a:spLocks noChangeArrowheads="1"/>
          </p:cNvSpPr>
          <p:nvPr/>
        </p:nvSpPr>
        <p:spPr bwMode="auto">
          <a:xfrm>
            <a:off x="9572625" y="7467600"/>
            <a:ext cx="4572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82880" tIns="91440" rIns="182880" bIns="91440">
            <a:spAutoFit/>
          </a:bodyPr>
          <a:lstStyle>
            <a:lvl1pPr defTabSz="1828800" eaLnBrk="0" hangingPunct="0">
              <a:defRPr sz="1200">
                <a:solidFill>
                  <a:schemeClr val="tx1"/>
                </a:solidFill>
                <a:latin typeface="Arial" charset="0"/>
              </a:defRPr>
            </a:lvl1pPr>
            <a:lvl2pPr marL="742950" indent="-285750" defTabSz="1828800" eaLnBrk="0" hangingPunct="0">
              <a:defRPr sz="1200">
                <a:solidFill>
                  <a:schemeClr val="tx1"/>
                </a:solidFill>
                <a:latin typeface="Arial" charset="0"/>
              </a:defRPr>
            </a:lvl2pPr>
            <a:lvl3pPr marL="1143000" indent="-228600" defTabSz="1828800" eaLnBrk="0" hangingPunct="0">
              <a:defRPr sz="1200">
                <a:solidFill>
                  <a:schemeClr val="tx1"/>
                </a:solidFill>
                <a:latin typeface="Arial" charset="0"/>
              </a:defRPr>
            </a:lvl3pPr>
            <a:lvl4pPr marL="1600200" indent="-228600" defTabSz="1828800" eaLnBrk="0" hangingPunct="0">
              <a:defRPr sz="1200">
                <a:solidFill>
                  <a:schemeClr val="tx1"/>
                </a:solidFill>
                <a:latin typeface="Arial" charset="0"/>
              </a:defRPr>
            </a:lvl4pPr>
            <a:lvl5pPr marL="2057400" indent="-228600" defTabSz="1828800" eaLnBrk="0" hangingPunct="0">
              <a:defRPr sz="1200">
                <a:solidFill>
                  <a:schemeClr val="tx1"/>
                </a:solidFill>
                <a:latin typeface="Arial" charset="0"/>
              </a:defRPr>
            </a:lvl5pPr>
            <a:lvl6pPr marL="2514600" indent="-228600" algn="ctr" defTabSz="1828800" eaLnBrk="0" fontAlgn="base" hangingPunct="0">
              <a:spcBef>
                <a:spcPct val="0"/>
              </a:spcBef>
              <a:spcAft>
                <a:spcPct val="0"/>
              </a:spcAft>
              <a:defRPr sz="1200">
                <a:solidFill>
                  <a:schemeClr val="tx1"/>
                </a:solidFill>
                <a:latin typeface="Arial" charset="0"/>
              </a:defRPr>
            </a:lvl6pPr>
            <a:lvl7pPr marL="2971800" indent="-228600" algn="ctr" defTabSz="1828800" eaLnBrk="0" fontAlgn="base" hangingPunct="0">
              <a:spcBef>
                <a:spcPct val="0"/>
              </a:spcBef>
              <a:spcAft>
                <a:spcPct val="0"/>
              </a:spcAft>
              <a:defRPr sz="1200">
                <a:solidFill>
                  <a:schemeClr val="tx1"/>
                </a:solidFill>
                <a:latin typeface="Arial" charset="0"/>
              </a:defRPr>
            </a:lvl7pPr>
            <a:lvl8pPr marL="3429000" indent="-228600" algn="ctr" defTabSz="1828800" eaLnBrk="0" fontAlgn="base" hangingPunct="0">
              <a:spcBef>
                <a:spcPct val="0"/>
              </a:spcBef>
              <a:spcAft>
                <a:spcPct val="0"/>
              </a:spcAft>
              <a:defRPr sz="1200">
                <a:solidFill>
                  <a:schemeClr val="tx1"/>
                </a:solidFill>
                <a:latin typeface="Arial" charset="0"/>
              </a:defRPr>
            </a:lvl8pPr>
            <a:lvl9pPr marL="3886200" indent="-228600" algn="ctr" defTabSz="1828800" eaLnBrk="0" fontAlgn="base" hangingPunct="0">
              <a:spcBef>
                <a:spcPct val="0"/>
              </a:spcBef>
              <a:spcAft>
                <a:spcPct val="0"/>
              </a:spcAft>
              <a:defRPr sz="1200">
                <a:solidFill>
                  <a:schemeClr val="tx1"/>
                </a:solidFill>
                <a:latin typeface="Arial" charset="0"/>
              </a:defRPr>
            </a:lvl9pPr>
          </a:lstStyle>
          <a:p>
            <a:pPr eaLnBrk="1" hangingPunct="1">
              <a:spcBef>
                <a:spcPct val="50000"/>
              </a:spcBef>
            </a:pPr>
            <a:r>
              <a:rPr lang="en-US" sz="1800"/>
              <a:t>1</a:t>
            </a:r>
          </a:p>
        </p:txBody>
      </p:sp>
      <p:sp>
        <p:nvSpPr>
          <p:cNvPr id="74788" name="Text Box 36"/>
          <p:cNvSpPr txBox="1">
            <a:spLocks noChangeArrowheads="1"/>
          </p:cNvSpPr>
          <p:nvPr/>
        </p:nvSpPr>
        <p:spPr bwMode="auto">
          <a:xfrm>
            <a:off x="9896475" y="7467600"/>
            <a:ext cx="4572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82880" tIns="91440" rIns="182880" bIns="91440">
            <a:spAutoFit/>
          </a:bodyPr>
          <a:lstStyle>
            <a:lvl1pPr defTabSz="1828800" eaLnBrk="0" hangingPunct="0">
              <a:defRPr sz="1200">
                <a:solidFill>
                  <a:schemeClr val="tx1"/>
                </a:solidFill>
                <a:latin typeface="Arial" charset="0"/>
              </a:defRPr>
            </a:lvl1pPr>
            <a:lvl2pPr marL="742950" indent="-285750" defTabSz="1828800" eaLnBrk="0" hangingPunct="0">
              <a:defRPr sz="1200">
                <a:solidFill>
                  <a:schemeClr val="tx1"/>
                </a:solidFill>
                <a:latin typeface="Arial" charset="0"/>
              </a:defRPr>
            </a:lvl2pPr>
            <a:lvl3pPr marL="1143000" indent="-228600" defTabSz="1828800" eaLnBrk="0" hangingPunct="0">
              <a:defRPr sz="1200">
                <a:solidFill>
                  <a:schemeClr val="tx1"/>
                </a:solidFill>
                <a:latin typeface="Arial" charset="0"/>
              </a:defRPr>
            </a:lvl3pPr>
            <a:lvl4pPr marL="1600200" indent="-228600" defTabSz="1828800" eaLnBrk="0" hangingPunct="0">
              <a:defRPr sz="1200">
                <a:solidFill>
                  <a:schemeClr val="tx1"/>
                </a:solidFill>
                <a:latin typeface="Arial" charset="0"/>
              </a:defRPr>
            </a:lvl4pPr>
            <a:lvl5pPr marL="2057400" indent="-228600" defTabSz="1828800" eaLnBrk="0" hangingPunct="0">
              <a:defRPr sz="1200">
                <a:solidFill>
                  <a:schemeClr val="tx1"/>
                </a:solidFill>
                <a:latin typeface="Arial" charset="0"/>
              </a:defRPr>
            </a:lvl5pPr>
            <a:lvl6pPr marL="2514600" indent="-228600" algn="ctr" defTabSz="1828800" eaLnBrk="0" fontAlgn="base" hangingPunct="0">
              <a:spcBef>
                <a:spcPct val="0"/>
              </a:spcBef>
              <a:spcAft>
                <a:spcPct val="0"/>
              </a:spcAft>
              <a:defRPr sz="1200">
                <a:solidFill>
                  <a:schemeClr val="tx1"/>
                </a:solidFill>
                <a:latin typeface="Arial" charset="0"/>
              </a:defRPr>
            </a:lvl6pPr>
            <a:lvl7pPr marL="2971800" indent="-228600" algn="ctr" defTabSz="1828800" eaLnBrk="0" fontAlgn="base" hangingPunct="0">
              <a:spcBef>
                <a:spcPct val="0"/>
              </a:spcBef>
              <a:spcAft>
                <a:spcPct val="0"/>
              </a:spcAft>
              <a:defRPr sz="1200">
                <a:solidFill>
                  <a:schemeClr val="tx1"/>
                </a:solidFill>
                <a:latin typeface="Arial" charset="0"/>
              </a:defRPr>
            </a:lvl7pPr>
            <a:lvl8pPr marL="3429000" indent="-228600" algn="ctr" defTabSz="1828800" eaLnBrk="0" fontAlgn="base" hangingPunct="0">
              <a:spcBef>
                <a:spcPct val="0"/>
              </a:spcBef>
              <a:spcAft>
                <a:spcPct val="0"/>
              </a:spcAft>
              <a:defRPr sz="1200">
                <a:solidFill>
                  <a:schemeClr val="tx1"/>
                </a:solidFill>
                <a:latin typeface="Arial" charset="0"/>
              </a:defRPr>
            </a:lvl8pPr>
            <a:lvl9pPr marL="3886200" indent="-228600" algn="ctr" defTabSz="1828800" eaLnBrk="0" fontAlgn="base" hangingPunct="0">
              <a:spcBef>
                <a:spcPct val="0"/>
              </a:spcBef>
              <a:spcAft>
                <a:spcPct val="0"/>
              </a:spcAft>
              <a:defRPr sz="1200">
                <a:solidFill>
                  <a:schemeClr val="tx1"/>
                </a:solidFill>
                <a:latin typeface="Arial" charset="0"/>
              </a:defRPr>
            </a:lvl9pPr>
          </a:lstStyle>
          <a:p>
            <a:pPr eaLnBrk="1" hangingPunct="1">
              <a:spcBef>
                <a:spcPct val="50000"/>
              </a:spcBef>
            </a:pPr>
            <a:r>
              <a:rPr lang="en-US" sz="1800"/>
              <a:t>2</a:t>
            </a:r>
          </a:p>
        </p:txBody>
      </p:sp>
    </p:spTree>
  </p:cSld>
  <p:clrMapOvr>
    <a:masterClrMapping/>
  </p:clrMapOvr>
  <p:timing>
    <p:tnLst>
      <p:par>
        <p:cTn id="1" dur="indefinite" restart="never" nodeType="tmRoot"/>
      </p:par>
    </p:tn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AutoShape 2"/>
          <p:cNvSpPr>
            <a:spLocks noChangeArrowheads="1"/>
          </p:cNvSpPr>
          <p:nvPr/>
        </p:nvSpPr>
        <p:spPr bwMode="auto">
          <a:xfrm rot="1199333">
            <a:off x="990600" y="6686550"/>
            <a:ext cx="152400" cy="914400"/>
          </a:xfrm>
          <a:prstGeom prst="roundRect">
            <a:avLst>
              <a:gd name="adj" fmla="val 16667"/>
            </a:avLst>
          </a:prstGeom>
          <a:solidFill>
            <a:schemeClr val="bg2"/>
          </a:solidFill>
          <a:ln w="9525">
            <a:solidFill>
              <a:schemeClr val="tx1"/>
            </a:solidFill>
            <a:round/>
            <a:headEnd/>
            <a:tailEnd/>
          </a:ln>
        </p:spPr>
        <p:txBody>
          <a:bodyPr wrap="none" anchor="ctr"/>
          <a:lstStyle/>
          <a:p>
            <a:endParaRPr lang="en-US"/>
          </a:p>
        </p:txBody>
      </p:sp>
      <p:sp>
        <p:nvSpPr>
          <p:cNvPr id="75779" name="AutoShape 3"/>
          <p:cNvSpPr>
            <a:spLocks noChangeArrowheads="1"/>
          </p:cNvSpPr>
          <p:nvPr/>
        </p:nvSpPr>
        <p:spPr bwMode="auto">
          <a:xfrm rot="5400000">
            <a:off x="4140200" y="8302625"/>
            <a:ext cx="1066800" cy="457200"/>
          </a:xfrm>
          <a:prstGeom prst="cube">
            <a:avLst>
              <a:gd name="adj" fmla="val 25000"/>
            </a:avLst>
          </a:prstGeom>
          <a:solidFill>
            <a:schemeClr val="accent1"/>
          </a:solidFill>
          <a:ln w="9525">
            <a:solidFill>
              <a:schemeClr val="tx1"/>
            </a:solidFill>
            <a:miter lim="800000"/>
            <a:headEnd/>
            <a:tailEnd/>
          </a:ln>
        </p:spPr>
        <p:txBody>
          <a:bodyPr rot="10800000" vert="eaVert" wrap="none" lIns="182880" tIns="91440" rIns="182880" bIns="91440" anchor="ctr"/>
          <a:lstStyle/>
          <a:p>
            <a:pPr defTabSz="1828800"/>
            <a:r>
              <a:rPr lang="en-US" sz="800"/>
              <a:t>Isolator</a:t>
            </a:r>
          </a:p>
        </p:txBody>
      </p:sp>
      <p:sp>
        <p:nvSpPr>
          <p:cNvPr id="75780" name="Rectangle 4"/>
          <p:cNvSpPr>
            <a:spLocks noChangeArrowheads="1"/>
          </p:cNvSpPr>
          <p:nvPr/>
        </p:nvSpPr>
        <p:spPr bwMode="auto">
          <a:xfrm>
            <a:off x="7499350" y="12039600"/>
            <a:ext cx="3200400" cy="914400"/>
          </a:xfrm>
          <a:prstGeom prst="rect">
            <a:avLst/>
          </a:prstGeom>
          <a:solidFill>
            <a:srgbClr val="CCCCFF">
              <a:alpha val="50195"/>
            </a:srgbClr>
          </a:solidFill>
          <a:ln w="9525">
            <a:solidFill>
              <a:srgbClr val="C0C0C0"/>
            </a:solidFill>
            <a:miter lim="800000"/>
            <a:headEnd/>
            <a:tailEnd/>
          </a:ln>
        </p:spPr>
        <p:txBody>
          <a:bodyPr wrap="none" lIns="182880" tIns="91440" rIns="182880" bIns="91440" anchor="ctr"/>
          <a:lstStyle/>
          <a:p>
            <a:pPr defTabSz="1828800"/>
            <a:r>
              <a:rPr lang="en-US" sz="2400"/>
              <a:t>Power supply</a:t>
            </a:r>
          </a:p>
        </p:txBody>
      </p:sp>
      <p:sp>
        <p:nvSpPr>
          <p:cNvPr id="75781" name="Rectangle 5"/>
          <p:cNvSpPr>
            <a:spLocks noChangeArrowheads="1"/>
          </p:cNvSpPr>
          <p:nvPr/>
        </p:nvSpPr>
        <p:spPr bwMode="auto">
          <a:xfrm>
            <a:off x="7499350" y="10188575"/>
            <a:ext cx="3200400" cy="762000"/>
          </a:xfrm>
          <a:prstGeom prst="rect">
            <a:avLst/>
          </a:prstGeom>
          <a:solidFill>
            <a:srgbClr val="CC0000">
              <a:alpha val="70195"/>
            </a:srgbClr>
          </a:solidFill>
          <a:ln w="9525">
            <a:solidFill>
              <a:schemeClr val="tx1"/>
            </a:solidFill>
            <a:miter lim="800000"/>
            <a:headEnd/>
            <a:tailEnd/>
          </a:ln>
        </p:spPr>
        <p:txBody>
          <a:bodyPr wrap="none" lIns="182880" tIns="91440" rIns="182880" bIns="91440" anchor="ctr"/>
          <a:lstStyle/>
          <a:p>
            <a:pPr defTabSz="1828800"/>
            <a:r>
              <a:rPr lang="en-US" sz="2400"/>
              <a:t>Reward</a:t>
            </a:r>
          </a:p>
        </p:txBody>
      </p:sp>
      <p:sp>
        <p:nvSpPr>
          <p:cNvPr id="75782" name="Rectangle 6"/>
          <p:cNvSpPr>
            <a:spLocks noChangeArrowheads="1"/>
          </p:cNvSpPr>
          <p:nvPr/>
        </p:nvSpPr>
        <p:spPr bwMode="auto">
          <a:xfrm>
            <a:off x="7499350" y="7858125"/>
            <a:ext cx="3200400" cy="1219200"/>
          </a:xfrm>
          <a:prstGeom prst="rect">
            <a:avLst/>
          </a:prstGeom>
          <a:solidFill>
            <a:srgbClr val="EAEAEA">
              <a:alpha val="70195"/>
            </a:srgbClr>
          </a:solidFill>
          <a:ln w="9525">
            <a:solidFill>
              <a:schemeClr val="tx1"/>
            </a:solidFill>
            <a:miter lim="800000"/>
            <a:headEnd/>
            <a:tailEnd/>
          </a:ln>
        </p:spPr>
        <p:txBody>
          <a:bodyPr wrap="none" lIns="182880" tIns="91440" rIns="182880" bIns="91440" anchor="ctr"/>
          <a:lstStyle/>
          <a:p>
            <a:pPr defTabSz="1828800"/>
            <a:r>
              <a:rPr lang="en-US" sz="2400"/>
              <a:t>Oscilloscope</a:t>
            </a:r>
          </a:p>
        </p:txBody>
      </p:sp>
      <p:sp>
        <p:nvSpPr>
          <p:cNvPr id="75783" name="Rectangle 7"/>
          <p:cNvSpPr>
            <a:spLocks noChangeArrowheads="1"/>
          </p:cNvSpPr>
          <p:nvPr/>
        </p:nvSpPr>
        <p:spPr bwMode="auto">
          <a:xfrm>
            <a:off x="7499350" y="9121775"/>
            <a:ext cx="3200400" cy="1066800"/>
          </a:xfrm>
          <a:prstGeom prst="rect">
            <a:avLst/>
          </a:prstGeom>
          <a:solidFill>
            <a:srgbClr val="EAEAEA">
              <a:alpha val="70195"/>
            </a:srgbClr>
          </a:solidFill>
          <a:ln w="9525">
            <a:solidFill>
              <a:schemeClr val="tx1"/>
            </a:solidFill>
            <a:miter lim="800000"/>
            <a:headEnd/>
            <a:tailEnd/>
          </a:ln>
        </p:spPr>
        <p:txBody>
          <a:bodyPr wrap="none" lIns="182880" tIns="91440" rIns="182880" bIns="91440" anchor="ctr"/>
          <a:lstStyle/>
          <a:p>
            <a:pPr defTabSz="1828800"/>
            <a:r>
              <a:rPr lang="en-US" sz="2400"/>
              <a:t>Speaker</a:t>
            </a:r>
          </a:p>
        </p:txBody>
      </p:sp>
      <p:sp>
        <p:nvSpPr>
          <p:cNvPr id="75784" name="Rectangle 8"/>
          <p:cNvSpPr>
            <a:spLocks noChangeArrowheads="1"/>
          </p:cNvSpPr>
          <p:nvPr/>
        </p:nvSpPr>
        <p:spPr bwMode="auto">
          <a:xfrm>
            <a:off x="7499350" y="1952625"/>
            <a:ext cx="3200400" cy="1371600"/>
          </a:xfrm>
          <a:prstGeom prst="rect">
            <a:avLst/>
          </a:prstGeom>
          <a:solidFill>
            <a:schemeClr val="hlink">
              <a:alpha val="70195"/>
            </a:schemeClr>
          </a:solidFill>
          <a:ln w="9525">
            <a:solidFill>
              <a:schemeClr val="tx1"/>
            </a:solidFill>
            <a:miter lim="800000"/>
            <a:headEnd/>
            <a:tailEnd/>
          </a:ln>
        </p:spPr>
        <p:txBody>
          <a:bodyPr wrap="none" lIns="182880" tIns="91440" rIns="182880" bIns="91440" anchor="ctr"/>
          <a:lstStyle/>
          <a:p>
            <a:pPr defTabSz="1828800"/>
            <a:r>
              <a:rPr lang="en-US" sz="2400"/>
              <a:t>Relay board</a:t>
            </a:r>
          </a:p>
        </p:txBody>
      </p:sp>
      <p:sp>
        <p:nvSpPr>
          <p:cNvPr id="75785" name="Rectangle 9"/>
          <p:cNvSpPr>
            <a:spLocks noChangeArrowheads="1"/>
          </p:cNvSpPr>
          <p:nvPr/>
        </p:nvSpPr>
        <p:spPr bwMode="auto">
          <a:xfrm>
            <a:off x="7499350" y="3355975"/>
            <a:ext cx="3200400" cy="1219200"/>
          </a:xfrm>
          <a:prstGeom prst="rect">
            <a:avLst/>
          </a:prstGeom>
          <a:solidFill>
            <a:schemeClr val="bg1">
              <a:alpha val="70195"/>
            </a:schemeClr>
          </a:solidFill>
          <a:ln w="9525">
            <a:solidFill>
              <a:schemeClr val="tx1"/>
            </a:solidFill>
            <a:miter lim="800000"/>
            <a:headEnd/>
            <a:tailEnd/>
          </a:ln>
        </p:spPr>
        <p:txBody>
          <a:bodyPr wrap="none" lIns="182880" tIns="91440" rIns="182880" bIns="91440" anchor="ctr"/>
          <a:lstStyle/>
          <a:p>
            <a:pPr defTabSz="1828800"/>
            <a:r>
              <a:rPr lang="en-US" sz="2400"/>
              <a:t>Stimulator</a:t>
            </a:r>
          </a:p>
        </p:txBody>
      </p:sp>
      <p:sp>
        <p:nvSpPr>
          <p:cNvPr id="75786" name="Rectangle 10"/>
          <p:cNvSpPr>
            <a:spLocks noChangeArrowheads="1"/>
          </p:cNvSpPr>
          <p:nvPr/>
        </p:nvSpPr>
        <p:spPr bwMode="auto">
          <a:xfrm>
            <a:off x="7499350" y="4606925"/>
            <a:ext cx="3200400" cy="1292225"/>
          </a:xfrm>
          <a:prstGeom prst="rect">
            <a:avLst/>
          </a:prstGeom>
          <a:solidFill>
            <a:srgbClr val="EAEAEA">
              <a:alpha val="70195"/>
            </a:srgbClr>
          </a:solidFill>
          <a:ln w="9525">
            <a:solidFill>
              <a:schemeClr val="tx1"/>
            </a:solidFill>
            <a:miter lim="800000"/>
            <a:headEnd/>
            <a:tailEnd/>
          </a:ln>
        </p:spPr>
        <p:txBody>
          <a:bodyPr wrap="none" lIns="182880" tIns="91440" rIns="182880" bIns="91440" anchor="ctr"/>
          <a:lstStyle/>
          <a:p>
            <a:pPr defTabSz="1828800"/>
            <a:r>
              <a:rPr lang="en-US" sz="2400"/>
              <a:t>Search coil</a:t>
            </a:r>
          </a:p>
        </p:txBody>
      </p:sp>
      <p:sp>
        <p:nvSpPr>
          <p:cNvPr id="75787" name="Rectangle 11"/>
          <p:cNvSpPr>
            <a:spLocks noChangeArrowheads="1"/>
          </p:cNvSpPr>
          <p:nvPr/>
        </p:nvSpPr>
        <p:spPr bwMode="auto">
          <a:xfrm>
            <a:off x="7499350" y="5943600"/>
            <a:ext cx="3200400" cy="914400"/>
          </a:xfrm>
          <a:prstGeom prst="rect">
            <a:avLst/>
          </a:prstGeom>
          <a:solidFill>
            <a:srgbClr val="3399FF">
              <a:alpha val="70195"/>
            </a:srgbClr>
          </a:solidFill>
          <a:ln w="9525">
            <a:solidFill>
              <a:schemeClr val="tx1"/>
            </a:solidFill>
            <a:miter lim="800000"/>
            <a:headEnd/>
            <a:tailEnd/>
          </a:ln>
        </p:spPr>
        <p:txBody>
          <a:bodyPr wrap="none" lIns="182880" tIns="91440" rIns="182880" bIns="91440" anchor="ctr"/>
          <a:lstStyle/>
          <a:p>
            <a:pPr defTabSz="1828800"/>
            <a:r>
              <a:rPr lang="en-US" sz="2400"/>
              <a:t>Amplifier</a:t>
            </a:r>
          </a:p>
        </p:txBody>
      </p:sp>
      <p:sp>
        <p:nvSpPr>
          <p:cNvPr id="75788" name="Rectangle 12"/>
          <p:cNvSpPr>
            <a:spLocks noChangeArrowheads="1"/>
          </p:cNvSpPr>
          <p:nvPr/>
        </p:nvSpPr>
        <p:spPr bwMode="auto">
          <a:xfrm>
            <a:off x="7499350" y="6899275"/>
            <a:ext cx="3200400" cy="914400"/>
          </a:xfrm>
          <a:prstGeom prst="rect">
            <a:avLst/>
          </a:prstGeom>
          <a:solidFill>
            <a:srgbClr val="EAEAEA">
              <a:alpha val="70195"/>
            </a:srgbClr>
          </a:solidFill>
          <a:ln w="9525">
            <a:solidFill>
              <a:schemeClr val="tx1"/>
            </a:solidFill>
            <a:miter lim="800000"/>
            <a:headEnd/>
            <a:tailEnd/>
          </a:ln>
        </p:spPr>
        <p:txBody>
          <a:bodyPr wrap="none" lIns="182880" tIns="91440" rIns="182880" bIns="91440" anchor="ctr"/>
          <a:lstStyle/>
          <a:p>
            <a:pPr defTabSz="1828800"/>
            <a:r>
              <a:rPr lang="en-US" sz="2400"/>
              <a:t>Filter</a:t>
            </a:r>
          </a:p>
        </p:txBody>
      </p:sp>
      <p:sp>
        <p:nvSpPr>
          <p:cNvPr id="75789" name="Text Box 13"/>
          <p:cNvSpPr txBox="1">
            <a:spLocks noChangeArrowheads="1"/>
          </p:cNvSpPr>
          <p:nvPr/>
        </p:nvSpPr>
        <p:spPr bwMode="auto">
          <a:xfrm>
            <a:off x="6858000" y="3657600"/>
            <a:ext cx="15240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82880" tIns="91440" rIns="182880" bIns="91440">
            <a:spAutoFit/>
          </a:bodyPr>
          <a:lstStyle>
            <a:lvl1pPr defTabSz="1828800" eaLnBrk="0" hangingPunct="0">
              <a:defRPr sz="1200">
                <a:solidFill>
                  <a:schemeClr val="tx1"/>
                </a:solidFill>
                <a:latin typeface="Arial" charset="0"/>
              </a:defRPr>
            </a:lvl1pPr>
            <a:lvl2pPr marL="742950" indent="-285750" defTabSz="1828800" eaLnBrk="0" hangingPunct="0">
              <a:defRPr sz="1200">
                <a:solidFill>
                  <a:schemeClr val="tx1"/>
                </a:solidFill>
                <a:latin typeface="Arial" charset="0"/>
              </a:defRPr>
            </a:lvl2pPr>
            <a:lvl3pPr marL="1143000" indent="-228600" defTabSz="1828800" eaLnBrk="0" hangingPunct="0">
              <a:defRPr sz="1200">
                <a:solidFill>
                  <a:schemeClr val="tx1"/>
                </a:solidFill>
                <a:latin typeface="Arial" charset="0"/>
              </a:defRPr>
            </a:lvl3pPr>
            <a:lvl4pPr marL="1600200" indent="-228600" defTabSz="1828800" eaLnBrk="0" hangingPunct="0">
              <a:defRPr sz="1200">
                <a:solidFill>
                  <a:schemeClr val="tx1"/>
                </a:solidFill>
                <a:latin typeface="Arial" charset="0"/>
              </a:defRPr>
            </a:lvl4pPr>
            <a:lvl5pPr marL="2057400" indent="-228600" defTabSz="1828800" eaLnBrk="0" hangingPunct="0">
              <a:defRPr sz="1200">
                <a:solidFill>
                  <a:schemeClr val="tx1"/>
                </a:solidFill>
                <a:latin typeface="Arial" charset="0"/>
              </a:defRPr>
            </a:lvl5pPr>
            <a:lvl6pPr marL="2514600" indent="-228600" algn="ctr" defTabSz="1828800" eaLnBrk="0" fontAlgn="base" hangingPunct="0">
              <a:spcBef>
                <a:spcPct val="0"/>
              </a:spcBef>
              <a:spcAft>
                <a:spcPct val="0"/>
              </a:spcAft>
              <a:defRPr sz="1200">
                <a:solidFill>
                  <a:schemeClr val="tx1"/>
                </a:solidFill>
                <a:latin typeface="Arial" charset="0"/>
              </a:defRPr>
            </a:lvl6pPr>
            <a:lvl7pPr marL="2971800" indent="-228600" algn="ctr" defTabSz="1828800" eaLnBrk="0" fontAlgn="base" hangingPunct="0">
              <a:spcBef>
                <a:spcPct val="0"/>
              </a:spcBef>
              <a:spcAft>
                <a:spcPct val="0"/>
              </a:spcAft>
              <a:defRPr sz="1200">
                <a:solidFill>
                  <a:schemeClr val="tx1"/>
                </a:solidFill>
                <a:latin typeface="Arial" charset="0"/>
              </a:defRPr>
            </a:lvl7pPr>
            <a:lvl8pPr marL="3429000" indent="-228600" algn="ctr" defTabSz="1828800" eaLnBrk="0" fontAlgn="base" hangingPunct="0">
              <a:spcBef>
                <a:spcPct val="0"/>
              </a:spcBef>
              <a:spcAft>
                <a:spcPct val="0"/>
              </a:spcAft>
              <a:defRPr sz="1200">
                <a:solidFill>
                  <a:schemeClr val="tx1"/>
                </a:solidFill>
                <a:latin typeface="Arial" charset="0"/>
              </a:defRPr>
            </a:lvl8pPr>
            <a:lvl9pPr marL="3886200" indent="-228600" algn="ctr" defTabSz="1828800" eaLnBrk="0" fontAlgn="base" hangingPunct="0">
              <a:spcBef>
                <a:spcPct val="0"/>
              </a:spcBef>
              <a:spcAft>
                <a:spcPct val="0"/>
              </a:spcAft>
              <a:defRPr sz="1200">
                <a:solidFill>
                  <a:schemeClr val="tx1"/>
                </a:solidFill>
                <a:latin typeface="Arial" charset="0"/>
              </a:defRPr>
            </a:lvl9pPr>
          </a:lstStyle>
          <a:p>
            <a:pPr eaLnBrk="1" hangingPunct="1">
              <a:spcBef>
                <a:spcPct val="50000"/>
              </a:spcBef>
            </a:pPr>
            <a:r>
              <a:rPr lang="en-US" sz="1800"/>
              <a:t>Synch IN</a:t>
            </a:r>
          </a:p>
        </p:txBody>
      </p:sp>
      <p:sp>
        <p:nvSpPr>
          <p:cNvPr id="75790" name="Oval 14"/>
          <p:cNvSpPr>
            <a:spLocks noChangeArrowheads="1"/>
          </p:cNvSpPr>
          <p:nvPr/>
        </p:nvSpPr>
        <p:spPr bwMode="auto">
          <a:xfrm>
            <a:off x="7772400" y="4000500"/>
            <a:ext cx="152400" cy="152400"/>
          </a:xfrm>
          <a:prstGeom prst="ellipse">
            <a:avLst/>
          </a:prstGeom>
          <a:solidFill>
            <a:schemeClr val="accent1"/>
          </a:solidFill>
          <a:ln w="9525">
            <a:solidFill>
              <a:schemeClr val="tx1"/>
            </a:solidFill>
            <a:round/>
            <a:headEnd/>
            <a:tailEnd/>
          </a:ln>
        </p:spPr>
        <p:txBody>
          <a:bodyPr wrap="none" anchor="ctr"/>
          <a:lstStyle/>
          <a:p>
            <a:endParaRPr lang="en-US"/>
          </a:p>
        </p:txBody>
      </p:sp>
      <p:sp>
        <p:nvSpPr>
          <p:cNvPr id="75791" name="Oval 15"/>
          <p:cNvSpPr>
            <a:spLocks noChangeArrowheads="1"/>
          </p:cNvSpPr>
          <p:nvPr/>
        </p:nvSpPr>
        <p:spPr bwMode="auto">
          <a:xfrm>
            <a:off x="7772400" y="4152900"/>
            <a:ext cx="152400" cy="152400"/>
          </a:xfrm>
          <a:prstGeom prst="ellipse">
            <a:avLst/>
          </a:prstGeom>
          <a:solidFill>
            <a:schemeClr val="accent1"/>
          </a:solidFill>
          <a:ln w="9525">
            <a:solidFill>
              <a:schemeClr val="tx1"/>
            </a:solidFill>
            <a:round/>
            <a:headEnd/>
            <a:tailEnd/>
          </a:ln>
        </p:spPr>
        <p:txBody>
          <a:bodyPr wrap="none" anchor="ctr"/>
          <a:lstStyle/>
          <a:p>
            <a:endParaRPr lang="en-US"/>
          </a:p>
        </p:txBody>
      </p:sp>
      <p:sp>
        <p:nvSpPr>
          <p:cNvPr id="75792" name="Oval 16"/>
          <p:cNvSpPr>
            <a:spLocks noChangeArrowheads="1"/>
          </p:cNvSpPr>
          <p:nvPr/>
        </p:nvSpPr>
        <p:spPr bwMode="auto">
          <a:xfrm>
            <a:off x="7772400" y="4305300"/>
            <a:ext cx="152400" cy="152400"/>
          </a:xfrm>
          <a:prstGeom prst="ellipse">
            <a:avLst/>
          </a:prstGeom>
          <a:solidFill>
            <a:schemeClr val="accent1"/>
          </a:solidFill>
          <a:ln w="9525">
            <a:solidFill>
              <a:schemeClr val="tx1"/>
            </a:solidFill>
            <a:round/>
            <a:headEnd/>
            <a:tailEnd/>
          </a:ln>
        </p:spPr>
        <p:txBody>
          <a:bodyPr wrap="none" anchor="ctr"/>
          <a:lstStyle/>
          <a:p>
            <a:endParaRPr lang="en-US"/>
          </a:p>
        </p:txBody>
      </p:sp>
      <p:sp>
        <p:nvSpPr>
          <p:cNvPr id="75793" name="Oval 17"/>
          <p:cNvSpPr>
            <a:spLocks noChangeArrowheads="1"/>
          </p:cNvSpPr>
          <p:nvPr/>
        </p:nvSpPr>
        <p:spPr bwMode="auto">
          <a:xfrm>
            <a:off x="10363200" y="3695700"/>
            <a:ext cx="152400" cy="152400"/>
          </a:xfrm>
          <a:prstGeom prst="ellipse">
            <a:avLst/>
          </a:prstGeom>
          <a:solidFill>
            <a:schemeClr val="accent1"/>
          </a:solidFill>
          <a:ln w="9525">
            <a:solidFill>
              <a:schemeClr val="tx1"/>
            </a:solidFill>
            <a:round/>
            <a:headEnd/>
            <a:tailEnd/>
          </a:ln>
        </p:spPr>
        <p:txBody>
          <a:bodyPr wrap="none" anchor="ctr"/>
          <a:lstStyle/>
          <a:p>
            <a:endParaRPr lang="en-US"/>
          </a:p>
        </p:txBody>
      </p:sp>
      <p:sp>
        <p:nvSpPr>
          <p:cNvPr id="75794" name="Oval 18"/>
          <p:cNvSpPr>
            <a:spLocks noChangeArrowheads="1"/>
          </p:cNvSpPr>
          <p:nvPr/>
        </p:nvSpPr>
        <p:spPr bwMode="auto">
          <a:xfrm>
            <a:off x="10363200" y="4152900"/>
            <a:ext cx="152400" cy="152400"/>
          </a:xfrm>
          <a:prstGeom prst="ellipse">
            <a:avLst/>
          </a:prstGeom>
          <a:solidFill>
            <a:schemeClr val="accent1"/>
          </a:solidFill>
          <a:ln w="9525">
            <a:solidFill>
              <a:schemeClr val="tx1"/>
            </a:solidFill>
            <a:round/>
            <a:headEnd/>
            <a:tailEnd/>
          </a:ln>
        </p:spPr>
        <p:txBody>
          <a:bodyPr wrap="none" anchor="ctr"/>
          <a:lstStyle/>
          <a:p>
            <a:endParaRPr lang="en-US"/>
          </a:p>
        </p:txBody>
      </p:sp>
      <p:cxnSp>
        <p:nvCxnSpPr>
          <p:cNvPr id="75795" name="AutoShape 19"/>
          <p:cNvCxnSpPr>
            <a:cxnSpLocks noChangeShapeType="1"/>
            <a:stCxn id="75793" idx="7"/>
            <a:endCxn id="75779" idx="2"/>
          </p:cNvCxnSpPr>
          <p:nvPr/>
        </p:nvCxnSpPr>
        <p:spPr bwMode="auto">
          <a:xfrm rot="-5400000" flipH="1" flipV="1">
            <a:off x="5414963" y="2919412"/>
            <a:ext cx="4279900" cy="5876925"/>
          </a:xfrm>
          <a:prstGeom prst="bentConnector3">
            <a:avLst>
              <a:gd name="adj1" fmla="val -5861"/>
            </a:avLst>
          </a:prstGeom>
          <a:noFill/>
          <a:ln w="38100">
            <a:solidFill>
              <a:srgbClr val="CC0000"/>
            </a:solidFill>
            <a:miter lim="800000"/>
            <a:headEnd/>
            <a:tailEnd type="triangle" w="med" len="med"/>
          </a:ln>
          <a:extLst>
            <a:ext uri="{909E8E84-426E-40DD-AFC4-6F175D3DCCD1}">
              <a14:hiddenFill xmlns:a14="http://schemas.microsoft.com/office/drawing/2010/main">
                <a:noFill/>
              </a14:hiddenFill>
            </a:ext>
          </a:extLst>
        </p:spPr>
      </p:cxnSp>
      <p:cxnSp>
        <p:nvCxnSpPr>
          <p:cNvPr id="75796" name="AutoShape 20"/>
          <p:cNvCxnSpPr>
            <a:cxnSpLocks noChangeShapeType="1"/>
            <a:stCxn id="75794" idx="1"/>
            <a:endCxn id="75815" idx="0"/>
          </p:cNvCxnSpPr>
          <p:nvPr/>
        </p:nvCxnSpPr>
        <p:spPr bwMode="auto">
          <a:xfrm rot="-5400000" flipH="1" flipV="1">
            <a:off x="5673725" y="3289300"/>
            <a:ext cx="3825875" cy="5597525"/>
          </a:xfrm>
          <a:prstGeom prst="bentConnector3">
            <a:avLst>
              <a:gd name="adj1" fmla="val -6556"/>
            </a:avLst>
          </a:prstGeom>
          <a:noFill/>
          <a:ln w="38100">
            <a:solidFill>
              <a:srgbClr val="CC0000"/>
            </a:solidFill>
            <a:miter lim="800000"/>
            <a:headEnd/>
            <a:tailEnd type="triangle" w="med" len="med"/>
          </a:ln>
          <a:extLst>
            <a:ext uri="{909E8E84-426E-40DD-AFC4-6F175D3DCCD1}">
              <a14:hiddenFill xmlns:a14="http://schemas.microsoft.com/office/drawing/2010/main">
                <a:noFill/>
              </a14:hiddenFill>
            </a:ext>
          </a:extLst>
        </p:spPr>
      </p:cxnSp>
      <p:sp>
        <p:nvSpPr>
          <p:cNvPr id="75797" name="Freeform 21"/>
          <p:cNvSpPr>
            <a:spLocks/>
          </p:cNvSpPr>
          <p:nvPr/>
        </p:nvSpPr>
        <p:spPr bwMode="auto">
          <a:xfrm flipH="1">
            <a:off x="1854200" y="8534400"/>
            <a:ext cx="914400" cy="152400"/>
          </a:xfrm>
          <a:custGeom>
            <a:avLst/>
            <a:gdLst>
              <a:gd name="T0" fmla="*/ 2147483647 w 816"/>
              <a:gd name="T1" fmla="*/ 0 h 144"/>
              <a:gd name="T2" fmla="*/ 2147483647 w 816"/>
              <a:gd name="T3" fmla="*/ 2147483647 h 144"/>
              <a:gd name="T4" fmla="*/ 2147483647 w 816"/>
              <a:gd name="T5" fmla="*/ 2147483647 h 144"/>
              <a:gd name="T6" fmla="*/ 2147483647 w 816"/>
              <a:gd name="T7" fmla="*/ 2147483647 h 144"/>
              <a:gd name="T8" fmla="*/ 2147483647 w 816"/>
              <a:gd name="T9" fmla="*/ 2147483647 h 144"/>
              <a:gd name="T10" fmla="*/ 0 w 816"/>
              <a:gd name="T11" fmla="*/ 2147483647 h 144"/>
              <a:gd name="T12" fmla="*/ 0 w 816"/>
              <a:gd name="T13" fmla="*/ 2147483647 h 144"/>
              <a:gd name="T14" fmla="*/ 2147483647 w 816"/>
              <a:gd name="T15" fmla="*/ 2147483647 h 144"/>
              <a:gd name="T16" fmla="*/ 2147483647 w 816"/>
              <a:gd name="T17" fmla="*/ 2147483647 h 144"/>
              <a:gd name="T18" fmla="*/ 2147483647 w 816"/>
              <a:gd name="T19" fmla="*/ 0 h 144"/>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816"/>
              <a:gd name="T31" fmla="*/ 0 h 144"/>
              <a:gd name="T32" fmla="*/ 816 w 816"/>
              <a:gd name="T33" fmla="*/ 144 h 144"/>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816" h="144">
                <a:moveTo>
                  <a:pt x="192" y="0"/>
                </a:moveTo>
                <a:lnTo>
                  <a:pt x="384" y="48"/>
                </a:lnTo>
                <a:lnTo>
                  <a:pt x="816" y="96"/>
                </a:lnTo>
                <a:lnTo>
                  <a:pt x="816" y="144"/>
                </a:lnTo>
                <a:lnTo>
                  <a:pt x="384" y="144"/>
                </a:lnTo>
                <a:lnTo>
                  <a:pt x="0" y="144"/>
                </a:lnTo>
                <a:lnTo>
                  <a:pt x="0" y="96"/>
                </a:lnTo>
                <a:lnTo>
                  <a:pt x="384" y="96"/>
                </a:lnTo>
                <a:lnTo>
                  <a:pt x="192" y="48"/>
                </a:lnTo>
                <a:lnTo>
                  <a:pt x="192" y="0"/>
                </a:lnTo>
                <a:close/>
              </a:path>
            </a:pathLst>
          </a:custGeom>
          <a:solidFill>
            <a:schemeClr val="accent1"/>
          </a:solidFill>
          <a:ln w="6350" cmpd="sng">
            <a:solidFill>
              <a:schemeClr val="tx1"/>
            </a:solidFill>
            <a:round/>
            <a:headEnd/>
            <a:tailEnd/>
          </a:ln>
        </p:spPr>
        <p:txBody>
          <a:bodyPr/>
          <a:lstStyle/>
          <a:p>
            <a:endParaRPr lang="en-US"/>
          </a:p>
        </p:txBody>
      </p:sp>
      <p:sp>
        <p:nvSpPr>
          <p:cNvPr id="75798" name="Oval 22"/>
          <p:cNvSpPr>
            <a:spLocks noChangeArrowheads="1"/>
          </p:cNvSpPr>
          <p:nvPr/>
        </p:nvSpPr>
        <p:spPr bwMode="auto">
          <a:xfrm flipH="1">
            <a:off x="2260600" y="8610600"/>
            <a:ext cx="53975" cy="50800"/>
          </a:xfrm>
          <a:prstGeom prst="ellipse">
            <a:avLst/>
          </a:prstGeom>
          <a:solidFill>
            <a:schemeClr val="accent1"/>
          </a:solidFill>
          <a:ln w="6350">
            <a:solidFill>
              <a:schemeClr val="tx1"/>
            </a:solidFill>
            <a:round/>
            <a:headEnd/>
            <a:tailEnd/>
          </a:ln>
        </p:spPr>
        <p:txBody>
          <a:bodyPr wrap="none" anchor="ctr"/>
          <a:lstStyle/>
          <a:p>
            <a:endParaRPr lang="en-US"/>
          </a:p>
        </p:txBody>
      </p:sp>
      <p:sp>
        <p:nvSpPr>
          <p:cNvPr id="75799" name="Freeform 23"/>
          <p:cNvSpPr>
            <a:spLocks/>
          </p:cNvSpPr>
          <p:nvPr/>
        </p:nvSpPr>
        <p:spPr bwMode="auto">
          <a:xfrm flipH="1">
            <a:off x="1854200" y="8636000"/>
            <a:ext cx="403225" cy="34925"/>
          </a:xfrm>
          <a:custGeom>
            <a:avLst/>
            <a:gdLst>
              <a:gd name="T0" fmla="*/ 2147483647 w 360"/>
              <a:gd name="T1" fmla="*/ 2147483647 h 34"/>
              <a:gd name="T2" fmla="*/ 2147483647 w 360"/>
              <a:gd name="T3" fmla="*/ 2147483647 h 34"/>
              <a:gd name="T4" fmla="*/ 2147483647 w 360"/>
              <a:gd name="T5" fmla="*/ 2147483647 h 34"/>
              <a:gd name="T6" fmla="*/ 2147483647 w 360"/>
              <a:gd name="T7" fmla="*/ 2147483647 h 34"/>
              <a:gd name="T8" fmla="*/ 2147483647 w 360"/>
              <a:gd name="T9" fmla="*/ 2147483647 h 34"/>
              <a:gd name="T10" fmla="*/ 2147483647 w 360"/>
              <a:gd name="T11" fmla="*/ 2147483647 h 34"/>
              <a:gd name="T12" fmla="*/ 2147483647 w 360"/>
              <a:gd name="T13" fmla="*/ 2147483647 h 34"/>
              <a:gd name="T14" fmla="*/ 2147483647 w 360"/>
              <a:gd name="T15" fmla="*/ 2147483647 h 34"/>
              <a:gd name="T16" fmla="*/ 2147483647 w 360"/>
              <a:gd name="T17" fmla="*/ 0 h 34"/>
              <a:gd name="T18" fmla="*/ 2147483647 w 360"/>
              <a:gd name="T19" fmla="*/ 2147483647 h 34"/>
              <a:gd name="T20" fmla="*/ 2147483647 w 360"/>
              <a:gd name="T21" fmla="*/ 2147483647 h 34"/>
              <a:gd name="T22" fmla="*/ 2147483647 w 360"/>
              <a:gd name="T23" fmla="*/ 2147483647 h 34"/>
              <a:gd name="T24" fmla="*/ 2147483647 w 360"/>
              <a:gd name="T25" fmla="*/ 2147483647 h 34"/>
              <a:gd name="T26" fmla="*/ 2147483647 w 360"/>
              <a:gd name="T27" fmla="*/ 2147483647 h 34"/>
              <a:gd name="T28" fmla="*/ 0 w 360"/>
              <a:gd name="T29" fmla="*/ 2147483647 h 34"/>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360"/>
              <a:gd name="T46" fmla="*/ 0 h 34"/>
              <a:gd name="T47" fmla="*/ 360 w 360"/>
              <a:gd name="T48" fmla="*/ 34 h 34"/>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360" h="34">
                <a:moveTo>
                  <a:pt x="360" y="21"/>
                </a:moveTo>
                <a:lnTo>
                  <a:pt x="326" y="34"/>
                </a:lnTo>
                <a:lnTo>
                  <a:pt x="296" y="12"/>
                </a:lnTo>
                <a:lnTo>
                  <a:pt x="273" y="34"/>
                </a:lnTo>
                <a:lnTo>
                  <a:pt x="245" y="4"/>
                </a:lnTo>
                <a:lnTo>
                  <a:pt x="218" y="34"/>
                </a:lnTo>
                <a:lnTo>
                  <a:pt x="194" y="1"/>
                </a:lnTo>
                <a:lnTo>
                  <a:pt x="170" y="31"/>
                </a:lnTo>
                <a:lnTo>
                  <a:pt x="152" y="0"/>
                </a:lnTo>
                <a:lnTo>
                  <a:pt x="122" y="30"/>
                </a:lnTo>
                <a:lnTo>
                  <a:pt x="98" y="3"/>
                </a:lnTo>
                <a:lnTo>
                  <a:pt x="77" y="30"/>
                </a:lnTo>
                <a:lnTo>
                  <a:pt x="56" y="1"/>
                </a:lnTo>
                <a:lnTo>
                  <a:pt x="32" y="25"/>
                </a:lnTo>
                <a:lnTo>
                  <a:pt x="0" y="12"/>
                </a:lnTo>
              </a:path>
            </a:pathLst>
          </a:custGeom>
          <a:noFill/>
          <a:ln w="6350" cmpd="sng">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75800" name="Line 24"/>
          <p:cNvSpPr>
            <a:spLocks noChangeShapeType="1"/>
          </p:cNvSpPr>
          <p:nvPr/>
        </p:nvSpPr>
        <p:spPr bwMode="auto">
          <a:xfrm>
            <a:off x="1701800" y="8382000"/>
            <a:ext cx="0" cy="76200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75801" name="Freeform 25"/>
          <p:cNvSpPr>
            <a:spLocks/>
          </p:cNvSpPr>
          <p:nvPr/>
        </p:nvSpPr>
        <p:spPr bwMode="auto">
          <a:xfrm flipH="1">
            <a:off x="1549400" y="8077200"/>
            <a:ext cx="914400" cy="152400"/>
          </a:xfrm>
          <a:custGeom>
            <a:avLst/>
            <a:gdLst>
              <a:gd name="T0" fmla="*/ 2147483647 w 816"/>
              <a:gd name="T1" fmla="*/ 0 h 144"/>
              <a:gd name="T2" fmla="*/ 2147483647 w 816"/>
              <a:gd name="T3" fmla="*/ 2147483647 h 144"/>
              <a:gd name="T4" fmla="*/ 2147483647 w 816"/>
              <a:gd name="T5" fmla="*/ 2147483647 h 144"/>
              <a:gd name="T6" fmla="*/ 2147483647 w 816"/>
              <a:gd name="T7" fmla="*/ 2147483647 h 144"/>
              <a:gd name="T8" fmla="*/ 2147483647 w 816"/>
              <a:gd name="T9" fmla="*/ 2147483647 h 144"/>
              <a:gd name="T10" fmla="*/ 0 w 816"/>
              <a:gd name="T11" fmla="*/ 2147483647 h 144"/>
              <a:gd name="T12" fmla="*/ 0 w 816"/>
              <a:gd name="T13" fmla="*/ 2147483647 h 144"/>
              <a:gd name="T14" fmla="*/ 2147483647 w 816"/>
              <a:gd name="T15" fmla="*/ 2147483647 h 144"/>
              <a:gd name="T16" fmla="*/ 2147483647 w 816"/>
              <a:gd name="T17" fmla="*/ 2147483647 h 144"/>
              <a:gd name="T18" fmla="*/ 2147483647 w 816"/>
              <a:gd name="T19" fmla="*/ 0 h 144"/>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816"/>
              <a:gd name="T31" fmla="*/ 0 h 144"/>
              <a:gd name="T32" fmla="*/ 816 w 816"/>
              <a:gd name="T33" fmla="*/ 144 h 144"/>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816" h="144">
                <a:moveTo>
                  <a:pt x="192" y="0"/>
                </a:moveTo>
                <a:lnTo>
                  <a:pt x="384" y="48"/>
                </a:lnTo>
                <a:lnTo>
                  <a:pt x="816" y="96"/>
                </a:lnTo>
                <a:lnTo>
                  <a:pt x="816" y="144"/>
                </a:lnTo>
                <a:lnTo>
                  <a:pt x="384" y="144"/>
                </a:lnTo>
                <a:lnTo>
                  <a:pt x="0" y="144"/>
                </a:lnTo>
                <a:lnTo>
                  <a:pt x="0" y="96"/>
                </a:lnTo>
                <a:lnTo>
                  <a:pt x="384" y="96"/>
                </a:lnTo>
                <a:lnTo>
                  <a:pt x="192" y="48"/>
                </a:lnTo>
                <a:lnTo>
                  <a:pt x="192" y="0"/>
                </a:lnTo>
                <a:close/>
              </a:path>
            </a:pathLst>
          </a:custGeom>
          <a:solidFill>
            <a:schemeClr val="accent1"/>
          </a:solidFill>
          <a:ln w="6350" cmpd="sng">
            <a:solidFill>
              <a:schemeClr val="tx1"/>
            </a:solidFill>
            <a:round/>
            <a:headEnd/>
            <a:tailEnd/>
          </a:ln>
        </p:spPr>
        <p:txBody>
          <a:bodyPr/>
          <a:lstStyle/>
          <a:p>
            <a:endParaRPr lang="en-US"/>
          </a:p>
        </p:txBody>
      </p:sp>
      <p:sp>
        <p:nvSpPr>
          <p:cNvPr id="75802" name="Oval 26"/>
          <p:cNvSpPr>
            <a:spLocks noChangeArrowheads="1"/>
          </p:cNvSpPr>
          <p:nvPr/>
        </p:nvSpPr>
        <p:spPr bwMode="auto">
          <a:xfrm flipH="1">
            <a:off x="1955800" y="8153400"/>
            <a:ext cx="53975" cy="50800"/>
          </a:xfrm>
          <a:prstGeom prst="ellipse">
            <a:avLst/>
          </a:prstGeom>
          <a:solidFill>
            <a:schemeClr val="accent1"/>
          </a:solidFill>
          <a:ln w="6350">
            <a:solidFill>
              <a:schemeClr val="tx1"/>
            </a:solidFill>
            <a:round/>
            <a:headEnd/>
            <a:tailEnd/>
          </a:ln>
        </p:spPr>
        <p:txBody>
          <a:bodyPr wrap="none" anchor="ctr"/>
          <a:lstStyle/>
          <a:p>
            <a:endParaRPr lang="en-US"/>
          </a:p>
        </p:txBody>
      </p:sp>
      <p:sp>
        <p:nvSpPr>
          <p:cNvPr id="75803" name="Freeform 27"/>
          <p:cNvSpPr>
            <a:spLocks/>
          </p:cNvSpPr>
          <p:nvPr/>
        </p:nvSpPr>
        <p:spPr bwMode="auto">
          <a:xfrm flipH="1">
            <a:off x="1549400" y="8178800"/>
            <a:ext cx="403225" cy="34925"/>
          </a:xfrm>
          <a:custGeom>
            <a:avLst/>
            <a:gdLst>
              <a:gd name="T0" fmla="*/ 2147483647 w 360"/>
              <a:gd name="T1" fmla="*/ 2147483647 h 34"/>
              <a:gd name="T2" fmla="*/ 2147483647 w 360"/>
              <a:gd name="T3" fmla="*/ 2147483647 h 34"/>
              <a:gd name="T4" fmla="*/ 2147483647 w 360"/>
              <a:gd name="T5" fmla="*/ 2147483647 h 34"/>
              <a:gd name="T6" fmla="*/ 2147483647 w 360"/>
              <a:gd name="T7" fmla="*/ 2147483647 h 34"/>
              <a:gd name="T8" fmla="*/ 2147483647 w 360"/>
              <a:gd name="T9" fmla="*/ 2147483647 h 34"/>
              <a:gd name="T10" fmla="*/ 2147483647 w 360"/>
              <a:gd name="T11" fmla="*/ 2147483647 h 34"/>
              <a:gd name="T12" fmla="*/ 2147483647 w 360"/>
              <a:gd name="T13" fmla="*/ 2147483647 h 34"/>
              <a:gd name="T14" fmla="*/ 2147483647 w 360"/>
              <a:gd name="T15" fmla="*/ 2147483647 h 34"/>
              <a:gd name="T16" fmla="*/ 2147483647 w 360"/>
              <a:gd name="T17" fmla="*/ 0 h 34"/>
              <a:gd name="T18" fmla="*/ 2147483647 w 360"/>
              <a:gd name="T19" fmla="*/ 2147483647 h 34"/>
              <a:gd name="T20" fmla="*/ 2147483647 w 360"/>
              <a:gd name="T21" fmla="*/ 2147483647 h 34"/>
              <a:gd name="T22" fmla="*/ 2147483647 w 360"/>
              <a:gd name="T23" fmla="*/ 2147483647 h 34"/>
              <a:gd name="T24" fmla="*/ 2147483647 w 360"/>
              <a:gd name="T25" fmla="*/ 2147483647 h 34"/>
              <a:gd name="T26" fmla="*/ 2147483647 w 360"/>
              <a:gd name="T27" fmla="*/ 2147483647 h 34"/>
              <a:gd name="T28" fmla="*/ 0 w 360"/>
              <a:gd name="T29" fmla="*/ 2147483647 h 34"/>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360"/>
              <a:gd name="T46" fmla="*/ 0 h 34"/>
              <a:gd name="T47" fmla="*/ 360 w 360"/>
              <a:gd name="T48" fmla="*/ 34 h 34"/>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360" h="34">
                <a:moveTo>
                  <a:pt x="360" y="21"/>
                </a:moveTo>
                <a:lnTo>
                  <a:pt x="326" y="34"/>
                </a:lnTo>
                <a:lnTo>
                  <a:pt x="296" y="12"/>
                </a:lnTo>
                <a:lnTo>
                  <a:pt x="273" y="34"/>
                </a:lnTo>
                <a:lnTo>
                  <a:pt x="245" y="4"/>
                </a:lnTo>
                <a:lnTo>
                  <a:pt x="218" y="34"/>
                </a:lnTo>
                <a:lnTo>
                  <a:pt x="194" y="1"/>
                </a:lnTo>
                <a:lnTo>
                  <a:pt x="170" y="31"/>
                </a:lnTo>
                <a:lnTo>
                  <a:pt x="152" y="0"/>
                </a:lnTo>
                <a:lnTo>
                  <a:pt x="122" y="30"/>
                </a:lnTo>
                <a:lnTo>
                  <a:pt x="98" y="3"/>
                </a:lnTo>
                <a:lnTo>
                  <a:pt x="77" y="30"/>
                </a:lnTo>
                <a:lnTo>
                  <a:pt x="56" y="1"/>
                </a:lnTo>
                <a:lnTo>
                  <a:pt x="32" y="25"/>
                </a:lnTo>
                <a:lnTo>
                  <a:pt x="0" y="12"/>
                </a:lnTo>
              </a:path>
            </a:pathLst>
          </a:custGeom>
          <a:noFill/>
          <a:ln w="6350" cmpd="sng">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75804" name="Line 28"/>
          <p:cNvSpPr>
            <a:spLocks noChangeShapeType="1"/>
          </p:cNvSpPr>
          <p:nvPr/>
        </p:nvSpPr>
        <p:spPr bwMode="auto">
          <a:xfrm>
            <a:off x="1701800" y="7924800"/>
            <a:ext cx="0" cy="16764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cxnSp>
        <p:nvCxnSpPr>
          <p:cNvPr id="75805" name="AutoShape 29"/>
          <p:cNvCxnSpPr>
            <a:cxnSpLocks noChangeShapeType="1"/>
            <a:stCxn id="75815" idx="1"/>
            <a:endCxn id="75801" idx="5"/>
          </p:cNvCxnSpPr>
          <p:nvPr/>
        </p:nvCxnSpPr>
        <p:spPr bwMode="auto">
          <a:xfrm rot="10800000">
            <a:off x="2463800" y="8229600"/>
            <a:ext cx="2139950" cy="0"/>
          </a:xfrm>
          <a:prstGeom prst="straightConnector1">
            <a:avLst/>
          </a:prstGeom>
          <a:noFill/>
          <a:ln w="38100">
            <a:solidFill>
              <a:srgbClr val="CC0000"/>
            </a:solidFill>
            <a:round/>
            <a:headEnd/>
            <a:tailEnd type="triangle" w="med" len="med"/>
          </a:ln>
          <a:extLst>
            <a:ext uri="{909E8E84-426E-40DD-AFC4-6F175D3DCCD1}">
              <a14:hiddenFill xmlns:a14="http://schemas.microsoft.com/office/drawing/2010/main">
                <a:noFill/>
              </a14:hiddenFill>
            </a:ext>
          </a:extLst>
        </p:spPr>
      </p:cxnSp>
      <p:cxnSp>
        <p:nvCxnSpPr>
          <p:cNvPr id="75806" name="AutoShape 30"/>
          <p:cNvCxnSpPr>
            <a:cxnSpLocks noChangeShapeType="1"/>
            <a:stCxn id="75818" idx="0"/>
            <a:endCxn id="75797" idx="5"/>
          </p:cNvCxnSpPr>
          <p:nvPr/>
        </p:nvCxnSpPr>
        <p:spPr bwMode="auto">
          <a:xfrm rot="10800000" flipV="1">
            <a:off x="2768600" y="8677275"/>
            <a:ext cx="935038" cy="9525"/>
          </a:xfrm>
          <a:prstGeom prst="bentConnector3">
            <a:avLst>
              <a:gd name="adj1" fmla="val 49917"/>
            </a:avLst>
          </a:prstGeom>
          <a:noFill/>
          <a:ln w="38100">
            <a:solidFill>
              <a:srgbClr val="CC0000"/>
            </a:solidFill>
            <a:miter lim="800000"/>
            <a:headEnd/>
            <a:tailEnd type="triangle" w="med" len="med"/>
          </a:ln>
          <a:extLst>
            <a:ext uri="{909E8E84-426E-40DD-AFC4-6F175D3DCCD1}">
              <a14:hiddenFill xmlns:a14="http://schemas.microsoft.com/office/drawing/2010/main">
                <a:noFill/>
              </a14:hiddenFill>
            </a:ext>
          </a:extLst>
        </p:spPr>
      </p:cxnSp>
      <p:cxnSp>
        <p:nvCxnSpPr>
          <p:cNvPr id="75807" name="AutoShape 31"/>
          <p:cNvCxnSpPr>
            <a:cxnSpLocks noChangeShapeType="1"/>
            <a:stCxn id="75863" idx="2"/>
            <a:endCxn id="75809" idx="10"/>
          </p:cNvCxnSpPr>
          <p:nvPr/>
        </p:nvCxnSpPr>
        <p:spPr bwMode="auto">
          <a:xfrm rot="5400000">
            <a:off x="2540000" y="9712325"/>
            <a:ext cx="2187575" cy="28575"/>
          </a:xfrm>
          <a:prstGeom prst="bentConnector3">
            <a:avLst>
              <a:gd name="adj1" fmla="val 50000"/>
            </a:avLst>
          </a:prstGeom>
          <a:noFill/>
          <a:ln w="38100">
            <a:solidFill>
              <a:srgbClr val="CC0000"/>
            </a:solidFill>
            <a:miter lim="800000"/>
            <a:headEnd/>
            <a:tailEnd type="triangle" w="med" len="med"/>
          </a:ln>
          <a:extLst>
            <a:ext uri="{909E8E84-426E-40DD-AFC4-6F175D3DCCD1}">
              <a14:hiddenFill xmlns:a14="http://schemas.microsoft.com/office/drawing/2010/main">
                <a:noFill/>
              </a14:hiddenFill>
            </a:ext>
          </a:extLst>
        </p:spPr>
      </p:cxnSp>
      <p:cxnSp>
        <p:nvCxnSpPr>
          <p:cNvPr id="75808" name="AutoShape 32"/>
          <p:cNvCxnSpPr>
            <a:cxnSpLocks noChangeShapeType="1"/>
            <a:stCxn id="75819" idx="2"/>
            <a:endCxn id="75809" idx="14"/>
          </p:cNvCxnSpPr>
          <p:nvPr/>
        </p:nvCxnSpPr>
        <p:spPr bwMode="auto">
          <a:xfrm rot="5400000">
            <a:off x="2807494" y="9690894"/>
            <a:ext cx="2168525" cy="90487"/>
          </a:xfrm>
          <a:prstGeom prst="bentConnector3">
            <a:avLst>
              <a:gd name="adj1" fmla="val 50000"/>
            </a:avLst>
          </a:prstGeom>
          <a:noFill/>
          <a:ln w="38100">
            <a:solidFill>
              <a:srgbClr val="CC0000"/>
            </a:solidFill>
            <a:miter lim="800000"/>
            <a:headEnd/>
            <a:tailEnd type="triangle" w="med" len="med"/>
          </a:ln>
          <a:extLst>
            <a:ext uri="{909E8E84-426E-40DD-AFC4-6F175D3DCCD1}">
              <a14:hiddenFill xmlns:a14="http://schemas.microsoft.com/office/drawing/2010/main">
                <a:noFill/>
              </a14:hiddenFill>
            </a:ext>
          </a:extLst>
        </p:spPr>
      </p:cxnSp>
      <p:sp>
        <p:nvSpPr>
          <p:cNvPr id="75809" name="Freeform 33"/>
          <p:cNvSpPr>
            <a:spLocks/>
          </p:cNvSpPr>
          <p:nvPr/>
        </p:nvSpPr>
        <p:spPr bwMode="auto">
          <a:xfrm flipV="1">
            <a:off x="3505200" y="10820400"/>
            <a:ext cx="457200" cy="914400"/>
          </a:xfrm>
          <a:custGeom>
            <a:avLst/>
            <a:gdLst>
              <a:gd name="T0" fmla="*/ 2147483647 w 2307"/>
              <a:gd name="T1" fmla="*/ 0 h 2305"/>
              <a:gd name="T2" fmla="*/ 2147483647 w 2307"/>
              <a:gd name="T3" fmla="*/ 2147483647 h 2305"/>
              <a:gd name="T4" fmla="*/ 2147483647 w 2307"/>
              <a:gd name="T5" fmla="*/ 2147483647 h 2305"/>
              <a:gd name="T6" fmla="*/ 2147483647 w 2307"/>
              <a:gd name="T7" fmla="*/ 2147483647 h 2305"/>
              <a:gd name="T8" fmla="*/ 2147483647 w 2307"/>
              <a:gd name="T9" fmla="*/ 2147483647 h 2305"/>
              <a:gd name="T10" fmla="*/ 2147483647 w 2307"/>
              <a:gd name="T11" fmla="*/ 2147483647 h 2305"/>
              <a:gd name="T12" fmla="*/ 2147483647 w 2307"/>
              <a:gd name="T13" fmla="*/ 2147483647 h 2305"/>
              <a:gd name="T14" fmla="*/ 2147483647 w 2307"/>
              <a:gd name="T15" fmla="*/ 2147483647 h 2305"/>
              <a:gd name="T16" fmla="*/ 2147483647 w 2307"/>
              <a:gd name="T17" fmla="*/ 2147483647 h 2305"/>
              <a:gd name="T18" fmla="*/ 2147483647 w 2307"/>
              <a:gd name="T19" fmla="*/ 2147483647 h 2305"/>
              <a:gd name="T20" fmla="*/ 2147483647 w 2307"/>
              <a:gd name="T21" fmla="*/ 2147483647 h 2305"/>
              <a:gd name="T22" fmla="*/ 2147483647 w 2307"/>
              <a:gd name="T23" fmla="*/ 2147483647 h 2305"/>
              <a:gd name="T24" fmla="*/ 2147483647 w 2307"/>
              <a:gd name="T25" fmla="*/ 2147483647 h 2305"/>
              <a:gd name="T26" fmla="*/ 2147483647 w 2307"/>
              <a:gd name="T27" fmla="*/ 2147483647 h 2305"/>
              <a:gd name="T28" fmla="*/ 2147483647 w 2307"/>
              <a:gd name="T29" fmla="*/ 2147483647 h 2305"/>
              <a:gd name="T30" fmla="*/ 2147483647 w 2307"/>
              <a:gd name="T31" fmla="*/ 2147483647 h 2305"/>
              <a:gd name="T32" fmla="*/ 2147483647 w 2307"/>
              <a:gd name="T33" fmla="*/ 2147483647 h 2305"/>
              <a:gd name="T34" fmla="*/ 2147483647 w 2307"/>
              <a:gd name="T35" fmla="*/ 2147483647 h 2305"/>
              <a:gd name="T36" fmla="*/ 2147483647 w 2307"/>
              <a:gd name="T37" fmla="*/ 2147483647 h 2305"/>
              <a:gd name="T38" fmla="*/ 2147483647 w 2307"/>
              <a:gd name="T39" fmla="*/ 2147483647 h 2305"/>
              <a:gd name="T40" fmla="*/ 2147483647 w 2307"/>
              <a:gd name="T41" fmla="*/ 2147483647 h 2305"/>
              <a:gd name="T42" fmla="*/ 2147483647 w 2307"/>
              <a:gd name="T43" fmla="*/ 2147483647 h 2305"/>
              <a:gd name="T44" fmla="*/ 2147483647 w 2307"/>
              <a:gd name="T45" fmla="*/ 2147483647 h 2305"/>
              <a:gd name="T46" fmla="*/ 2147483647 w 2307"/>
              <a:gd name="T47" fmla="*/ 2147483647 h 2305"/>
              <a:gd name="T48" fmla="*/ 2147483647 w 2307"/>
              <a:gd name="T49" fmla="*/ 2147483647 h 2305"/>
              <a:gd name="T50" fmla="*/ 2147483647 w 2307"/>
              <a:gd name="T51" fmla="*/ 0 h 2305"/>
              <a:gd name="T52" fmla="*/ 2147483647 w 2307"/>
              <a:gd name="T53" fmla="*/ 2147483647 h 2305"/>
              <a:gd name="T54" fmla="*/ 2147483647 w 2307"/>
              <a:gd name="T55" fmla="*/ 2147483647 h 2305"/>
              <a:gd name="T56" fmla="*/ 2147483647 w 2307"/>
              <a:gd name="T57" fmla="*/ 2147483647 h 2305"/>
              <a:gd name="T58" fmla="*/ 2147483647 w 2307"/>
              <a:gd name="T59" fmla="*/ 2147483647 h 2305"/>
              <a:gd name="T60" fmla="*/ 2147483647 w 2307"/>
              <a:gd name="T61" fmla="*/ 2147483647 h 2305"/>
              <a:gd name="T62" fmla="*/ 2147483647 w 2307"/>
              <a:gd name="T63" fmla="*/ 0 h 2305"/>
              <a:gd name="T64" fmla="*/ 2147483647 w 2307"/>
              <a:gd name="T65" fmla="*/ 0 h 2305"/>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2307"/>
              <a:gd name="T100" fmla="*/ 0 h 2305"/>
              <a:gd name="T101" fmla="*/ 2307 w 2307"/>
              <a:gd name="T102" fmla="*/ 2305 h 2305"/>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2307" h="2305">
                <a:moveTo>
                  <a:pt x="2" y="0"/>
                </a:moveTo>
                <a:cubicBezTo>
                  <a:pt x="2" y="83"/>
                  <a:pt x="2" y="192"/>
                  <a:pt x="2" y="288"/>
                </a:cubicBezTo>
                <a:cubicBezTo>
                  <a:pt x="2" y="384"/>
                  <a:pt x="3" y="479"/>
                  <a:pt x="3" y="576"/>
                </a:cubicBezTo>
                <a:lnTo>
                  <a:pt x="1" y="864"/>
                </a:lnTo>
                <a:lnTo>
                  <a:pt x="2" y="1152"/>
                </a:lnTo>
                <a:lnTo>
                  <a:pt x="1" y="1440"/>
                </a:lnTo>
                <a:lnTo>
                  <a:pt x="1" y="1728"/>
                </a:lnTo>
                <a:cubicBezTo>
                  <a:pt x="1" y="1728"/>
                  <a:pt x="1" y="1931"/>
                  <a:pt x="1" y="2016"/>
                </a:cubicBezTo>
                <a:cubicBezTo>
                  <a:pt x="0" y="2076"/>
                  <a:pt x="2" y="2239"/>
                  <a:pt x="1" y="2303"/>
                </a:cubicBezTo>
                <a:cubicBezTo>
                  <a:pt x="57" y="2305"/>
                  <a:pt x="203" y="2296"/>
                  <a:pt x="289" y="2304"/>
                </a:cubicBezTo>
                <a:lnTo>
                  <a:pt x="577" y="2303"/>
                </a:lnTo>
                <a:lnTo>
                  <a:pt x="865" y="2304"/>
                </a:lnTo>
                <a:lnTo>
                  <a:pt x="1153" y="2304"/>
                </a:lnTo>
                <a:lnTo>
                  <a:pt x="1441" y="2303"/>
                </a:lnTo>
                <a:lnTo>
                  <a:pt x="1729" y="2304"/>
                </a:lnTo>
                <a:cubicBezTo>
                  <a:pt x="1729" y="2304"/>
                  <a:pt x="2017" y="2304"/>
                  <a:pt x="2017" y="2304"/>
                </a:cubicBezTo>
                <a:cubicBezTo>
                  <a:pt x="2113" y="2304"/>
                  <a:pt x="2226" y="2304"/>
                  <a:pt x="2306" y="2304"/>
                </a:cubicBezTo>
                <a:cubicBezTo>
                  <a:pt x="2305" y="2231"/>
                  <a:pt x="2306" y="2112"/>
                  <a:pt x="2306" y="2016"/>
                </a:cubicBezTo>
                <a:cubicBezTo>
                  <a:pt x="2306" y="1920"/>
                  <a:pt x="2305" y="1824"/>
                  <a:pt x="2305" y="1728"/>
                </a:cubicBezTo>
                <a:lnTo>
                  <a:pt x="2305" y="1439"/>
                </a:lnTo>
                <a:lnTo>
                  <a:pt x="2305" y="1152"/>
                </a:lnTo>
                <a:lnTo>
                  <a:pt x="2305" y="864"/>
                </a:lnTo>
                <a:lnTo>
                  <a:pt x="2305" y="576"/>
                </a:lnTo>
                <a:cubicBezTo>
                  <a:pt x="2305" y="576"/>
                  <a:pt x="2306" y="288"/>
                  <a:pt x="2306" y="288"/>
                </a:cubicBezTo>
                <a:cubicBezTo>
                  <a:pt x="2306" y="192"/>
                  <a:pt x="2307" y="61"/>
                  <a:pt x="2305" y="1"/>
                </a:cubicBezTo>
                <a:cubicBezTo>
                  <a:pt x="2235" y="0"/>
                  <a:pt x="2113" y="0"/>
                  <a:pt x="2017" y="0"/>
                </a:cubicBezTo>
                <a:cubicBezTo>
                  <a:pt x="1921" y="0"/>
                  <a:pt x="1825" y="1"/>
                  <a:pt x="1729" y="1"/>
                </a:cubicBezTo>
                <a:lnTo>
                  <a:pt x="1442" y="1"/>
                </a:lnTo>
                <a:lnTo>
                  <a:pt x="1154" y="1"/>
                </a:lnTo>
                <a:lnTo>
                  <a:pt x="866" y="1"/>
                </a:lnTo>
                <a:lnTo>
                  <a:pt x="578" y="1"/>
                </a:lnTo>
                <a:cubicBezTo>
                  <a:pt x="578" y="1"/>
                  <a:pt x="290" y="0"/>
                  <a:pt x="290" y="0"/>
                </a:cubicBezTo>
                <a:cubicBezTo>
                  <a:pt x="194" y="0"/>
                  <a:pt x="60" y="0"/>
                  <a:pt x="2" y="0"/>
                </a:cubicBezTo>
                <a:close/>
              </a:path>
            </a:pathLst>
          </a:custGeom>
          <a:solidFill>
            <a:schemeClr val="bg2"/>
          </a:solidFill>
          <a:ln>
            <a:noFill/>
          </a:ln>
          <a:extLst>
            <a:ext uri="{91240B29-F687-4F45-9708-019B960494DF}">
              <a14:hiddenLine xmlns:a14="http://schemas.microsoft.com/office/drawing/2010/main" w="28575" cap="flat" cmpd="sng">
                <a:solidFill>
                  <a:srgbClr val="000000"/>
                </a:solidFill>
                <a:prstDash val="solid"/>
                <a:round/>
                <a:headEnd type="none" w="med" len="med"/>
                <a:tailEnd type="none" w="sm" len="med"/>
              </a14:hiddenLine>
            </a:ext>
          </a:extLst>
        </p:spPr>
        <p:txBody>
          <a:bodyPr wrap="none" anchor="ctr"/>
          <a:lstStyle/>
          <a:p>
            <a:endParaRPr lang="en-US"/>
          </a:p>
        </p:txBody>
      </p:sp>
      <p:cxnSp>
        <p:nvCxnSpPr>
          <p:cNvPr id="75810" name="AutoShape 34"/>
          <p:cNvCxnSpPr>
            <a:cxnSpLocks noChangeShapeType="1"/>
            <a:stCxn id="75809" idx="28"/>
            <a:endCxn id="75782" idx="1"/>
          </p:cNvCxnSpPr>
          <p:nvPr/>
        </p:nvCxnSpPr>
        <p:spPr bwMode="auto">
          <a:xfrm rot="5400000" flipH="1" flipV="1">
            <a:off x="3983831" y="8217694"/>
            <a:ext cx="3265488" cy="3765550"/>
          </a:xfrm>
          <a:prstGeom prst="bentConnector4">
            <a:avLst>
              <a:gd name="adj1" fmla="val -7051"/>
              <a:gd name="adj2" fmla="val 53037"/>
            </a:avLst>
          </a:prstGeom>
          <a:noFill/>
          <a:ln w="38100">
            <a:solidFill>
              <a:srgbClr val="CC0000"/>
            </a:solidFill>
            <a:miter lim="800000"/>
            <a:headEnd/>
            <a:tailEnd type="triangle" w="med" len="med"/>
          </a:ln>
          <a:extLst>
            <a:ext uri="{909E8E84-426E-40DD-AFC4-6F175D3DCCD1}">
              <a14:hiddenFill xmlns:a14="http://schemas.microsoft.com/office/drawing/2010/main">
                <a:noFill/>
              </a14:hiddenFill>
            </a:ext>
          </a:extLst>
        </p:spPr>
      </p:cxnSp>
      <p:sp>
        <p:nvSpPr>
          <p:cNvPr id="75811" name="Text Box 35"/>
          <p:cNvSpPr txBox="1">
            <a:spLocks noChangeArrowheads="1"/>
          </p:cNvSpPr>
          <p:nvPr/>
        </p:nvSpPr>
        <p:spPr bwMode="auto">
          <a:xfrm rot="5400000">
            <a:off x="3200400" y="11125200"/>
            <a:ext cx="1066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82880" tIns="91440" rIns="182880" bIns="91440">
            <a:spAutoFit/>
          </a:bodyPr>
          <a:lstStyle>
            <a:lvl1pPr defTabSz="1828800" eaLnBrk="0" hangingPunct="0">
              <a:defRPr sz="1200">
                <a:solidFill>
                  <a:schemeClr val="tx1"/>
                </a:solidFill>
                <a:latin typeface="Arial" charset="0"/>
              </a:defRPr>
            </a:lvl1pPr>
            <a:lvl2pPr marL="742950" indent="-285750" defTabSz="1828800" eaLnBrk="0" hangingPunct="0">
              <a:defRPr sz="1200">
                <a:solidFill>
                  <a:schemeClr val="tx1"/>
                </a:solidFill>
                <a:latin typeface="Arial" charset="0"/>
              </a:defRPr>
            </a:lvl2pPr>
            <a:lvl3pPr marL="1143000" indent="-228600" defTabSz="1828800" eaLnBrk="0" hangingPunct="0">
              <a:defRPr sz="1200">
                <a:solidFill>
                  <a:schemeClr val="tx1"/>
                </a:solidFill>
                <a:latin typeface="Arial" charset="0"/>
              </a:defRPr>
            </a:lvl3pPr>
            <a:lvl4pPr marL="1600200" indent="-228600" defTabSz="1828800" eaLnBrk="0" hangingPunct="0">
              <a:defRPr sz="1200">
                <a:solidFill>
                  <a:schemeClr val="tx1"/>
                </a:solidFill>
                <a:latin typeface="Arial" charset="0"/>
              </a:defRPr>
            </a:lvl4pPr>
            <a:lvl5pPr marL="2057400" indent="-228600" defTabSz="1828800" eaLnBrk="0" hangingPunct="0">
              <a:defRPr sz="1200">
                <a:solidFill>
                  <a:schemeClr val="tx1"/>
                </a:solidFill>
                <a:latin typeface="Arial" charset="0"/>
              </a:defRPr>
            </a:lvl5pPr>
            <a:lvl6pPr marL="2514600" indent="-228600" algn="ctr" defTabSz="1828800" eaLnBrk="0" fontAlgn="base" hangingPunct="0">
              <a:spcBef>
                <a:spcPct val="0"/>
              </a:spcBef>
              <a:spcAft>
                <a:spcPct val="0"/>
              </a:spcAft>
              <a:defRPr sz="1200">
                <a:solidFill>
                  <a:schemeClr val="tx1"/>
                </a:solidFill>
                <a:latin typeface="Arial" charset="0"/>
              </a:defRPr>
            </a:lvl6pPr>
            <a:lvl7pPr marL="2971800" indent="-228600" algn="ctr" defTabSz="1828800" eaLnBrk="0" fontAlgn="base" hangingPunct="0">
              <a:spcBef>
                <a:spcPct val="0"/>
              </a:spcBef>
              <a:spcAft>
                <a:spcPct val="0"/>
              </a:spcAft>
              <a:defRPr sz="1200">
                <a:solidFill>
                  <a:schemeClr val="tx1"/>
                </a:solidFill>
                <a:latin typeface="Arial" charset="0"/>
              </a:defRPr>
            </a:lvl7pPr>
            <a:lvl8pPr marL="3429000" indent="-228600" algn="ctr" defTabSz="1828800" eaLnBrk="0" fontAlgn="base" hangingPunct="0">
              <a:spcBef>
                <a:spcPct val="0"/>
              </a:spcBef>
              <a:spcAft>
                <a:spcPct val="0"/>
              </a:spcAft>
              <a:defRPr sz="1200">
                <a:solidFill>
                  <a:schemeClr val="tx1"/>
                </a:solidFill>
                <a:latin typeface="Arial" charset="0"/>
              </a:defRPr>
            </a:lvl8pPr>
            <a:lvl9pPr marL="3886200" indent="-228600" algn="ctr" defTabSz="1828800" eaLnBrk="0" fontAlgn="base" hangingPunct="0">
              <a:spcBef>
                <a:spcPct val="0"/>
              </a:spcBef>
              <a:spcAft>
                <a:spcPct val="0"/>
              </a:spcAft>
              <a:defRPr sz="1200">
                <a:solidFill>
                  <a:schemeClr val="tx1"/>
                </a:solidFill>
                <a:latin typeface="Arial" charset="0"/>
              </a:defRPr>
            </a:lvl9pPr>
          </a:lstStyle>
          <a:p>
            <a:pPr algn="l" eaLnBrk="1" hangingPunct="1">
              <a:spcBef>
                <a:spcPct val="50000"/>
              </a:spcBef>
            </a:pPr>
            <a:r>
              <a:rPr lang="en-US" sz="1800"/>
              <a:t>Probe</a:t>
            </a:r>
          </a:p>
        </p:txBody>
      </p:sp>
      <p:sp>
        <p:nvSpPr>
          <p:cNvPr id="120868" name="Rectangle 36"/>
          <p:cNvSpPr>
            <a:spLocks noChangeArrowheads="1"/>
          </p:cNvSpPr>
          <p:nvPr/>
        </p:nvSpPr>
        <p:spPr bwMode="auto">
          <a:xfrm>
            <a:off x="6753225" y="273050"/>
            <a:ext cx="4724400" cy="609600"/>
          </a:xfrm>
          <a:prstGeom prst="rect">
            <a:avLst/>
          </a:prstGeom>
          <a:gradFill rotWithShape="1">
            <a:gsLst>
              <a:gs pos="0">
                <a:schemeClr val="bg2"/>
              </a:gs>
              <a:gs pos="50000">
                <a:schemeClr val="bg2">
                  <a:gamma/>
                  <a:shade val="46275"/>
                  <a:invGamma/>
                </a:schemeClr>
              </a:gs>
              <a:gs pos="100000">
                <a:schemeClr val="bg2"/>
              </a:gs>
            </a:gsLst>
            <a:lin ang="0" scaled="1"/>
          </a:gradFill>
          <a:ln w="9525">
            <a:solidFill>
              <a:schemeClr val="tx1"/>
            </a:solidFill>
            <a:miter lim="800000"/>
            <a:headEnd/>
            <a:tailEnd/>
          </a:ln>
          <a:effectLst/>
          <a:extLst/>
        </p:spPr>
        <p:txBody>
          <a:bodyPr wrap="none" lIns="182880" tIns="91440" rIns="182880" bIns="91440" anchor="ctr"/>
          <a:lstStyle/>
          <a:p>
            <a:pPr defTabSz="1828800">
              <a:defRPr/>
            </a:pPr>
            <a:r>
              <a:rPr lang="en-US" sz="2400" b="1">
                <a:solidFill>
                  <a:schemeClr val="bg1"/>
                </a:solidFill>
              </a:rPr>
              <a:t>Stimulator Circuit</a:t>
            </a:r>
          </a:p>
        </p:txBody>
      </p:sp>
      <p:sp>
        <p:nvSpPr>
          <p:cNvPr id="75813" name="Text Box 37"/>
          <p:cNvSpPr txBox="1">
            <a:spLocks noChangeArrowheads="1"/>
          </p:cNvSpPr>
          <p:nvPr/>
        </p:nvSpPr>
        <p:spPr bwMode="auto">
          <a:xfrm>
            <a:off x="10058400" y="3556000"/>
            <a:ext cx="15240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82880" tIns="91440" rIns="182880" bIns="91440">
            <a:spAutoFit/>
          </a:bodyPr>
          <a:lstStyle>
            <a:lvl1pPr defTabSz="1828800" eaLnBrk="0" hangingPunct="0">
              <a:defRPr sz="1200">
                <a:solidFill>
                  <a:schemeClr val="tx1"/>
                </a:solidFill>
                <a:latin typeface="Arial" charset="0"/>
              </a:defRPr>
            </a:lvl1pPr>
            <a:lvl2pPr marL="742950" indent="-285750" defTabSz="1828800" eaLnBrk="0" hangingPunct="0">
              <a:defRPr sz="1200">
                <a:solidFill>
                  <a:schemeClr val="tx1"/>
                </a:solidFill>
                <a:latin typeface="Arial" charset="0"/>
              </a:defRPr>
            </a:lvl2pPr>
            <a:lvl3pPr marL="1143000" indent="-228600" defTabSz="1828800" eaLnBrk="0" hangingPunct="0">
              <a:defRPr sz="1200">
                <a:solidFill>
                  <a:schemeClr val="tx1"/>
                </a:solidFill>
                <a:latin typeface="Arial" charset="0"/>
              </a:defRPr>
            </a:lvl3pPr>
            <a:lvl4pPr marL="1600200" indent="-228600" defTabSz="1828800" eaLnBrk="0" hangingPunct="0">
              <a:defRPr sz="1200">
                <a:solidFill>
                  <a:schemeClr val="tx1"/>
                </a:solidFill>
                <a:latin typeface="Arial" charset="0"/>
              </a:defRPr>
            </a:lvl4pPr>
            <a:lvl5pPr marL="2057400" indent="-228600" defTabSz="1828800" eaLnBrk="0" hangingPunct="0">
              <a:defRPr sz="1200">
                <a:solidFill>
                  <a:schemeClr val="tx1"/>
                </a:solidFill>
                <a:latin typeface="Arial" charset="0"/>
              </a:defRPr>
            </a:lvl5pPr>
            <a:lvl6pPr marL="2514600" indent="-228600" algn="ctr" defTabSz="1828800" eaLnBrk="0" fontAlgn="base" hangingPunct="0">
              <a:spcBef>
                <a:spcPct val="0"/>
              </a:spcBef>
              <a:spcAft>
                <a:spcPct val="0"/>
              </a:spcAft>
              <a:defRPr sz="1200">
                <a:solidFill>
                  <a:schemeClr val="tx1"/>
                </a:solidFill>
                <a:latin typeface="Arial" charset="0"/>
              </a:defRPr>
            </a:lvl6pPr>
            <a:lvl7pPr marL="2971800" indent="-228600" algn="ctr" defTabSz="1828800" eaLnBrk="0" fontAlgn="base" hangingPunct="0">
              <a:spcBef>
                <a:spcPct val="0"/>
              </a:spcBef>
              <a:spcAft>
                <a:spcPct val="0"/>
              </a:spcAft>
              <a:defRPr sz="1200">
                <a:solidFill>
                  <a:schemeClr val="tx1"/>
                </a:solidFill>
                <a:latin typeface="Arial" charset="0"/>
              </a:defRPr>
            </a:lvl7pPr>
            <a:lvl8pPr marL="3429000" indent="-228600" algn="ctr" defTabSz="1828800" eaLnBrk="0" fontAlgn="base" hangingPunct="0">
              <a:spcBef>
                <a:spcPct val="0"/>
              </a:spcBef>
              <a:spcAft>
                <a:spcPct val="0"/>
              </a:spcAft>
              <a:defRPr sz="1200">
                <a:solidFill>
                  <a:schemeClr val="tx1"/>
                </a:solidFill>
                <a:latin typeface="Arial" charset="0"/>
              </a:defRPr>
            </a:lvl8pPr>
            <a:lvl9pPr marL="3886200" indent="-228600" algn="ctr" defTabSz="1828800" eaLnBrk="0" fontAlgn="base" hangingPunct="0">
              <a:spcBef>
                <a:spcPct val="0"/>
              </a:spcBef>
              <a:spcAft>
                <a:spcPct val="0"/>
              </a:spcAft>
              <a:defRPr sz="1200">
                <a:solidFill>
                  <a:schemeClr val="tx1"/>
                </a:solidFill>
                <a:latin typeface="Arial" charset="0"/>
              </a:defRPr>
            </a:lvl9pPr>
          </a:lstStyle>
          <a:p>
            <a:pPr eaLnBrk="1" hangingPunct="1">
              <a:spcBef>
                <a:spcPct val="50000"/>
              </a:spcBef>
            </a:pPr>
            <a:r>
              <a:rPr lang="en-US" sz="1800"/>
              <a:t>OUT</a:t>
            </a:r>
          </a:p>
        </p:txBody>
      </p:sp>
      <p:sp>
        <p:nvSpPr>
          <p:cNvPr id="75814" name="Text Box 38"/>
          <p:cNvSpPr txBox="1">
            <a:spLocks noChangeArrowheads="1"/>
          </p:cNvSpPr>
          <p:nvPr/>
        </p:nvSpPr>
        <p:spPr bwMode="auto">
          <a:xfrm>
            <a:off x="10058400" y="4013200"/>
            <a:ext cx="15240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82880" tIns="91440" rIns="182880" bIns="91440">
            <a:spAutoFit/>
          </a:bodyPr>
          <a:lstStyle>
            <a:lvl1pPr defTabSz="1828800" eaLnBrk="0" hangingPunct="0">
              <a:defRPr sz="1200">
                <a:solidFill>
                  <a:schemeClr val="tx1"/>
                </a:solidFill>
                <a:latin typeface="Arial" charset="0"/>
              </a:defRPr>
            </a:lvl1pPr>
            <a:lvl2pPr marL="742950" indent="-285750" defTabSz="1828800" eaLnBrk="0" hangingPunct="0">
              <a:defRPr sz="1200">
                <a:solidFill>
                  <a:schemeClr val="tx1"/>
                </a:solidFill>
                <a:latin typeface="Arial" charset="0"/>
              </a:defRPr>
            </a:lvl2pPr>
            <a:lvl3pPr marL="1143000" indent="-228600" defTabSz="1828800" eaLnBrk="0" hangingPunct="0">
              <a:defRPr sz="1200">
                <a:solidFill>
                  <a:schemeClr val="tx1"/>
                </a:solidFill>
                <a:latin typeface="Arial" charset="0"/>
              </a:defRPr>
            </a:lvl3pPr>
            <a:lvl4pPr marL="1600200" indent="-228600" defTabSz="1828800" eaLnBrk="0" hangingPunct="0">
              <a:defRPr sz="1200">
                <a:solidFill>
                  <a:schemeClr val="tx1"/>
                </a:solidFill>
                <a:latin typeface="Arial" charset="0"/>
              </a:defRPr>
            </a:lvl4pPr>
            <a:lvl5pPr marL="2057400" indent="-228600" defTabSz="1828800" eaLnBrk="0" hangingPunct="0">
              <a:defRPr sz="1200">
                <a:solidFill>
                  <a:schemeClr val="tx1"/>
                </a:solidFill>
                <a:latin typeface="Arial" charset="0"/>
              </a:defRPr>
            </a:lvl5pPr>
            <a:lvl6pPr marL="2514600" indent="-228600" algn="ctr" defTabSz="1828800" eaLnBrk="0" fontAlgn="base" hangingPunct="0">
              <a:spcBef>
                <a:spcPct val="0"/>
              </a:spcBef>
              <a:spcAft>
                <a:spcPct val="0"/>
              </a:spcAft>
              <a:defRPr sz="1200">
                <a:solidFill>
                  <a:schemeClr val="tx1"/>
                </a:solidFill>
                <a:latin typeface="Arial" charset="0"/>
              </a:defRPr>
            </a:lvl6pPr>
            <a:lvl7pPr marL="2971800" indent="-228600" algn="ctr" defTabSz="1828800" eaLnBrk="0" fontAlgn="base" hangingPunct="0">
              <a:spcBef>
                <a:spcPct val="0"/>
              </a:spcBef>
              <a:spcAft>
                <a:spcPct val="0"/>
              </a:spcAft>
              <a:defRPr sz="1200">
                <a:solidFill>
                  <a:schemeClr val="tx1"/>
                </a:solidFill>
                <a:latin typeface="Arial" charset="0"/>
              </a:defRPr>
            </a:lvl7pPr>
            <a:lvl8pPr marL="3429000" indent="-228600" algn="ctr" defTabSz="1828800" eaLnBrk="0" fontAlgn="base" hangingPunct="0">
              <a:spcBef>
                <a:spcPct val="0"/>
              </a:spcBef>
              <a:spcAft>
                <a:spcPct val="0"/>
              </a:spcAft>
              <a:defRPr sz="1200">
                <a:solidFill>
                  <a:schemeClr val="tx1"/>
                </a:solidFill>
                <a:latin typeface="Arial" charset="0"/>
              </a:defRPr>
            </a:lvl8pPr>
            <a:lvl9pPr marL="3886200" indent="-228600" algn="ctr" defTabSz="1828800" eaLnBrk="0" fontAlgn="base" hangingPunct="0">
              <a:spcBef>
                <a:spcPct val="0"/>
              </a:spcBef>
              <a:spcAft>
                <a:spcPct val="0"/>
              </a:spcAft>
              <a:defRPr sz="1200">
                <a:solidFill>
                  <a:schemeClr val="tx1"/>
                </a:solidFill>
                <a:latin typeface="Arial" charset="0"/>
              </a:defRPr>
            </a:lvl9pPr>
          </a:lstStyle>
          <a:p>
            <a:pPr eaLnBrk="1" hangingPunct="1">
              <a:spcBef>
                <a:spcPct val="50000"/>
              </a:spcBef>
            </a:pPr>
            <a:r>
              <a:rPr lang="en-US" sz="1800"/>
              <a:t>OUT</a:t>
            </a:r>
          </a:p>
        </p:txBody>
      </p:sp>
      <p:sp>
        <p:nvSpPr>
          <p:cNvPr id="75815" name="Text Box 39"/>
          <p:cNvSpPr txBox="1">
            <a:spLocks noChangeArrowheads="1"/>
          </p:cNvSpPr>
          <p:nvPr/>
        </p:nvSpPr>
        <p:spPr bwMode="auto">
          <a:xfrm>
            <a:off x="4603750" y="8001000"/>
            <a:ext cx="3683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82880" tIns="91440" rIns="182880" bIns="91440">
            <a:spAutoFit/>
          </a:bodyPr>
          <a:lstStyle>
            <a:lvl1pPr defTabSz="1828800" eaLnBrk="0" hangingPunct="0">
              <a:defRPr sz="1200">
                <a:solidFill>
                  <a:schemeClr val="tx1"/>
                </a:solidFill>
                <a:latin typeface="Arial" charset="0"/>
              </a:defRPr>
            </a:lvl1pPr>
            <a:lvl2pPr marL="742950" indent="-285750" defTabSz="1828800" eaLnBrk="0" hangingPunct="0">
              <a:defRPr sz="1200">
                <a:solidFill>
                  <a:schemeClr val="tx1"/>
                </a:solidFill>
                <a:latin typeface="Arial" charset="0"/>
              </a:defRPr>
            </a:lvl2pPr>
            <a:lvl3pPr marL="1143000" indent="-228600" defTabSz="1828800" eaLnBrk="0" hangingPunct="0">
              <a:defRPr sz="1200">
                <a:solidFill>
                  <a:schemeClr val="tx1"/>
                </a:solidFill>
                <a:latin typeface="Arial" charset="0"/>
              </a:defRPr>
            </a:lvl3pPr>
            <a:lvl4pPr marL="1600200" indent="-228600" defTabSz="1828800" eaLnBrk="0" hangingPunct="0">
              <a:defRPr sz="1200">
                <a:solidFill>
                  <a:schemeClr val="tx1"/>
                </a:solidFill>
                <a:latin typeface="Arial" charset="0"/>
              </a:defRPr>
            </a:lvl4pPr>
            <a:lvl5pPr marL="2057400" indent="-228600" defTabSz="1828800" eaLnBrk="0" hangingPunct="0">
              <a:defRPr sz="1200">
                <a:solidFill>
                  <a:schemeClr val="tx1"/>
                </a:solidFill>
                <a:latin typeface="Arial" charset="0"/>
              </a:defRPr>
            </a:lvl5pPr>
            <a:lvl6pPr marL="2514600" indent="-228600" algn="ctr" defTabSz="1828800" eaLnBrk="0" fontAlgn="base" hangingPunct="0">
              <a:spcBef>
                <a:spcPct val="0"/>
              </a:spcBef>
              <a:spcAft>
                <a:spcPct val="0"/>
              </a:spcAft>
              <a:defRPr sz="1200">
                <a:solidFill>
                  <a:schemeClr val="tx1"/>
                </a:solidFill>
                <a:latin typeface="Arial" charset="0"/>
              </a:defRPr>
            </a:lvl6pPr>
            <a:lvl7pPr marL="2971800" indent="-228600" algn="ctr" defTabSz="1828800" eaLnBrk="0" fontAlgn="base" hangingPunct="0">
              <a:spcBef>
                <a:spcPct val="0"/>
              </a:spcBef>
              <a:spcAft>
                <a:spcPct val="0"/>
              </a:spcAft>
              <a:defRPr sz="1200">
                <a:solidFill>
                  <a:schemeClr val="tx1"/>
                </a:solidFill>
                <a:latin typeface="Arial" charset="0"/>
              </a:defRPr>
            </a:lvl7pPr>
            <a:lvl8pPr marL="3429000" indent="-228600" algn="ctr" defTabSz="1828800" eaLnBrk="0" fontAlgn="base" hangingPunct="0">
              <a:spcBef>
                <a:spcPct val="0"/>
              </a:spcBef>
              <a:spcAft>
                <a:spcPct val="0"/>
              </a:spcAft>
              <a:defRPr sz="1200">
                <a:solidFill>
                  <a:schemeClr val="tx1"/>
                </a:solidFill>
                <a:latin typeface="Arial" charset="0"/>
              </a:defRPr>
            </a:lvl8pPr>
            <a:lvl9pPr marL="3886200" indent="-228600" algn="ctr" defTabSz="1828800" eaLnBrk="0" fontAlgn="base" hangingPunct="0">
              <a:spcBef>
                <a:spcPct val="0"/>
              </a:spcBef>
              <a:spcAft>
                <a:spcPct val="0"/>
              </a:spcAft>
              <a:defRPr sz="1200">
                <a:solidFill>
                  <a:schemeClr val="tx1"/>
                </a:solidFill>
                <a:latin typeface="Arial" charset="0"/>
              </a:defRPr>
            </a:lvl9pPr>
          </a:lstStyle>
          <a:p>
            <a:pPr eaLnBrk="1" hangingPunct="1">
              <a:spcBef>
                <a:spcPct val="50000"/>
              </a:spcBef>
            </a:pPr>
            <a:r>
              <a:rPr lang="en-US" sz="1800"/>
              <a:t> </a:t>
            </a:r>
          </a:p>
        </p:txBody>
      </p:sp>
      <p:sp>
        <p:nvSpPr>
          <p:cNvPr id="75816" name="Text Box 40"/>
          <p:cNvSpPr txBox="1">
            <a:spLocks noChangeArrowheads="1"/>
          </p:cNvSpPr>
          <p:nvPr/>
        </p:nvSpPr>
        <p:spPr bwMode="auto">
          <a:xfrm>
            <a:off x="4660900" y="8458200"/>
            <a:ext cx="3683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82880" tIns="91440" rIns="182880" bIns="91440">
            <a:spAutoFit/>
          </a:bodyPr>
          <a:lstStyle>
            <a:lvl1pPr defTabSz="1828800" eaLnBrk="0" hangingPunct="0">
              <a:defRPr sz="1200">
                <a:solidFill>
                  <a:schemeClr val="tx1"/>
                </a:solidFill>
                <a:latin typeface="Arial" charset="0"/>
              </a:defRPr>
            </a:lvl1pPr>
            <a:lvl2pPr marL="742950" indent="-285750" defTabSz="1828800" eaLnBrk="0" hangingPunct="0">
              <a:defRPr sz="1200">
                <a:solidFill>
                  <a:schemeClr val="tx1"/>
                </a:solidFill>
                <a:latin typeface="Arial" charset="0"/>
              </a:defRPr>
            </a:lvl2pPr>
            <a:lvl3pPr marL="1143000" indent="-228600" defTabSz="1828800" eaLnBrk="0" hangingPunct="0">
              <a:defRPr sz="1200">
                <a:solidFill>
                  <a:schemeClr val="tx1"/>
                </a:solidFill>
                <a:latin typeface="Arial" charset="0"/>
              </a:defRPr>
            </a:lvl3pPr>
            <a:lvl4pPr marL="1600200" indent="-228600" defTabSz="1828800" eaLnBrk="0" hangingPunct="0">
              <a:defRPr sz="1200">
                <a:solidFill>
                  <a:schemeClr val="tx1"/>
                </a:solidFill>
                <a:latin typeface="Arial" charset="0"/>
              </a:defRPr>
            </a:lvl4pPr>
            <a:lvl5pPr marL="2057400" indent="-228600" defTabSz="1828800" eaLnBrk="0" hangingPunct="0">
              <a:defRPr sz="1200">
                <a:solidFill>
                  <a:schemeClr val="tx1"/>
                </a:solidFill>
                <a:latin typeface="Arial" charset="0"/>
              </a:defRPr>
            </a:lvl5pPr>
            <a:lvl6pPr marL="2514600" indent="-228600" algn="ctr" defTabSz="1828800" eaLnBrk="0" fontAlgn="base" hangingPunct="0">
              <a:spcBef>
                <a:spcPct val="0"/>
              </a:spcBef>
              <a:spcAft>
                <a:spcPct val="0"/>
              </a:spcAft>
              <a:defRPr sz="1200">
                <a:solidFill>
                  <a:schemeClr val="tx1"/>
                </a:solidFill>
                <a:latin typeface="Arial" charset="0"/>
              </a:defRPr>
            </a:lvl6pPr>
            <a:lvl7pPr marL="2971800" indent="-228600" algn="ctr" defTabSz="1828800" eaLnBrk="0" fontAlgn="base" hangingPunct="0">
              <a:spcBef>
                <a:spcPct val="0"/>
              </a:spcBef>
              <a:spcAft>
                <a:spcPct val="0"/>
              </a:spcAft>
              <a:defRPr sz="1200">
                <a:solidFill>
                  <a:schemeClr val="tx1"/>
                </a:solidFill>
                <a:latin typeface="Arial" charset="0"/>
              </a:defRPr>
            </a:lvl7pPr>
            <a:lvl8pPr marL="3429000" indent="-228600" algn="ctr" defTabSz="1828800" eaLnBrk="0" fontAlgn="base" hangingPunct="0">
              <a:spcBef>
                <a:spcPct val="0"/>
              </a:spcBef>
              <a:spcAft>
                <a:spcPct val="0"/>
              </a:spcAft>
              <a:defRPr sz="1200">
                <a:solidFill>
                  <a:schemeClr val="tx1"/>
                </a:solidFill>
                <a:latin typeface="Arial" charset="0"/>
              </a:defRPr>
            </a:lvl8pPr>
            <a:lvl9pPr marL="3886200" indent="-228600" algn="ctr" defTabSz="1828800" eaLnBrk="0" fontAlgn="base" hangingPunct="0">
              <a:spcBef>
                <a:spcPct val="0"/>
              </a:spcBef>
              <a:spcAft>
                <a:spcPct val="0"/>
              </a:spcAft>
              <a:defRPr sz="1200">
                <a:solidFill>
                  <a:schemeClr val="tx1"/>
                </a:solidFill>
                <a:latin typeface="Arial" charset="0"/>
              </a:defRPr>
            </a:lvl9pPr>
          </a:lstStyle>
          <a:p>
            <a:pPr eaLnBrk="1" hangingPunct="1">
              <a:spcBef>
                <a:spcPct val="50000"/>
              </a:spcBef>
            </a:pPr>
            <a:r>
              <a:rPr lang="en-US" sz="1800"/>
              <a:t> </a:t>
            </a:r>
          </a:p>
        </p:txBody>
      </p:sp>
      <p:sp>
        <p:nvSpPr>
          <p:cNvPr id="75817" name="Freeform 41"/>
          <p:cNvSpPr>
            <a:spLocks/>
          </p:cNvSpPr>
          <p:nvPr/>
        </p:nvSpPr>
        <p:spPr bwMode="auto">
          <a:xfrm flipV="1">
            <a:off x="1701800" y="8496300"/>
            <a:ext cx="304800" cy="457200"/>
          </a:xfrm>
          <a:custGeom>
            <a:avLst/>
            <a:gdLst>
              <a:gd name="T0" fmla="*/ 0 w 112"/>
              <a:gd name="T1" fmla="*/ 2147483647 h 104"/>
              <a:gd name="T2" fmla="*/ 2147483647 w 112"/>
              <a:gd name="T3" fmla="*/ 2147483647 h 104"/>
              <a:gd name="T4" fmla="*/ 2147483647 w 112"/>
              <a:gd name="T5" fmla="*/ 0 h 104"/>
              <a:gd name="T6" fmla="*/ 0 60000 65536"/>
              <a:gd name="T7" fmla="*/ 0 60000 65536"/>
              <a:gd name="T8" fmla="*/ 0 60000 65536"/>
              <a:gd name="T9" fmla="*/ 0 w 112"/>
              <a:gd name="T10" fmla="*/ 0 h 104"/>
              <a:gd name="T11" fmla="*/ 112 w 112"/>
              <a:gd name="T12" fmla="*/ 104 h 104"/>
            </a:gdLst>
            <a:ahLst/>
            <a:cxnLst>
              <a:cxn ang="T6">
                <a:pos x="T0" y="T1"/>
              </a:cxn>
              <a:cxn ang="T7">
                <a:pos x="T2" y="T3"/>
              </a:cxn>
              <a:cxn ang="T8">
                <a:pos x="T4" y="T5"/>
              </a:cxn>
            </a:cxnLst>
            <a:rect l="T9" t="T10" r="T11" b="T12"/>
            <a:pathLst>
              <a:path w="112" h="104">
                <a:moveTo>
                  <a:pt x="0" y="48"/>
                </a:moveTo>
                <a:cubicBezTo>
                  <a:pt x="40" y="76"/>
                  <a:pt x="80" y="104"/>
                  <a:pt x="96" y="96"/>
                </a:cubicBezTo>
                <a:cubicBezTo>
                  <a:pt x="112" y="88"/>
                  <a:pt x="88" y="24"/>
                  <a:pt x="96" y="0"/>
                </a:cubicBezTo>
              </a:path>
            </a:pathLst>
          </a:custGeom>
          <a:noFill/>
          <a:ln w="9525">
            <a:solidFill>
              <a:schemeClr val="hlink"/>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75818" name="Text Box 42"/>
          <p:cNvSpPr txBox="1">
            <a:spLocks noChangeArrowheads="1"/>
          </p:cNvSpPr>
          <p:nvPr/>
        </p:nvSpPr>
        <p:spPr bwMode="auto">
          <a:xfrm rot="-5400000">
            <a:off x="3600451" y="8567737"/>
            <a:ext cx="425450" cy="219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lIns="182880" tIns="91440" rIns="182880" bIns="91440">
            <a:spAutoFit/>
          </a:bodyPr>
          <a:lstStyle>
            <a:lvl1pPr defTabSz="1828800" eaLnBrk="0" hangingPunct="0">
              <a:defRPr sz="1200">
                <a:solidFill>
                  <a:schemeClr val="tx1"/>
                </a:solidFill>
                <a:latin typeface="Arial" charset="0"/>
              </a:defRPr>
            </a:lvl1pPr>
            <a:lvl2pPr marL="742950" indent="-285750" defTabSz="1828800" eaLnBrk="0" hangingPunct="0">
              <a:defRPr sz="1200">
                <a:solidFill>
                  <a:schemeClr val="tx1"/>
                </a:solidFill>
                <a:latin typeface="Arial" charset="0"/>
              </a:defRPr>
            </a:lvl2pPr>
            <a:lvl3pPr marL="1143000" indent="-228600" defTabSz="1828800" eaLnBrk="0" hangingPunct="0">
              <a:defRPr sz="1200">
                <a:solidFill>
                  <a:schemeClr val="tx1"/>
                </a:solidFill>
                <a:latin typeface="Arial" charset="0"/>
              </a:defRPr>
            </a:lvl3pPr>
            <a:lvl4pPr marL="1600200" indent="-228600" defTabSz="1828800" eaLnBrk="0" hangingPunct="0">
              <a:defRPr sz="1200">
                <a:solidFill>
                  <a:schemeClr val="tx1"/>
                </a:solidFill>
                <a:latin typeface="Arial" charset="0"/>
              </a:defRPr>
            </a:lvl4pPr>
            <a:lvl5pPr marL="2057400" indent="-228600" defTabSz="1828800" eaLnBrk="0" hangingPunct="0">
              <a:defRPr sz="1200">
                <a:solidFill>
                  <a:schemeClr val="tx1"/>
                </a:solidFill>
                <a:latin typeface="Arial" charset="0"/>
              </a:defRPr>
            </a:lvl5pPr>
            <a:lvl6pPr marL="2514600" indent="-228600" algn="ctr" defTabSz="1828800" eaLnBrk="0" fontAlgn="base" hangingPunct="0">
              <a:spcBef>
                <a:spcPct val="0"/>
              </a:spcBef>
              <a:spcAft>
                <a:spcPct val="0"/>
              </a:spcAft>
              <a:defRPr sz="1200">
                <a:solidFill>
                  <a:schemeClr val="tx1"/>
                </a:solidFill>
                <a:latin typeface="Arial" charset="0"/>
              </a:defRPr>
            </a:lvl6pPr>
            <a:lvl7pPr marL="2971800" indent="-228600" algn="ctr" defTabSz="1828800" eaLnBrk="0" fontAlgn="base" hangingPunct="0">
              <a:spcBef>
                <a:spcPct val="0"/>
              </a:spcBef>
              <a:spcAft>
                <a:spcPct val="0"/>
              </a:spcAft>
              <a:defRPr sz="1200">
                <a:solidFill>
                  <a:schemeClr val="tx1"/>
                </a:solidFill>
                <a:latin typeface="Arial" charset="0"/>
              </a:defRPr>
            </a:lvl7pPr>
            <a:lvl8pPr marL="3429000" indent="-228600" algn="ctr" defTabSz="1828800" eaLnBrk="0" fontAlgn="base" hangingPunct="0">
              <a:spcBef>
                <a:spcPct val="0"/>
              </a:spcBef>
              <a:spcAft>
                <a:spcPct val="0"/>
              </a:spcAft>
              <a:defRPr sz="1200">
                <a:solidFill>
                  <a:schemeClr val="tx1"/>
                </a:solidFill>
                <a:latin typeface="Arial" charset="0"/>
              </a:defRPr>
            </a:lvl8pPr>
            <a:lvl9pPr marL="3886200" indent="-228600" algn="ctr" defTabSz="1828800" eaLnBrk="0" fontAlgn="base" hangingPunct="0">
              <a:spcBef>
                <a:spcPct val="0"/>
              </a:spcBef>
              <a:spcAft>
                <a:spcPct val="0"/>
              </a:spcAft>
              <a:defRPr sz="1200">
                <a:solidFill>
                  <a:schemeClr val="tx1"/>
                </a:solidFill>
                <a:latin typeface="Arial" charset="0"/>
              </a:defRPr>
            </a:lvl9pPr>
          </a:lstStyle>
          <a:p>
            <a:pPr algn="l" eaLnBrk="1" hangingPunct="1">
              <a:spcBef>
                <a:spcPct val="50000"/>
              </a:spcBef>
            </a:pPr>
            <a:r>
              <a:rPr lang="en-US" sz="400"/>
              <a:t> </a:t>
            </a:r>
          </a:p>
        </p:txBody>
      </p:sp>
      <p:sp>
        <p:nvSpPr>
          <p:cNvPr id="75819" name="Text Box 43"/>
          <p:cNvSpPr txBox="1">
            <a:spLocks noChangeArrowheads="1"/>
          </p:cNvSpPr>
          <p:nvPr/>
        </p:nvSpPr>
        <p:spPr bwMode="auto">
          <a:xfrm>
            <a:off x="3724275" y="8432800"/>
            <a:ext cx="425450" cy="219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lIns="182880" tIns="91440" rIns="182880" bIns="91440">
            <a:spAutoFit/>
          </a:bodyPr>
          <a:lstStyle>
            <a:lvl1pPr defTabSz="1828800" eaLnBrk="0" hangingPunct="0">
              <a:defRPr sz="1200">
                <a:solidFill>
                  <a:schemeClr val="tx1"/>
                </a:solidFill>
                <a:latin typeface="Arial" charset="0"/>
              </a:defRPr>
            </a:lvl1pPr>
            <a:lvl2pPr marL="742950" indent="-285750" defTabSz="1828800" eaLnBrk="0" hangingPunct="0">
              <a:defRPr sz="1200">
                <a:solidFill>
                  <a:schemeClr val="tx1"/>
                </a:solidFill>
                <a:latin typeface="Arial" charset="0"/>
              </a:defRPr>
            </a:lvl2pPr>
            <a:lvl3pPr marL="1143000" indent="-228600" defTabSz="1828800" eaLnBrk="0" hangingPunct="0">
              <a:defRPr sz="1200">
                <a:solidFill>
                  <a:schemeClr val="tx1"/>
                </a:solidFill>
                <a:latin typeface="Arial" charset="0"/>
              </a:defRPr>
            </a:lvl3pPr>
            <a:lvl4pPr marL="1600200" indent="-228600" defTabSz="1828800" eaLnBrk="0" hangingPunct="0">
              <a:defRPr sz="1200">
                <a:solidFill>
                  <a:schemeClr val="tx1"/>
                </a:solidFill>
                <a:latin typeface="Arial" charset="0"/>
              </a:defRPr>
            </a:lvl4pPr>
            <a:lvl5pPr marL="2057400" indent="-228600" defTabSz="1828800" eaLnBrk="0" hangingPunct="0">
              <a:defRPr sz="1200">
                <a:solidFill>
                  <a:schemeClr val="tx1"/>
                </a:solidFill>
                <a:latin typeface="Arial" charset="0"/>
              </a:defRPr>
            </a:lvl5pPr>
            <a:lvl6pPr marL="2514600" indent="-228600" algn="ctr" defTabSz="1828800" eaLnBrk="0" fontAlgn="base" hangingPunct="0">
              <a:spcBef>
                <a:spcPct val="0"/>
              </a:spcBef>
              <a:spcAft>
                <a:spcPct val="0"/>
              </a:spcAft>
              <a:defRPr sz="1200">
                <a:solidFill>
                  <a:schemeClr val="tx1"/>
                </a:solidFill>
                <a:latin typeface="Arial" charset="0"/>
              </a:defRPr>
            </a:lvl6pPr>
            <a:lvl7pPr marL="2971800" indent="-228600" algn="ctr" defTabSz="1828800" eaLnBrk="0" fontAlgn="base" hangingPunct="0">
              <a:spcBef>
                <a:spcPct val="0"/>
              </a:spcBef>
              <a:spcAft>
                <a:spcPct val="0"/>
              </a:spcAft>
              <a:defRPr sz="1200">
                <a:solidFill>
                  <a:schemeClr val="tx1"/>
                </a:solidFill>
                <a:latin typeface="Arial" charset="0"/>
              </a:defRPr>
            </a:lvl7pPr>
            <a:lvl8pPr marL="3429000" indent="-228600" algn="ctr" defTabSz="1828800" eaLnBrk="0" fontAlgn="base" hangingPunct="0">
              <a:spcBef>
                <a:spcPct val="0"/>
              </a:spcBef>
              <a:spcAft>
                <a:spcPct val="0"/>
              </a:spcAft>
              <a:defRPr sz="1200">
                <a:solidFill>
                  <a:schemeClr val="tx1"/>
                </a:solidFill>
                <a:latin typeface="Arial" charset="0"/>
              </a:defRPr>
            </a:lvl8pPr>
            <a:lvl9pPr marL="3886200" indent="-228600" algn="ctr" defTabSz="1828800" eaLnBrk="0" fontAlgn="base" hangingPunct="0">
              <a:spcBef>
                <a:spcPct val="0"/>
              </a:spcBef>
              <a:spcAft>
                <a:spcPct val="0"/>
              </a:spcAft>
              <a:defRPr sz="1200">
                <a:solidFill>
                  <a:schemeClr val="tx1"/>
                </a:solidFill>
                <a:latin typeface="Arial" charset="0"/>
              </a:defRPr>
            </a:lvl9pPr>
          </a:lstStyle>
          <a:p>
            <a:pPr algn="l" eaLnBrk="1" hangingPunct="1">
              <a:spcBef>
                <a:spcPct val="50000"/>
              </a:spcBef>
            </a:pPr>
            <a:r>
              <a:rPr lang="en-US" sz="400"/>
              <a:t> </a:t>
            </a:r>
          </a:p>
        </p:txBody>
      </p:sp>
      <p:cxnSp>
        <p:nvCxnSpPr>
          <p:cNvPr id="75820" name="AutoShape 44"/>
          <p:cNvCxnSpPr>
            <a:cxnSpLocks noChangeShapeType="1"/>
            <a:stCxn id="75816" idx="1"/>
            <a:endCxn id="75821" idx="5"/>
          </p:cNvCxnSpPr>
          <p:nvPr/>
        </p:nvCxnSpPr>
        <p:spPr bwMode="auto">
          <a:xfrm rot="10800000">
            <a:off x="3886200" y="8685213"/>
            <a:ext cx="774700" cy="1587"/>
          </a:xfrm>
          <a:prstGeom prst="bentConnector3">
            <a:avLst>
              <a:gd name="adj1" fmla="val 50000"/>
            </a:avLst>
          </a:prstGeom>
          <a:noFill/>
          <a:ln w="38100">
            <a:solidFill>
              <a:srgbClr val="CC0000"/>
            </a:solidFill>
            <a:miter lim="800000"/>
            <a:headEnd/>
            <a:tailEnd/>
          </a:ln>
          <a:extLst>
            <a:ext uri="{909E8E84-426E-40DD-AFC4-6F175D3DCCD1}">
              <a14:hiddenFill xmlns:a14="http://schemas.microsoft.com/office/drawing/2010/main">
                <a:noFill/>
              </a14:hiddenFill>
            </a:ext>
          </a:extLst>
        </p:spPr>
      </p:cxnSp>
      <p:sp>
        <p:nvSpPr>
          <p:cNvPr id="75821" name="Freeform 45"/>
          <p:cNvSpPr>
            <a:spLocks/>
          </p:cNvSpPr>
          <p:nvPr/>
        </p:nvSpPr>
        <p:spPr bwMode="auto">
          <a:xfrm>
            <a:off x="3714750" y="8572500"/>
            <a:ext cx="171450" cy="187325"/>
          </a:xfrm>
          <a:custGeom>
            <a:avLst/>
            <a:gdLst>
              <a:gd name="T0" fmla="*/ 0 w 106"/>
              <a:gd name="T1" fmla="*/ 2147483647 h 156"/>
              <a:gd name="T2" fmla="*/ 2147483647 w 106"/>
              <a:gd name="T3" fmla="*/ 2147483647 h 156"/>
              <a:gd name="T4" fmla="*/ 2147483647 w 106"/>
              <a:gd name="T5" fmla="*/ 0 h 156"/>
              <a:gd name="T6" fmla="*/ 2147483647 w 106"/>
              <a:gd name="T7" fmla="*/ 2147483647 h 156"/>
              <a:gd name="T8" fmla="*/ 2147483647 w 106"/>
              <a:gd name="T9" fmla="*/ 2147483647 h 156"/>
              <a:gd name="T10" fmla="*/ 2147483647 w 106"/>
              <a:gd name="T11" fmla="*/ 2147483647 h 156"/>
              <a:gd name="T12" fmla="*/ 0 60000 65536"/>
              <a:gd name="T13" fmla="*/ 0 60000 65536"/>
              <a:gd name="T14" fmla="*/ 0 60000 65536"/>
              <a:gd name="T15" fmla="*/ 0 60000 65536"/>
              <a:gd name="T16" fmla="*/ 0 60000 65536"/>
              <a:gd name="T17" fmla="*/ 0 60000 65536"/>
              <a:gd name="T18" fmla="*/ 0 w 106"/>
              <a:gd name="T19" fmla="*/ 0 h 156"/>
              <a:gd name="T20" fmla="*/ 106 w 106"/>
              <a:gd name="T21" fmla="*/ 156 h 156"/>
            </a:gdLst>
            <a:ahLst/>
            <a:cxnLst>
              <a:cxn ang="T12">
                <a:pos x="T0" y="T1"/>
              </a:cxn>
              <a:cxn ang="T13">
                <a:pos x="T2" y="T3"/>
              </a:cxn>
              <a:cxn ang="T14">
                <a:pos x="T4" y="T5"/>
              </a:cxn>
              <a:cxn ang="T15">
                <a:pos x="T6" y="T7"/>
              </a:cxn>
              <a:cxn ang="T16">
                <a:pos x="T8" y="T9"/>
              </a:cxn>
              <a:cxn ang="T17">
                <a:pos x="T10" y="T11"/>
              </a:cxn>
            </a:cxnLst>
            <a:rect l="T18" t="T19" r="T20" b="T21"/>
            <a:pathLst>
              <a:path w="106" h="156">
                <a:moveTo>
                  <a:pt x="0" y="82"/>
                </a:moveTo>
                <a:lnTo>
                  <a:pt x="21" y="155"/>
                </a:lnTo>
                <a:lnTo>
                  <a:pt x="32" y="0"/>
                </a:lnTo>
                <a:lnTo>
                  <a:pt x="67" y="156"/>
                </a:lnTo>
                <a:lnTo>
                  <a:pt x="85" y="6"/>
                </a:lnTo>
                <a:lnTo>
                  <a:pt x="106" y="94"/>
                </a:lnTo>
              </a:path>
            </a:pathLst>
          </a:custGeom>
          <a:noFill/>
          <a:ln w="12700" cmpd="sng">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75822" name="Rectangle 46"/>
          <p:cNvSpPr>
            <a:spLocks noChangeArrowheads="1"/>
          </p:cNvSpPr>
          <p:nvPr/>
        </p:nvSpPr>
        <p:spPr bwMode="auto">
          <a:xfrm>
            <a:off x="14478000" y="9448800"/>
            <a:ext cx="2438400" cy="3505200"/>
          </a:xfrm>
          <a:prstGeom prst="rect">
            <a:avLst/>
          </a:prstGeom>
          <a:solidFill>
            <a:schemeClr val="accent1"/>
          </a:solidFill>
          <a:ln w="9525">
            <a:solidFill>
              <a:schemeClr val="tx1"/>
            </a:solidFill>
            <a:miter lim="800000"/>
            <a:headEnd/>
            <a:tailEnd/>
          </a:ln>
        </p:spPr>
        <p:txBody>
          <a:bodyPr wrap="none" lIns="182880" tIns="91440" rIns="182880" bIns="91440" anchor="ctr"/>
          <a:lstStyle/>
          <a:p>
            <a:pPr defTabSz="1828800"/>
            <a:r>
              <a:rPr lang="en-US" sz="3600" smtClean="0"/>
              <a:t>Blip</a:t>
            </a:r>
            <a:endParaRPr lang="en-US" sz="3600" dirty="0"/>
          </a:p>
        </p:txBody>
      </p:sp>
      <p:cxnSp>
        <p:nvCxnSpPr>
          <p:cNvPr id="75823" name="AutoShape 47"/>
          <p:cNvCxnSpPr>
            <a:cxnSpLocks noChangeShapeType="1"/>
            <a:stCxn id="75822" idx="0"/>
            <a:endCxn id="75833" idx="6"/>
          </p:cNvCxnSpPr>
          <p:nvPr/>
        </p:nvCxnSpPr>
        <p:spPr bwMode="auto">
          <a:xfrm rot="5400000" flipH="1">
            <a:off x="12001500" y="5753100"/>
            <a:ext cx="1905000" cy="5486400"/>
          </a:xfrm>
          <a:prstGeom prst="bentConnector2">
            <a:avLst/>
          </a:prstGeom>
          <a:noFill/>
          <a:ln w="38100">
            <a:solidFill>
              <a:srgbClr val="CC0000"/>
            </a:solidFill>
            <a:miter lim="800000"/>
            <a:headEnd type="triangle" w="med" len="med"/>
            <a:tailEnd/>
          </a:ln>
          <a:extLst>
            <a:ext uri="{909E8E84-426E-40DD-AFC4-6F175D3DCCD1}">
              <a14:hiddenFill xmlns:a14="http://schemas.microsoft.com/office/drawing/2010/main">
                <a:noFill/>
              </a14:hiddenFill>
            </a:ext>
          </a:extLst>
        </p:spPr>
      </p:cxnSp>
      <p:sp>
        <p:nvSpPr>
          <p:cNvPr id="75824" name="Oval 48"/>
          <p:cNvSpPr>
            <a:spLocks noChangeArrowheads="1"/>
          </p:cNvSpPr>
          <p:nvPr/>
        </p:nvSpPr>
        <p:spPr bwMode="auto">
          <a:xfrm>
            <a:off x="8382000" y="6610350"/>
            <a:ext cx="152400" cy="152400"/>
          </a:xfrm>
          <a:prstGeom prst="ellipse">
            <a:avLst/>
          </a:prstGeom>
          <a:solidFill>
            <a:schemeClr val="accent1"/>
          </a:solidFill>
          <a:ln w="9525">
            <a:solidFill>
              <a:schemeClr val="tx1"/>
            </a:solidFill>
            <a:round/>
            <a:headEnd/>
            <a:tailEnd/>
          </a:ln>
        </p:spPr>
        <p:txBody>
          <a:bodyPr wrap="none" anchor="ctr"/>
          <a:lstStyle/>
          <a:p>
            <a:endParaRPr lang="en-US"/>
          </a:p>
        </p:txBody>
      </p:sp>
      <p:cxnSp>
        <p:nvCxnSpPr>
          <p:cNvPr id="75825" name="AutoShape 49"/>
          <p:cNvCxnSpPr>
            <a:cxnSpLocks noChangeShapeType="1"/>
            <a:stCxn id="75824" idx="4"/>
            <a:endCxn id="75834" idx="0"/>
          </p:cNvCxnSpPr>
          <p:nvPr/>
        </p:nvCxnSpPr>
        <p:spPr bwMode="auto">
          <a:xfrm rot="5400000">
            <a:off x="7877175" y="6734175"/>
            <a:ext cx="552450" cy="609600"/>
          </a:xfrm>
          <a:prstGeom prst="bentConnector3">
            <a:avLst>
              <a:gd name="adj1" fmla="val 50000"/>
            </a:avLst>
          </a:prstGeom>
          <a:noFill/>
          <a:ln w="38100">
            <a:solidFill>
              <a:srgbClr val="CC0000"/>
            </a:solidFill>
            <a:miter lim="800000"/>
            <a:headEnd/>
            <a:tailEnd type="triangle" w="med" len="med"/>
          </a:ln>
          <a:extLst>
            <a:ext uri="{909E8E84-426E-40DD-AFC4-6F175D3DCCD1}">
              <a14:hiddenFill xmlns:a14="http://schemas.microsoft.com/office/drawing/2010/main">
                <a:noFill/>
              </a14:hiddenFill>
            </a:ext>
          </a:extLst>
        </p:spPr>
      </p:cxnSp>
      <p:sp>
        <p:nvSpPr>
          <p:cNvPr id="75826" name="Freeform 50"/>
          <p:cNvSpPr>
            <a:spLocks/>
          </p:cNvSpPr>
          <p:nvPr/>
        </p:nvSpPr>
        <p:spPr bwMode="auto">
          <a:xfrm flipH="1">
            <a:off x="165100" y="5892800"/>
            <a:ext cx="914400" cy="152400"/>
          </a:xfrm>
          <a:custGeom>
            <a:avLst/>
            <a:gdLst>
              <a:gd name="T0" fmla="*/ 2147483647 w 816"/>
              <a:gd name="T1" fmla="*/ 0 h 144"/>
              <a:gd name="T2" fmla="*/ 2147483647 w 816"/>
              <a:gd name="T3" fmla="*/ 2147483647 h 144"/>
              <a:gd name="T4" fmla="*/ 2147483647 w 816"/>
              <a:gd name="T5" fmla="*/ 2147483647 h 144"/>
              <a:gd name="T6" fmla="*/ 2147483647 w 816"/>
              <a:gd name="T7" fmla="*/ 2147483647 h 144"/>
              <a:gd name="T8" fmla="*/ 2147483647 w 816"/>
              <a:gd name="T9" fmla="*/ 2147483647 h 144"/>
              <a:gd name="T10" fmla="*/ 0 w 816"/>
              <a:gd name="T11" fmla="*/ 2147483647 h 144"/>
              <a:gd name="T12" fmla="*/ 0 w 816"/>
              <a:gd name="T13" fmla="*/ 2147483647 h 144"/>
              <a:gd name="T14" fmla="*/ 2147483647 w 816"/>
              <a:gd name="T15" fmla="*/ 2147483647 h 144"/>
              <a:gd name="T16" fmla="*/ 2147483647 w 816"/>
              <a:gd name="T17" fmla="*/ 2147483647 h 144"/>
              <a:gd name="T18" fmla="*/ 2147483647 w 816"/>
              <a:gd name="T19" fmla="*/ 0 h 144"/>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816"/>
              <a:gd name="T31" fmla="*/ 0 h 144"/>
              <a:gd name="T32" fmla="*/ 816 w 816"/>
              <a:gd name="T33" fmla="*/ 144 h 144"/>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816" h="144">
                <a:moveTo>
                  <a:pt x="192" y="0"/>
                </a:moveTo>
                <a:lnTo>
                  <a:pt x="384" y="48"/>
                </a:lnTo>
                <a:lnTo>
                  <a:pt x="816" y="96"/>
                </a:lnTo>
                <a:lnTo>
                  <a:pt x="816" y="144"/>
                </a:lnTo>
                <a:lnTo>
                  <a:pt x="384" y="144"/>
                </a:lnTo>
                <a:lnTo>
                  <a:pt x="0" y="144"/>
                </a:lnTo>
                <a:lnTo>
                  <a:pt x="0" y="96"/>
                </a:lnTo>
                <a:lnTo>
                  <a:pt x="384" y="96"/>
                </a:lnTo>
                <a:lnTo>
                  <a:pt x="192" y="48"/>
                </a:lnTo>
                <a:lnTo>
                  <a:pt x="192" y="0"/>
                </a:lnTo>
                <a:close/>
              </a:path>
            </a:pathLst>
          </a:custGeom>
          <a:solidFill>
            <a:schemeClr val="accent1"/>
          </a:solidFill>
          <a:ln w="6350" cmpd="sng">
            <a:solidFill>
              <a:schemeClr val="tx1"/>
            </a:solidFill>
            <a:round/>
            <a:headEnd/>
            <a:tailEnd/>
          </a:ln>
        </p:spPr>
        <p:txBody>
          <a:bodyPr/>
          <a:lstStyle/>
          <a:p>
            <a:endParaRPr lang="en-US"/>
          </a:p>
        </p:txBody>
      </p:sp>
      <p:sp>
        <p:nvSpPr>
          <p:cNvPr id="75827" name="Oval 51"/>
          <p:cNvSpPr>
            <a:spLocks noChangeArrowheads="1"/>
          </p:cNvSpPr>
          <p:nvPr/>
        </p:nvSpPr>
        <p:spPr bwMode="auto">
          <a:xfrm flipH="1">
            <a:off x="571500" y="5969000"/>
            <a:ext cx="53975" cy="50800"/>
          </a:xfrm>
          <a:prstGeom prst="ellipse">
            <a:avLst/>
          </a:prstGeom>
          <a:solidFill>
            <a:schemeClr val="accent1"/>
          </a:solidFill>
          <a:ln w="6350">
            <a:solidFill>
              <a:schemeClr val="tx1"/>
            </a:solidFill>
            <a:round/>
            <a:headEnd/>
            <a:tailEnd/>
          </a:ln>
        </p:spPr>
        <p:txBody>
          <a:bodyPr wrap="none" anchor="ctr"/>
          <a:lstStyle/>
          <a:p>
            <a:endParaRPr lang="en-US"/>
          </a:p>
        </p:txBody>
      </p:sp>
      <p:sp>
        <p:nvSpPr>
          <p:cNvPr id="75828" name="Freeform 52"/>
          <p:cNvSpPr>
            <a:spLocks/>
          </p:cNvSpPr>
          <p:nvPr/>
        </p:nvSpPr>
        <p:spPr bwMode="auto">
          <a:xfrm flipH="1">
            <a:off x="165100" y="5994400"/>
            <a:ext cx="403225" cy="34925"/>
          </a:xfrm>
          <a:custGeom>
            <a:avLst/>
            <a:gdLst>
              <a:gd name="T0" fmla="*/ 2147483647 w 360"/>
              <a:gd name="T1" fmla="*/ 2147483647 h 34"/>
              <a:gd name="T2" fmla="*/ 2147483647 w 360"/>
              <a:gd name="T3" fmla="*/ 2147483647 h 34"/>
              <a:gd name="T4" fmla="*/ 2147483647 w 360"/>
              <a:gd name="T5" fmla="*/ 2147483647 h 34"/>
              <a:gd name="T6" fmla="*/ 2147483647 w 360"/>
              <a:gd name="T7" fmla="*/ 2147483647 h 34"/>
              <a:gd name="T8" fmla="*/ 2147483647 w 360"/>
              <a:gd name="T9" fmla="*/ 2147483647 h 34"/>
              <a:gd name="T10" fmla="*/ 2147483647 w 360"/>
              <a:gd name="T11" fmla="*/ 2147483647 h 34"/>
              <a:gd name="T12" fmla="*/ 2147483647 w 360"/>
              <a:gd name="T13" fmla="*/ 2147483647 h 34"/>
              <a:gd name="T14" fmla="*/ 2147483647 w 360"/>
              <a:gd name="T15" fmla="*/ 2147483647 h 34"/>
              <a:gd name="T16" fmla="*/ 2147483647 w 360"/>
              <a:gd name="T17" fmla="*/ 0 h 34"/>
              <a:gd name="T18" fmla="*/ 2147483647 w 360"/>
              <a:gd name="T19" fmla="*/ 2147483647 h 34"/>
              <a:gd name="T20" fmla="*/ 2147483647 w 360"/>
              <a:gd name="T21" fmla="*/ 2147483647 h 34"/>
              <a:gd name="T22" fmla="*/ 2147483647 w 360"/>
              <a:gd name="T23" fmla="*/ 2147483647 h 34"/>
              <a:gd name="T24" fmla="*/ 2147483647 w 360"/>
              <a:gd name="T25" fmla="*/ 2147483647 h 34"/>
              <a:gd name="T26" fmla="*/ 2147483647 w 360"/>
              <a:gd name="T27" fmla="*/ 2147483647 h 34"/>
              <a:gd name="T28" fmla="*/ 0 w 360"/>
              <a:gd name="T29" fmla="*/ 2147483647 h 34"/>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360"/>
              <a:gd name="T46" fmla="*/ 0 h 34"/>
              <a:gd name="T47" fmla="*/ 360 w 360"/>
              <a:gd name="T48" fmla="*/ 34 h 34"/>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360" h="34">
                <a:moveTo>
                  <a:pt x="360" y="21"/>
                </a:moveTo>
                <a:lnTo>
                  <a:pt x="326" y="34"/>
                </a:lnTo>
                <a:lnTo>
                  <a:pt x="296" y="12"/>
                </a:lnTo>
                <a:lnTo>
                  <a:pt x="273" y="34"/>
                </a:lnTo>
                <a:lnTo>
                  <a:pt x="245" y="4"/>
                </a:lnTo>
                <a:lnTo>
                  <a:pt x="218" y="34"/>
                </a:lnTo>
                <a:lnTo>
                  <a:pt x="194" y="1"/>
                </a:lnTo>
                <a:lnTo>
                  <a:pt x="170" y="31"/>
                </a:lnTo>
                <a:lnTo>
                  <a:pt x="152" y="0"/>
                </a:lnTo>
                <a:lnTo>
                  <a:pt x="122" y="30"/>
                </a:lnTo>
                <a:lnTo>
                  <a:pt x="98" y="3"/>
                </a:lnTo>
                <a:lnTo>
                  <a:pt x="77" y="30"/>
                </a:lnTo>
                <a:lnTo>
                  <a:pt x="56" y="1"/>
                </a:lnTo>
                <a:lnTo>
                  <a:pt x="32" y="25"/>
                </a:lnTo>
                <a:lnTo>
                  <a:pt x="0" y="12"/>
                </a:lnTo>
              </a:path>
            </a:pathLst>
          </a:custGeom>
          <a:noFill/>
          <a:ln w="6350" cmpd="sng">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cxnSp>
        <p:nvCxnSpPr>
          <p:cNvPr id="75829" name="AutoShape 53"/>
          <p:cNvCxnSpPr>
            <a:cxnSpLocks noChangeShapeType="1"/>
            <a:stCxn id="75830" idx="30"/>
            <a:endCxn id="75826" idx="5"/>
          </p:cNvCxnSpPr>
          <p:nvPr/>
        </p:nvCxnSpPr>
        <p:spPr bwMode="auto">
          <a:xfrm rot="5400000">
            <a:off x="1275556" y="5593557"/>
            <a:ext cx="255587" cy="647700"/>
          </a:xfrm>
          <a:prstGeom prst="bentConnector2">
            <a:avLst/>
          </a:prstGeom>
          <a:noFill/>
          <a:ln w="38100">
            <a:solidFill>
              <a:srgbClr val="CC0000"/>
            </a:solidFill>
            <a:miter lim="800000"/>
            <a:headEnd/>
            <a:tailEnd/>
          </a:ln>
          <a:extLst>
            <a:ext uri="{909E8E84-426E-40DD-AFC4-6F175D3DCCD1}">
              <a14:hiddenFill xmlns:a14="http://schemas.microsoft.com/office/drawing/2010/main">
                <a:noFill/>
              </a14:hiddenFill>
            </a:ext>
          </a:extLst>
        </p:spPr>
      </p:cxnSp>
      <p:sp>
        <p:nvSpPr>
          <p:cNvPr id="75830" name="Freeform 54"/>
          <p:cNvSpPr>
            <a:spLocks/>
          </p:cNvSpPr>
          <p:nvPr/>
        </p:nvSpPr>
        <p:spPr bwMode="auto">
          <a:xfrm flipV="1">
            <a:off x="1536700" y="5181600"/>
            <a:ext cx="762000" cy="609600"/>
          </a:xfrm>
          <a:custGeom>
            <a:avLst/>
            <a:gdLst>
              <a:gd name="T0" fmla="*/ 2147483647 w 2307"/>
              <a:gd name="T1" fmla="*/ 0 h 2305"/>
              <a:gd name="T2" fmla="*/ 2147483647 w 2307"/>
              <a:gd name="T3" fmla="*/ 2147483647 h 2305"/>
              <a:gd name="T4" fmla="*/ 2147483647 w 2307"/>
              <a:gd name="T5" fmla="*/ 2147483647 h 2305"/>
              <a:gd name="T6" fmla="*/ 2147483647 w 2307"/>
              <a:gd name="T7" fmla="*/ 2147483647 h 2305"/>
              <a:gd name="T8" fmla="*/ 2147483647 w 2307"/>
              <a:gd name="T9" fmla="*/ 2147483647 h 2305"/>
              <a:gd name="T10" fmla="*/ 2147483647 w 2307"/>
              <a:gd name="T11" fmla="*/ 2147483647 h 2305"/>
              <a:gd name="T12" fmla="*/ 2147483647 w 2307"/>
              <a:gd name="T13" fmla="*/ 2147483647 h 2305"/>
              <a:gd name="T14" fmla="*/ 2147483647 w 2307"/>
              <a:gd name="T15" fmla="*/ 2147483647 h 2305"/>
              <a:gd name="T16" fmla="*/ 2147483647 w 2307"/>
              <a:gd name="T17" fmla="*/ 2147483647 h 2305"/>
              <a:gd name="T18" fmla="*/ 2147483647 w 2307"/>
              <a:gd name="T19" fmla="*/ 2147483647 h 2305"/>
              <a:gd name="T20" fmla="*/ 2147483647 w 2307"/>
              <a:gd name="T21" fmla="*/ 2147483647 h 2305"/>
              <a:gd name="T22" fmla="*/ 2147483647 w 2307"/>
              <a:gd name="T23" fmla="*/ 2147483647 h 2305"/>
              <a:gd name="T24" fmla="*/ 2147483647 w 2307"/>
              <a:gd name="T25" fmla="*/ 2147483647 h 2305"/>
              <a:gd name="T26" fmla="*/ 2147483647 w 2307"/>
              <a:gd name="T27" fmla="*/ 2147483647 h 2305"/>
              <a:gd name="T28" fmla="*/ 2147483647 w 2307"/>
              <a:gd name="T29" fmla="*/ 2147483647 h 2305"/>
              <a:gd name="T30" fmla="*/ 2147483647 w 2307"/>
              <a:gd name="T31" fmla="*/ 2147483647 h 2305"/>
              <a:gd name="T32" fmla="*/ 2147483647 w 2307"/>
              <a:gd name="T33" fmla="*/ 2147483647 h 2305"/>
              <a:gd name="T34" fmla="*/ 2147483647 w 2307"/>
              <a:gd name="T35" fmla="*/ 2147483647 h 2305"/>
              <a:gd name="T36" fmla="*/ 2147483647 w 2307"/>
              <a:gd name="T37" fmla="*/ 2147483647 h 2305"/>
              <a:gd name="T38" fmla="*/ 2147483647 w 2307"/>
              <a:gd name="T39" fmla="*/ 2147483647 h 2305"/>
              <a:gd name="T40" fmla="*/ 2147483647 w 2307"/>
              <a:gd name="T41" fmla="*/ 2147483647 h 2305"/>
              <a:gd name="T42" fmla="*/ 2147483647 w 2307"/>
              <a:gd name="T43" fmla="*/ 2147483647 h 2305"/>
              <a:gd name="T44" fmla="*/ 2147483647 w 2307"/>
              <a:gd name="T45" fmla="*/ 2147483647 h 2305"/>
              <a:gd name="T46" fmla="*/ 2147483647 w 2307"/>
              <a:gd name="T47" fmla="*/ 2147483647 h 2305"/>
              <a:gd name="T48" fmla="*/ 2147483647 w 2307"/>
              <a:gd name="T49" fmla="*/ 2147483647 h 2305"/>
              <a:gd name="T50" fmla="*/ 2147483647 w 2307"/>
              <a:gd name="T51" fmla="*/ 0 h 2305"/>
              <a:gd name="T52" fmla="*/ 2147483647 w 2307"/>
              <a:gd name="T53" fmla="*/ 2147483647 h 2305"/>
              <a:gd name="T54" fmla="*/ 2147483647 w 2307"/>
              <a:gd name="T55" fmla="*/ 2147483647 h 2305"/>
              <a:gd name="T56" fmla="*/ 2147483647 w 2307"/>
              <a:gd name="T57" fmla="*/ 2147483647 h 2305"/>
              <a:gd name="T58" fmla="*/ 2147483647 w 2307"/>
              <a:gd name="T59" fmla="*/ 2147483647 h 2305"/>
              <a:gd name="T60" fmla="*/ 2147483647 w 2307"/>
              <a:gd name="T61" fmla="*/ 2147483647 h 2305"/>
              <a:gd name="T62" fmla="*/ 2147483647 w 2307"/>
              <a:gd name="T63" fmla="*/ 0 h 2305"/>
              <a:gd name="T64" fmla="*/ 2147483647 w 2307"/>
              <a:gd name="T65" fmla="*/ 0 h 2305"/>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2307"/>
              <a:gd name="T100" fmla="*/ 0 h 2305"/>
              <a:gd name="T101" fmla="*/ 2307 w 2307"/>
              <a:gd name="T102" fmla="*/ 2305 h 2305"/>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2307" h="2305">
                <a:moveTo>
                  <a:pt x="2" y="0"/>
                </a:moveTo>
                <a:cubicBezTo>
                  <a:pt x="2" y="83"/>
                  <a:pt x="2" y="192"/>
                  <a:pt x="2" y="288"/>
                </a:cubicBezTo>
                <a:cubicBezTo>
                  <a:pt x="2" y="384"/>
                  <a:pt x="3" y="479"/>
                  <a:pt x="3" y="576"/>
                </a:cubicBezTo>
                <a:lnTo>
                  <a:pt x="1" y="864"/>
                </a:lnTo>
                <a:lnTo>
                  <a:pt x="2" y="1152"/>
                </a:lnTo>
                <a:lnTo>
                  <a:pt x="1" y="1440"/>
                </a:lnTo>
                <a:lnTo>
                  <a:pt x="1" y="1728"/>
                </a:lnTo>
                <a:cubicBezTo>
                  <a:pt x="1" y="1728"/>
                  <a:pt x="1" y="1931"/>
                  <a:pt x="1" y="2016"/>
                </a:cubicBezTo>
                <a:cubicBezTo>
                  <a:pt x="0" y="2076"/>
                  <a:pt x="2" y="2239"/>
                  <a:pt x="1" y="2303"/>
                </a:cubicBezTo>
                <a:cubicBezTo>
                  <a:pt x="57" y="2305"/>
                  <a:pt x="203" y="2296"/>
                  <a:pt x="289" y="2304"/>
                </a:cubicBezTo>
                <a:lnTo>
                  <a:pt x="577" y="2303"/>
                </a:lnTo>
                <a:lnTo>
                  <a:pt x="865" y="2304"/>
                </a:lnTo>
                <a:lnTo>
                  <a:pt x="1153" y="2304"/>
                </a:lnTo>
                <a:lnTo>
                  <a:pt x="1441" y="2303"/>
                </a:lnTo>
                <a:lnTo>
                  <a:pt x="1729" y="2304"/>
                </a:lnTo>
                <a:cubicBezTo>
                  <a:pt x="1729" y="2304"/>
                  <a:pt x="2017" y="2304"/>
                  <a:pt x="2017" y="2304"/>
                </a:cubicBezTo>
                <a:cubicBezTo>
                  <a:pt x="2113" y="2304"/>
                  <a:pt x="2226" y="2304"/>
                  <a:pt x="2306" y="2304"/>
                </a:cubicBezTo>
                <a:cubicBezTo>
                  <a:pt x="2305" y="2231"/>
                  <a:pt x="2306" y="2112"/>
                  <a:pt x="2306" y="2016"/>
                </a:cubicBezTo>
                <a:cubicBezTo>
                  <a:pt x="2306" y="1920"/>
                  <a:pt x="2305" y="1824"/>
                  <a:pt x="2305" y="1728"/>
                </a:cubicBezTo>
                <a:lnTo>
                  <a:pt x="2305" y="1439"/>
                </a:lnTo>
                <a:lnTo>
                  <a:pt x="2305" y="1152"/>
                </a:lnTo>
                <a:lnTo>
                  <a:pt x="2305" y="864"/>
                </a:lnTo>
                <a:lnTo>
                  <a:pt x="2305" y="576"/>
                </a:lnTo>
                <a:cubicBezTo>
                  <a:pt x="2305" y="576"/>
                  <a:pt x="2306" y="288"/>
                  <a:pt x="2306" y="288"/>
                </a:cubicBezTo>
                <a:cubicBezTo>
                  <a:pt x="2306" y="192"/>
                  <a:pt x="2307" y="61"/>
                  <a:pt x="2305" y="1"/>
                </a:cubicBezTo>
                <a:cubicBezTo>
                  <a:pt x="2235" y="0"/>
                  <a:pt x="2113" y="0"/>
                  <a:pt x="2017" y="0"/>
                </a:cubicBezTo>
                <a:cubicBezTo>
                  <a:pt x="1921" y="0"/>
                  <a:pt x="1825" y="1"/>
                  <a:pt x="1729" y="1"/>
                </a:cubicBezTo>
                <a:lnTo>
                  <a:pt x="1442" y="1"/>
                </a:lnTo>
                <a:lnTo>
                  <a:pt x="1154" y="1"/>
                </a:lnTo>
                <a:lnTo>
                  <a:pt x="866" y="1"/>
                </a:lnTo>
                <a:lnTo>
                  <a:pt x="578" y="1"/>
                </a:lnTo>
                <a:cubicBezTo>
                  <a:pt x="578" y="1"/>
                  <a:pt x="290" y="0"/>
                  <a:pt x="290" y="0"/>
                </a:cubicBezTo>
                <a:cubicBezTo>
                  <a:pt x="194" y="0"/>
                  <a:pt x="60" y="0"/>
                  <a:pt x="2" y="0"/>
                </a:cubicBezTo>
                <a:close/>
              </a:path>
            </a:pathLst>
          </a:custGeom>
          <a:solidFill>
            <a:schemeClr val="bg2"/>
          </a:solidFill>
          <a:ln>
            <a:noFill/>
          </a:ln>
          <a:extLst>
            <a:ext uri="{91240B29-F687-4F45-9708-019B960494DF}">
              <a14:hiddenLine xmlns:a14="http://schemas.microsoft.com/office/drawing/2010/main" w="28575" cap="flat" cmpd="sng">
                <a:solidFill>
                  <a:srgbClr val="000000"/>
                </a:solidFill>
                <a:prstDash val="solid"/>
                <a:round/>
                <a:headEnd type="none" w="med" len="med"/>
                <a:tailEnd type="none" w="sm" len="med"/>
              </a14:hiddenLine>
            </a:ext>
          </a:extLst>
        </p:spPr>
        <p:txBody>
          <a:bodyPr wrap="none" anchor="ctr"/>
          <a:lstStyle/>
          <a:p>
            <a:endParaRPr lang="en-US"/>
          </a:p>
        </p:txBody>
      </p:sp>
      <p:cxnSp>
        <p:nvCxnSpPr>
          <p:cNvPr id="75831" name="AutoShape 55"/>
          <p:cNvCxnSpPr>
            <a:cxnSpLocks noChangeShapeType="1"/>
            <a:stCxn id="75830" idx="12"/>
            <a:endCxn id="75841" idx="2"/>
          </p:cNvCxnSpPr>
          <p:nvPr/>
        </p:nvCxnSpPr>
        <p:spPr bwMode="auto">
          <a:xfrm rot="5400000" flipV="1">
            <a:off x="4372769" y="2724944"/>
            <a:ext cx="1247775" cy="6161087"/>
          </a:xfrm>
          <a:prstGeom prst="bentConnector4">
            <a:avLst>
              <a:gd name="adj1" fmla="val -18319"/>
              <a:gd name="adj2" fmla="val 53106"/>
            </a:avLst>
          </a:prstGeom>
          <a:noFill/>
          <a:ln w="38100">
            <a:solidFill>
              <a:srgbClr val="CC0000"/>
            </a:solidFill>
            <a:miter lim="800000"/>
            <a:headEnd/>
            <a:tailEnd type="triangle" w="med" len="med"/>
          </a:ln>
          <a:extLst>
            <a:ext uri="{909E8E84-426E-40DD-AFC4-6F175D3DCCD1}">
              <a14:hiddenFill xmlns:a14="http://schemas.microsoft.com/office/drawing/2010/main">
                <a:noFill/>
              </a14:hiddenFill>
            </a:ext>
          </a:extLst>
        </p:spPr>
      </p:cxnSp>
      <p:sp>
        <p:nvSpPr>
          <p:cNvPr id="75832" name="Oval 56"/>
          <p:cNvSpPr>
            <a:spLocks noChangeArrowheads="1"/>
          </p:cNvSpPr>
          <p:nvPr/>
        </p:nvSpPr>
        <p:spPr bwMode="auto">
          <a:xfrm>
            <a:off x="9753600" y="7467600"/>
            <a:ext cx="152400" cy="152400"/>
          </a:xfrm>
          <a:prstGeom prst="ellipse">
            <a:avLst/>
          </a:prstGeom>
          <a:solidFill>
            <a:schemeClr val="accent1"/>
          </a:solidFill>
          <a:ln w="9525">
            <a:solidFill>
              <a:schemeClr val="tx1"/>
            </a:solidFill>
            <a:round/>
            <a:headEnd/>
            <a:tailEnd/>
          </a:ln>
        </p:spPr>
        <p:txBody>
          <a:bodyPr wrap="none" anchor="ctr"/>
          <a:lstStyle/>
          <a:p>
            <a:endParaRPr lang="en-US"/>
          </a:p>
        </p:txBody>
      </p:sp>
      <p:sp>
        <p:nvSpPr>
          <p:cNvPr id="75833" name="Oval 57"/>
          <p:cNvSpPr>
            <a:spLocks noChangeArrowheads="1"/>
          </p:cNvSpPr>
          <p:nvPr/>
        </p:nvSpPr>
        <p:spPr bwMode="auto">
          <a:xfrm>
            <a:off x="10058400" y="7467600"/>
            <a:ext cx="152400" cy="152400"/>
          </a:xfrm>
          <a:prstGeom prst="ellipse">
            <a:avLst/>
          </a:prstGeom>
          <a:solidFill>
            <a:schemeClr val="accent1"/>
          </a:solidFill>
          <a:ln w="9525">
            <a:solidFill>
              <a:schemeClr val="tx1"/>
            </a:solidFill>
            <a:round/>
            <a:headEnd/>
            <a:tailEnd/>
          </a:ln>
        </p:spPr>
        <p:txBody>
          <a:bodyPr wrap="none" anchor="ctr"/>
          <a:lstStyle/>
          <a:p>
            <a:endParaRPr lang="en-US"/>
          </a:p>
        </p:txBody>
      </p:sp>
      <p:sp>
        <p:nvSpPr>
          <p:cNvPr id="75834" name="Oval 58"/>
          <p:cNvSpPr>
            <a:spLocks noChangeArrowheads="1"/>
          </p:cNvSpPr>
          <p:nvPr/>
        </p:nvSpPr>
        <p:spPr bwMode="auto">
          <a:xfrm>
            <a:off x="7772400" y="7315200"/>
            <a:ext cx="152400" cy="152400"/>
          </a:xfrm>
          <a:prstGeom prst="ellipse">
            <a:avLst/>
          </a:prstGeom>
          <a:solidFill>
            <a:schemeClr val="accent1"/>
          </a:solidFill>
          <a:ln w="9525">
            <a:solidFill>
              <a:schemeClr val="tx1"/>
            </a:solidFill>
            <a:round/>
            <a:headEnd/>
            <a:tailEnd/>
          </a:ln>
        </p:spPr>
        <p:txBody>
          <a:bodyPr wrap="none" anchor="ctr"/>
          <a:lstStyle/>
          <a:p>
            <a:endParaRPr lang="en-US"/>
          </a:p>
        </p:txBody>
      </p:sp>
      <p:sp>
        <p:nvSpPr>
          <p:cNvPr id="75835" name="Oval 59"/>
          <p:cNvSpPr>
            <a:spLocks noChangeArrowheads="1"/>
          </p:cNvSpPr>
          <p:nvPr/>
        </p:nvSpPr>
        <p:spPr bwMode="auto">
          <a:xfrm>
            <a:off x="8077200" y="7315200"/>
            <a:ext cx="152400" cy="152400"/>
          </a:xfrm>
          <a:prstGeom prst="ellipse">
            <a:avLst/>
          </a:prstGeom>
          <a:solidFill>
            <a:schemeClr val="accent1"/>
          </a:solidFill>
          <a:ln w="9525">
            <a:solidFill>
              <a:schemeClr val="tx1"/>
            </a:solidFill>
            <a:round/>
            <a:headEnd/>
            <a:tailEnd/>
          </a:ln>
        </p:spPr>
        <p:txBody>
          <a:bodyPr wrap="none" anchor="ctr"/>
          <a:lstStyle/>
          <a:p>
            <a:endParaRPr lang="en-US"/>
          </a:p>
        </p:txBody>
      </p:sp>
      <p:sp>
        <p:nvSpPr>
          <p:cNvPr id="75836" name="Text Box 60"/>
          <p:cNvSpPr txBox="1">
            <a:spLocks noChangeArrowheads="1"/>
          </p:cNvSpPr>
          <p:nvPr/>
        </p:nvSpPr>
        <p:spPr bwMode="auto">
          <a:xfrm>
            <a:off x="7223125" y="6953250"/>
            <a:ext cx="15240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82880" tIns="91440" rIns="182880" bIns="91440">
            <a:spAutoFit/>
          </a:bodyPr>
          <a:lstStyle>
            <a:lvl1pPr defTabSz="1828800" eaLnBrk="0" hangingPunct="0">
              <a:defRPr sz="1200">
                <a:solidFill>
                  <a:schemeClr val="tx1"/>
                </a:solidFill>
                <a:latin typeface="Arial" charset="0"/>
              </a:defRPr>
            </a:lvl1pPr>
            <a:lvl2pPr marL="742950" indent="-285750" defTabSz="1828800" eaLnBrk="0" hangingPunct="0">
              <a:defRPr sz="1200">
                <a:solidFill>
                  <a:schemeClr val="tx1"/>
                </a:solidFill>
                <a:latin typeface="Arial" charset="0"/>
              </a:defRPr>
            </a:lvl2pPr>
            <a:lvl3pPr marL="1143000" indent="-228600" defTabSz="1828800" eaLnBrk="0" hangingPunct="0">
              <a:defRPr sz="1200">
                <a:solidFill>
                  <a:schemeClr val="tx1"/>
                </a:solidFill>
                <a:latin typeface="Arial" charset="0"/>
              </a:defRPr>
            </a:lvl3pPr>
            <a:lvl4pPr marL="1600200" indent="-228600" defTabSz="1828800" eaLnBrk="0" hangingPunct="0">
              <a:defRPr sz="1200">
                <a:solidFill>
                  <a:schemeClr val="tx1"/>
                </a:solidFill>
                <a:latin typeface="Arial" charset="0"/>
              </a:defRPr>
            </a:lvl4pPr>
            <a:lvl5pPr marL="2057400" indent="-228600" defTabSz="1828800" eaLnBrk="0" hangingPunct="0">
              <a:defRPr sz="1200">
                <a:solidFill>
                  <a:schemeClr val="tx1"/>
                </a:solidFill>
                <a:latin typeface="Arial" charset="0"/>
              </a:defRPr>
            </a:lvl5pPr>
            <a:lvl6pPr marL="2514600" indent="-228600" algn="ctr" defTabSz="1828800" eaLnBrk="0" fontAlgn="base" hangingPunct="0">
              <a:spcBef>
                <a:spcPct val="0"/>
              </a:spcBef>
              <a:spcAft>
                <a:spcPct val="0"/>
              </a:spcAft>
              <a:defRPr sz="1200">
                <a:solidFill>
                  <a:schemeClr val="tx1"/>
                </a:solidFill>
                <a:latin typeface="Arial" charset="0"/>
              </a:defRPr>
            </a:lvl6pPr>
            <a:lvl7pPr marL="2971800" indent="-228600" algn="ctr" defTabSz="1828800" eaLnBrk="0" fontAlgn="base" hangingPunct="0">
              <a:spcBef>
                <a:spcPct val="0"/>
              </a:spcBef>
              <a:spcAft>
                <a:spcPct val="0"/>
              </a:spcAft>
              <a:defRPr sz="1200">
                <a:solidFill>
                  <a:schemeClr val="tx1"/>
                </a:solidFill>
                <a:latin typeface="Arial" charset="0"/>
              </a:defRPr>
            </a:lvl7pPr>
            <a:lvl8pPr marL="3429000" indent="-228600" algn="ctr" defTabSz="1828800" eaLnBrk="0" fontAlgn="base" hangingPunct="0">
              <a:spcBef>
                <a:spcPct val="0"/>
              </a:spcBef>
              <a:spcAft>
                <a:spcPct val="0"/>
              </a:spcAft>
              <a:defRPr sz="1200">
                <a:solidFill>
                  <a:schemeClr val="tx1"/>
                </a:solidFill>
                <a:latin typeface="Arial" charset="0"/>
              </a:defRPr>
            </a:lvl8pPr>
            <a:lvl9pPr marL="3886200" indent="-228600" algn="ctr" defTabSz="1828800" eaLnBrk="0" fontAlgn="base" hangingPunct="0">
              <a:spcBef>
                <a:spcPct val="0"/>
              </a:spcBef>
              <a:spcAft>
                <a:spcPct val="0"/>
              </a:spcAft>
              <a:defRPr sz="1200">
                <a:solidFill>
                  <a:schemeClr val="tx1"/>
                </a:solidFill>
                <a:latin typeface="Arial" charset="0"/>
              </a:defRPr>
            </a:lvl9pPr>
          </a:lstStyle>
          <a:p>
            <a:pPr eaLnBrk="1" hangingPunct="1">
              <a:spcBef>
                <a:spcPct val="50000"/>
              </a:spcBef>
            </a:pPr>
            <a:r>
              <a:rPr lang="en-US" sz="1800"/>
              <a:t>INPUT</a:t>
            </a:r>
          </a:p>
        </p:txBody>
      </p:sp>
      <p:sp>
        <p:nvSpPr>
          <p:cNvPr id="75837" name="Text Box 61"/>
          <p:cNvSpPr txBox="1">
            <a:spLocks noChangeArrowheads="1"/>
          </p:cNvSpPr>
          <p:nvPr/>
        </p:nvSpPr>
        <p:spPr bwMode="auto">
          <a:xfrm>
            <a:off x="9271000" y="7010400"/>
            <a:ext cx="15240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82880" tIns="91440" rIns="182880" bIns="91440">
            <a:spAutoFit/>
          </a:bodyPr>
          <a:lstStyle>
            <a:lvl1pPr defTabSz="1828800" eaLnBrk="0" hangingPunct="0">
              <a:defRPr sz="1200">
                <a:solidFill>
                  <a:schemeClr val="tx1"/>
                </a:solidFill>
                <a:latin typeface="Arial" charset="0"/>
              </a:defRPr>
            </a:lvl1pPr>
            <a:lvl2pPr marL="742950" indent="-285750" defTabSz="1828800" eaLnBrk="0" hangingPunct="0">
              <a:defRPr sz="1200">
                <a:solidFill>
                  <a:schemeClr val="tx1"/>
                </a:solidFill>
                <a:latin typeface="Arial" charset="0"/>
              </a:defRPr>
            </a:lvl2pPr>
            <a:lvl3pPr marL="1143000" indent="-228600" defTabSz="1828800" eaLnBrk="0" hangingPunct="0">
              <a:defRPr sz="1200">
                <a:solidFill>
                  <a:schemeClr val="tx1"/>
                </a:solidFill>
                <a:latin typeface="Arial" charset="0"/>
              </a:defRPr>
            </a:lvl3pPr>
            <a:lvl4pPr marL="1600200" indent="-228600" defTabSz="1828800" eaLnBrk="0" hangingPunct="0">
              <a:defRPr sz="1200">
                <a:solidFill>
                  <a:schemeClr val="tx1"/>
                </a:solidFill>
                <a:latin typeface="Arial" charset="0"/>
              </a:defRPr>
            </a:lvl4pPr>
            <a:lvl5pPr marL="2057400" indent="-228600" defTabSz="1828800" eaLnBrk="0" hangingPunct="0">
              <a:defRPr sz="1200">
                <a:solidFill>
                  <a:schemeClr val="tx1"/>
                </a:solidFill>
                <a:latin typeface="Arial" charset="0"/>
              </a:defRPr>
            </a:lvl5pPr>
            <a:lvl6pPr marL="2514600" indent="-228600" algn="ctr" defTabSz="1828800" eaLnBrk="0" fontAlgn="base" hangingPunct="0">
              <a:spcBef>
                <a:spcPct val="0"/>
              </a:spcBef>
              <a:spcAft>
                <a:spcPct val="0"/>
              </a:spcAft>
              <a:defRPr sz="1200">
                <a:solidFill>
                  <a:schemeClr val="tx1"/>
                </a:solidFill>
                <a:latin typeface="Arial" charset="0"/>
              </a:defRPr>
            </a:lvl6pPr>
            <a:lvl7pPr marL="2971800" indent="-228600" algn="ctr" defTabSz="1828800" eaLnBrk="0" fontAlgn="base" hangingPunct="0">
              <a:spcBef>
                <a:spcPct val="0"/>
              </a:spcBef>
              <a:spcAft>
                <a:spcPct val="0"/>
              </a:spcAft>
              <a:defRPr sz="1200">
                <a:solidFill>
                  <a:schemeClr val="tx1"/>
                </a:solidFill>
                <a:latin typeface="Arial" charset="0"/>
              </a:defRPr>
            </a:lvl7pPr>
            <a:lvl8pPr marL="3429000" indent="-228600" algn="ctr" defTabSz="1828800" eaLnBrk="0" fontAlgn="base" hangingPunct="0">
              <a:spcBef>
                <a:spcPct val="0"/>
              </a:spcBef>
              <a:spcAft>
                <a:spcPct val="0"/>
              </a:spcAft>
              <a:defRPr sz="1200">
                <a:solidFill>
                  <a:schemeClr val="tx1"/>
                </a:solidFill>
                <a:latin typeface="Arial" charset="0"/>
              </a:defRPr>
            </a:lvl8pPr>
            <a:lvl9pPr marL="3886200" indent="-228600" algn="ctr" defTabSz="1828800" eaLnBrk="0" fontAlgn="base" hangingPunct="0">
              <a:spcBef>
                <a:spcPct val="0"/>
              </a:spcBef>
              <a:spcAft>
                <a:spcPct val="0"/>
              </a:spcAft>
              <a:defRPr sz="1200">
                <a:solidFill>
                  <a:schemeClr val="tx1"/>
                </a:solidFill>
                <a:latin typeface="Arial" charset="0"/>
              </a:defRPr>
            </a:lvl9pPr>
          </a:lstStyle>
          <a:p>
            <a:pPr eaLnBrk="1" hangingPunct="1">
              <a:spcBef>
                <a:spcPct val="50000"/>
              </a:spcBef>
            </a:pPr>
            <a:r>
              <a:rPr lang="en-US" sz="1800"/>
              <a:t>OUTPUT</a:t>
            </a:r>
          </a:p>
        </p:txBody>
      </p:sp>
      <p:cxnSp>
        <p:nvCxnSpPr>
          <p:cNvPr id="75838" name="AutoShape 62"/>
          <p:cNvCxnSpPr>
            <a:cxnSpLocks noChangeShapeType="1"/>
            <a:stCxn id="75835" idx="4"/>
            <a:endCxn id="75832" idx="4"/>
          </p:cNvCxnSpPr>
          <p:nvPr/>
        </p:nvCxnSpPr>
        <p:spPr bwMode="auto">
          <a:xfrm rot="16200000" flipH="1">
            <a:off x="8915400" y="6705600"/>
            <a:ext cx="152400" cy="1676400"/>
          </a:xfrm>
          <a:prstGeom prst="bentConnector3">
            <a:avLst>
              <a:gd name="adj1" fmla="val 250000"/>
            </a:avLst>
          </a:prstGeom>
          <a:noFill/>
          <a:ln w="38100">
            <a:solidFill>
              <a:srgbClr val="CC0000"/>
            </a:solidFill>
            <a:miter lim="800000"/>
            <a:headEnd type="triangle" w="med" len="med"/>
            <a:tailEnd/>
          </a:ln>
          <a:extLst>
            <a:ext uri="{909E8E84-426E-40DD-AFC4-6F175D3DCCD1}">
              <a14:hiddenFill xmlns:a14="http://schemas.microsoft.com/office/drawing/2010/main">
                <a:noFill/>
              </a14:hiddenFill>
            </a:ext>
          </a:extLst>
        </p:spPr>
      </p:cxnSp>
      <p:sp>
        <p:nvSpPr>
          <p:cNvPr id="75839" name="Oval 63"/>
          <p:cNvSpPr>
            <a:spLocks noChangeArrowheads="1"/>
          </p:cNvSpPr>
          <p:nvPr/>
        </p:nvSpPr>
        <p:spPr bwMode="auto">
          <a:xfrm>
            <a:off x="8229600" y="6610350"/>
            <a:ext cx="152400" cy="152400"/>
          </a:xfrm>
          <a:prstGeom prst="ellipse">
            <a:avLst/>
          </a:prstGeom>
          <a:solidFill>
            <a:schemeClr val="accent1"/>
          </a:solidFill>
          <a:ln w="9525">
            <a:solidFill>
              <a:schemeClr val="tx1"/>
            </a:solidFill>
            <a:round/>
            <a:headEnd/>
            <a:tailEnd/>
          </a:ln>
        </p:spPr>
        <p:txBody>
          <a:bodyPr wrap="none" anchor="ctr"/>
          <a:lstStyle/>
          <a:p>
            <a:endParaRPr lang="en-US"/>
          </a:p>
        </p:txBody>
      </p:sp>
      <p:sp>
        <p:nvSpPr>
          <p:cNvPr id="75840" name="Oval 64"/>
          <p:cNvSpPr>
            <a:spLocks noChangeArrowheads="1"/>
          </p:cNvSpPr>
          <p:nvPr/>
        </p:nvSpPr>
        <p:spPr bwMode="auto">
          <a:xfrm>
            <a:off x="8077200" y="6610350"/>
            <a:ext cx="152400" cy="152400"/>
          </a:xfrm>
          <a:prstGeom prst="ellipse">
            <a:avLst/>
          </a:prstGeom>
          <a:solidFill>
            <a:schemeClr val="accent1"/>
          </a:solidFill>
          <a:ln w="9525">
            <a:solidFill>
              <a:schemeClr val="tx1"/>
            </a:solidFill>
            <a:round/>
            <a:headEnd/>
            <a:tailEnd/>
          </a:ln>
        </p:spPr>
        <p:txBody>
          <a:bodyPr wrap="none" anchor="ctr"/>
          <a:lstStyle/>
          <a:p>
            <a:endParaRPr lang="en-US"/>
          </a:p>
        </p:txBody>
      </p:sp>
      <p:sp>
        <p:nvSpPr>
          <p:cNvPr id="75841" name="Oval 65"/>
          <p:cNvSpPr>
            <a:spLocks noChangeArrowheads="1"/>
          </p:cNvSpPr>
          <p:nvPr/>
        </p:nvSpPr>
        <p:spPr bwMode="auto">
          <a:xfrm>
            <a:off x="8077200" y="6353175"/>
            <a:ext cx="152400" cy="152400"/>
          </a:xfrm>
          <a:prstGeom prst="ellipse">
            <a:avLst/>
          </a:prstGeom>
          <a:solidFill>
            <a:schemeClr val="bg2"/>
          </a:solidFill>
          <a:ln w="9525">
            <a:solidFill>
              <a:schemeClr val="tx1"/>
            </a:solidFill>
            <a:round/>
            <a:headEnd/>
            <a:tailEnd/>
          </a:ln>
        </p:spPr>
        <p:txBody>
          <a:bodyPr wrap="none" anchor="ctr"/>
          <a:lstStyle/>
          <a:p>
            <a:endParaRPr lang="en-US"/>
          </a:p>
        </p:txBody>
      </p:sp>
      <p:sp>
        <p:nvSpPr>
          <p:cNvPr id="75842" name="Text Box 66"/>
          <p:cNvSpPr txBox="1">
            <a:spLocks noChangeArrowheads="1"/>
          </p:cNvSpPr>
          <p:nvPr/>
        </p:nvSpPr>
        <p:spPr bwMode="auto">
          <a:xfrm>
            <a:off x="7600950" y="7315200"/>
            <a:ext cx="4572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82880" tIns="91440" rIns="182880" bIns="91440">
            <a:spAutoFit/>
          </a:bodyPr>
          <a:lstStyle>
            <a:lvl1pPr defTabSz="1828800" eaLnBrk="0" hangingPunct="0">
              <a:defRPr sz="1200">
                <a:solidFill>
                  <a:schemeClr val="tx1"/>
                </a:solidFill>
                <a:latin typeface="Arial" charset="0"/>
              </a:defRPr>
            </a:lvl1pPr>
            <a:lvl2pPr marL="742950" indent="-285750" defTabSz="1828800" eaLnBrk="0" hangingPunct="0">
              <a:defRPr sz="1200">
                <a:solidFill>
                  <a:schemeClr val="tx1"/>
                </a:solidFill>
                <a:latin typeface="Arial" charset="0"/>
              </a:defRPr>
            </a:lvl2pPr>
            <a:lvl3pPr marL="1143000" indent="-228600" defTabSz="1828800" eaLnBrk="0" hangingPunct="0">
              <a:defRPr sz="1200">
                <a:solidFill>
                  <a:schemeClr val="tx1"/>
                </a:solidFill>
                <a:latin typeface="Arial" charset="0"/>
              </a:defRPr>
            </a:lvl3pPr>
            <a:lvl4pPr marL="1600200" indent="-228600" defTabSz="1828800" eaLnBrk="0" hangingPunct="0">
              <a:defRPr sz="1200">
                <a:solidFill>
                  <a:schemeClr val="tx1"/>
                </a:solidFill>
                <a:latin typeface="Arial" charset="0"/>
              </a:defRPr>
            </a:lvl4pPr>
            <a:lvl5pPr marL="2057400" indent="-228600" defTabSz="1828800" eaLnBrk="0" hangingPunct="0">
              <a:defRPr sz="1200">
                <a:solidFill>
                  <a:schemeClr val="tx1"/>
                </a:solidFill>
                <a:latin typeface="Arial" charset="0"/>
              </a:defRPr>
            </a:lvl5pPr>
            <a:lvl6pPr marL="2514600" indent="-228600" algn="ctr" defTabSz="1828800" eaLnBrk="0" fontAlgn="base" hangingPunct="0">
              <a:spcBef>
                <a:spcPct val="0"/>
              </a:spcBef>
              <a:spcAft>
                <a:spcPct val="0"/>
              </a:spcAft>
              <a:defRPr sz="1200">
                <a:solidFill>
                  <a:schemeClr val="tx1"/>
                </a:solidFill>
                <a:latin typeface="Arial" charset="0"/>
              </a:defRPr>
            </a:lvl6pPr>
            <a:lvl7pPr marL="2971800" indent="-228600" algn="ctr" defTabSz="1828800" eaLnBrk="0" fontAlgn="base" hangingPunct="0">
              <a:spcBef>
                <a:spcPct val="0"/>
              </a:spcBef>
              <a:spcAft>
                <a:spcPct val="0"/>
              </a:spcAft>
              <a:defRPr sz="1200">
                <a:solidFill>
                  <a:schemeClr val="tx1"/>
                </a:solidFill>
                <a:latin typeface="Arial" charset="0"/>
              </a:defRPr>
            </a:lvl7pPr>
            <a:lvl8pPr marL="3429000" indent="-228600" algn="ctr" defTabSz="1828800" eaLnBrk="0" fontAlgn="base" hangingPunct="0">
              <a:spcBef>
                <a:spcPct val="0"/>
              </a:spcBef>
              <a:spcAft>
                <a:spcPct val="0"/>
              </a:spcAft>
              <a:defRPr sz="1200">
                <a:solidFill>
                  <a:schemeClr val="tx1"/>
                </a:solidFill>
                <a:latin typeface="Arial" charset="0"/>
              </a:defRPr>
            </a:lvl8pPr>
            <a:lvl9pPr marL="3886200" indent="-228600" algn="ctr" defTabSz="1828800" eaLnBrk="0" fontAlgn="base" hangingPunct="0">
              <a:spcBef>
                <a:spcPct val="0"/>
              </a:spcBef>
              <a:spcAft>
                <a:spcPct val="0"/>
              </a:spcAft>
              <a:defRPr sz="1200">
                <a:solidFill>
                  <a:schemeClr val="tx1"/>
                </a:solidFill>
                <a:latin typeface="Arial" charset="0"/>
              </a:defRPr>
            </a:lvl9pPr>
          </a:lstStyle>
          <a:p>
            <a:pPr eaLnBrk="1" hangingPunct="1">
              <a:spcBef>
                <a:spcPct val="50000"/>
              </a:spcBef>
            </a:pPr>
            <a:r>
              <a:rPr lang="en-US" sz="1800"/>
              <a:t>1</a:t>
            </a:r>
          </a:p>
        </p:txBody>
      </p:sp>
      <p:sp>
        <p:nvSpPr>
          <p:cNvPr id="75843" name="Text Box 67"/>
          <p:cNvSpPr txBox="1">
            <a:spLocks noChangeArrowheads="1"/>
          </p:cNvSpPr>
          <p:nvPr/>
        </p:nvSpPr>
        <p:spPr bwMode="auto">
          <a:xfrm>
            <a:off x="7924800" y="7315200"/>
            <a:ext cx="4572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82880" tIns="91440" rIns="182880" bIns="91440">
            <a:spAutoFit/>
          </a:bodyPr>
          <a:lstStyle>
            <a:lvl1pPr defTabSz="1828800" eaLnBrk="0" hangingPunct="0">
              <a:defRPr sz="1200">
                <a:solidFill>
                  <a:schemeClr val="tx1"/>
                </a:solidFill>
                <a:latin typeface="Arial" charset="0"/>
              </a:defRPr>
            </a:lvl1pPr>
            <a:lvl2pPr marL="742950" indent="-285750" defTabSz="1828800" eaLnBrk="0" hangingPunct="0">
              <a:defRPr sz="1200">
                <a:solidFill>
                  <a:schemeClr val="tx1"/>
                </a:solidFill>
                <a:latin typeface="Arial" charset="0"/>
              </a:defRPr>
            </a:lvl2pPr>
            <a:lvl3pPr marL="1143000" indent="-228600" defTabSz="1828800" eaLnBrk="0" hangingPunct="0">
              <a:defRPr sz="1200">
                <a:solidFill>
                  <a:schemeClr val="tx1"/>
                </a:solidFill>
                <a:latin typeface="Arial" charset="0"/>
              </a:defRPr>
            </a:lvl3pPr>
            <a:lvl4pPr marL="1600200" indent="-228600" defTabSz="1828800" eaLnBrk="0" hangingPunct="0">
              <a:defRPr sz="1200">
                <a:solidFill>
                  <a:schemeClr val="tx1"/>
                </a:solidFill>
                <a:latin typeface="Arial" charset="0"/>
              </a:defRPr>
            </a:lvl4pPr>
            <a:lvl5pPr marL="2057400" indent="-228600" defTabSz="1828800" eaLnBrk="0" hangingPunct="0">
              <a:defRPr sz="1200">
                <a:solidFill>
                  <a:schemeClr val="tx1"/>
                </a:solidFill>
                <a:latin typeface="Arial" charset="0"/>
              </a:defRPr>
            </a:lvl5pPr>
            <a:lvl6pPr marL="2514600" indent="-228600" algn="ctr" defTabSz="1828800" eaLnBrk="0" fontAlgn="base" hangingPunct="0">
              <a:spcBef>
                <a:spcPct val="0"/>
              </a:spcBef>
              <a:spcAft>
                <a:spcPct val="0"/>
              </a:spcAft>
              <a:defRPr sz="1200">
                <a:solidFill>
                  <a:schemeClr val="tx1"/>
                </a:solidFill>
                <a:latin typeface="Arial" charset="0"/>
              </a:defRPr>
            </a:lvl6pPr>
            <a:lvl7pPr marL="2971800" indent="-228600" algn="ctr" defTabSz="1828800" eaLnBrk="0" fontAlgn="base" hangingPunct="0">
              <a:spcBef>
                <a:spcPct val="0"/>
              </a:spcBef>
              <a:spcAft>
                <a:spcPct val="0"/>
              </a:spcAft>
              <a:defRPr sz="1200">
                <a:solidFill>
                  <a:schemeClr val="tx1"/>
                </a:solidFill>
                <a:latin typeface="Arial" charset="0"/>
              </a:defRPr>
            </a:lvl7pPr>
            <a:lvl8pPr marL="3429000" indent="-228600" algn="ctr" defTabSz="1828800" eaLnBrk="0" fontAlgn="base" hangingPunct="0">
              <a:spcBef>
                <a:spcPct val="0"/>
              </a:spcBef>
              <a:spcAft>
                <a:spcPct val="0"/>
              </a:spcAft>
              <a:defRPr sz="1200">
                <a:solidFill>
                  <a:schemeClr val="tx1"/>
                </a:solidFill>
                <a:latin typeface="Arial" charset="0"/>
              </a:defRPr>
            </a:lvl8pPr>
            <a:lvl9pPr marL="3886200" indent="-228600" algn="ctr" defTabSz="1828800" eaLnBrk="0" fontAlgn="base" hangingPunct="0">
              <a:spcBef>
                <a:spcPct val="0"/>
              </a:spcBef>
              <a:spcAft>
                <a:spcPct val="0"/>
              </a:spcAft>
              <a:defRPr sz="1200">
                <a:solidFill>
                  <a:schemeClr val="tx1"/>
                </a:solidFill>
                <a:latin typeface="Arial" charset="0"/>
              </a:defRPr>
            </a:lvl9pPr>
          </a:lstStyle>
          <a:p>
            <a:pPr eaLnBrk="1" hangingPunct="1">
              <a:spcBef>
                <a:spcPct val="50000"/>
              </a:spcBef>
            </a:pPr>
            <a:r>
              <a:rPr lang="en-US" sz="1800"/>
              <a:t>2</a:t>
            </a:r>
          </a:p>
        </p:txBody>
      </p:sp>
      <p:sp>
        <p:nvSpPr>
          <p:cNvPr id="75844" name="Text Box 68"/>
          <p:cNvSpPr txBox="1">
            <a:spLocks noChangeArrowheads="1"/>
          </p:cNvSpPr>
          <p:nvPr/>
        </p:nvSpPr>
        <p:spPr bwMode="auto">
          <a:xfrm>
            <a:off x="9572625" y="7467600"/>
            <a:ext cx="4572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82880" tIns="91440" rIns="182880" bIns="91440">
            <a:spAutoFit/>
          </a:bodyPr>
          <a:lstStyle>
            <a:lvl1pPr defTabSz="1828800" eaLnBrk="0" hangingPunct="0">
              <a:defRPr sz="1200">
                <a:solidFill>
                  <a:schemeClr val="tx1"/>
                </a:solidFill>
                <a:latin typeface="Arial" charset="0"/>
              </a:defRPr>
            </a:lvl1pPr>
            <a:lvl2pPr marL="742950" indent="-285750" defTabSz="1828800" eaLnBrk="0" hangingPunct="0">
              <a:defRPr sz="1200">
                <a:solidFill>
                  <a:schemeClr val="tx1"/>
                </a:solidFill>
                <a:latin typeface="Arial" charset="0"/>
              </a:defRPr>
            </a:lvl2pPr>
            <a:lvl3pPr marL="1143000" indent="-228600" defTabSz="1828800" eaLnBrk="0" hangingPunct="0">
              <a:defRPr sz="1200">
                <a:solidFill>
                  <a:schemeClr val="tx1"/>
                </a:solidFill>
                <a:latin typeface="Arial" charset="0"/>
              </a:defRPr>
            </a:lvl3pPr>
            <a:lvl4pPr marL="1600200" indent="-228600" defTabSz="1828800" eaLnBrk="0" hangingPunct="0">
              <a:defRPr sz="1200">
                <a:solidFill>
                  <a:schemeClr val="tx1"/>
                </a:solidFill>
                <a:latin typeface="Arial" charset="0"/>
              </a:defRPr>
            </a:lvl4pPr>
            <a:lvl5pPr marL="2057400" indent="-228600" defTabSz="1828800" eaLnBrk="0" hangingPunct="0">
              <a:defRPr sz="1200">
                <a:solidFill>
                  <a:schemeClr val="tx1"/>
                </a:solidFill>
                <a:latin typeface="Arial" charset="0"/>
              </a:defRPr>
            </a:lvl5pPr>
            <a:lvl6pPr marL="2514600" indent="-228600" algn="ctr" defTabSz="1828800" eaLnBrk="0" fontAlgn="base" hangingPunct="0">
              <a:spcBef>
                <a:spcPct val="0"/>
              </a:spcBef>
              <a:spcAft>
                <a:spcPct val="0"/>
              </a:spcAft>
              <a:defRPr sz="1200">
                <a:solidFill>
                  <a:schemeClr val="tx1"/>
                </a:solidFill>
                <a:latin typeface="Arial" charset="0"/>
              </a:defRPr>
            </a:lvl6pPr>
            <a:lvl7pPr marL="2971800" indent="-228600" algn="ctr" defTabSz="1828800" eaLnBrk="0" fontAlgn="base" hangingPunct="0">
              <a:spcBef>
                <a:spcPct val="0"/>
              </a:spcBef>
              <a:spcAft>
                <a:spcPct val="0"/>
              </a:spcAft>
              <a:defRPr sz="1200">
                <a:solidFill>
                  <a:schemeClr val="tx1"/>
                </a:solidFill>
                <a:latin typeface="Arial" charset="0"/>
              </a:defRPr>
            </a:lvl7pPr>
            <a:lvl8pPr marL="3429000" indent="-228600" algn="ctr" defTabSz="1828800" eaLnBrk="0" fontAlgn="base" hangingPunct="0">
              <a:spcBef>
                <a:spcPct val="0"/>
              </a:spcBef>
              <a:spcAft>
                <a:spcPct val="0"/>
              </a:spcAft>
              <a:defRPr sz="1200">
                <a:solidFill>
                  <a:schemeClr val="tx1"/>
                </a:solidFill>
                <a:latin typeface="Arial" charset="0"/>
              </a:defRPr>
            </a:lvl8pPr>
            <a:lvl9pPr marL="3886200" indent="-228600" algn="ctr" defTabSz="1828800" eaLnBrk="0" fontAlgn="base" hangingPunct="0">
              <a:spcBef>
                <a:spcPct val="0"/>
              </a:spcBef>
              <a:spcAft>
                <a:spcPct val="0"/>
              </a:spcAft>
              <a:defRPr sz="1200">
                <a:solidFill>
                  <a:schemeClr val="tx1"/>
                </a:solidFill>
                <a:latin typeface="Arial" charset="0"/>
              </a:defRPr>
            </a:lvl9pPr>
          </a:lstStyle>
          <a:p>
            <a:pPr eaLnBrk="1" hangingPunct="1">
              <a:spcBef>
                <a:spcPct val="50000"/>
              </a:spcBef>
            </a:pPr>
            <a:r>
              <a:rPr lang="en-US" sz="1800"/>
              <a:t>1</a:t>
            </a:r>
          </a:p>
        </p:txBody>
      </p:sp>
      <p:sp>
        <p:nvSpPr>
          <p:cNvPr id="75845" name="Text Box 69"/>
          <p:cNvSpPr txBox="1">
            <a:spLocks noChangeArrowheads="1"/>
          </p:cNvSpPr>
          <p:nvPr/>
        </p:nvSpPr>
        <p:spPr bwMode="auto">
          <a:xfrm>
            <a:off x="9874250" y="7435850"/>
            <a:ext cx="4572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82880" tIns="91440" rIns="182880" bIns="91440">
            <a:spAutoFit/>
          </a:bodyPr>
          <a:lstStyle>
            <a:lvl1pPr defTabSz="1828800" eaLnBrk="0" hangingPunct="0">
              <a:defRPr sz="1200">
                <a:solidFill>
                  <a:schemeClr val="tx1"/>
                </a:solidFill>
                <a:latin typeface="Arial" charset="0"/>
              </a:defRPr>
            </a:lvl1pPr>
            <a:lvl2pPr marL="742950" indent="-285750" defTabSz="1828800" eaLnBrk="0" hangingPunct="0">
              <a:defRPr sz="1200">
                <a:solidFill>
                  <a:schemeClr val="tx1"/>
                </a:solidFill>
                <a:latin typeface="Arial" charset="0"/>
              </a:defRPr>
            </a:lvl2pPr>
            <a:lvl3pPr marL="1143000" indent="-228600" defTabSz="1828800" eaLnBrk="0" hangingPunct="0">
              <a:defRPr sz="1200">
                <a:solidFill>
                  <a:schemeClr val="tx1"/>
                </a:solidFill>
                <a:latin typeface="Arial" charset="0"/>
              </a:defRPr>
            </a:lvl3pPr>
            <a:lvl4pPr marL="1600200" indent="-228600" defTabSz="1828800" eaLnBrk="0" hangingPunct="0">
              <a:defRPr sz="1200">
                <a:solidFill>
                  <a:schemeClr val="tx1"/>
                </a:solidFill>
                <a:latin typeface="Arial" charset="0"/>
              </a:defRPr>
            </a:lvl4pPr>
            <a:lvl5pPr marL="2057400" indent="-228600" defTabSz="1828800" eaLnBrk="0" hangingPunct="0">
              <a:defRPr sz="1200">
                <a:solidFill>
                  <a:schemeClr val="tx1"/>
                </a:solidFill>
                <a:latin typeface="Arial" charset="0"/>
              </a:defRPr>
            </a:lvl5pPr>
            <a:lvl6pPr marL="2514600" indent="-228600" algn="ctr" defTabSz="1828800" eaLnBrk="0" fontAlgn="base" hangingPunct="0">
              <a:spcBef>
                <a:spcPct val="0"/>
              </a:spcBef>
              <a:spcAft>
                <a:spcPct val="0"/>
              </a:spcAft>
              <a:defRPr sz="1200">
                <a:solidFill>
                  <a:schemeClr val="tx1"/>
                </a:solidFill>
                <a:latin typeface="Arial" charset="0"/>
              </a:defRPr>
            </a:lvl6pPr>
            <a:lvl7pPr marL="2971800" indent="-228600" algn="ctr" defTabSz="1828800" eaLnBrk="0" fontAlgn="base" hangingPunct="0">
              <a:spcBef>
                <a:spcPct val="0"/>
              </a:spcBef>
              <a:spcAft>
                <a:spcPct val="0"/>
              </a:spcAft>
              <a:defRPr sz="1200">
                <a:solidFill>
                  <a:schemeClr val="tx1"/>
                </a:solidFill>
                <a:latin typeface="Arial" charset="0"/>
              </a:defRPr>
            </a:lvl7pPr>
            <a:lvl8pPr marL="3429000" indent="-228600" algn="ctr" defTabSz="1828800" eaLnBrk="0" fontAlgn="base" hangingPunct="0">
              <a:spcBef>
                <a:spcPct val="0"/>
              </a:spcBef>
              <a:spcAft>
                <a:spcPct val="0"/>
              </a:spcAft>
              <a:defRPr sz="1200">
                <a:solidFill>
                  <a:schemeClr val="tx1"/>
                </a:solidFill>
                <a:latin typeface="Arial" charset="0"/>
              </a:defRPr>
            </a:lvl8pPr>
            <a:lvl9pPr marL="3886200" indent="-228600" algn="ctr" defTabSz="1828800" eaLnBrk="0" fontAlgn="base" hangingPunct="0">
              <a:spcBef>
                <a:spcPct val="0"/>
              </a:spcBef>
              <a:spcAft>
                <a:spcPct val="0"/>
              </a:spcAft>
              <a:defRPr sz="1200">
                <a:solidFill>
                  <a:schemeClr val="tx1"/>
                </a:solidFill>
                <a:latin typeface="Arial" charset="0"/>
              </a:defRPr>
            </a:lvl9pPr>
          </a:lstStyle>
          <a:p>
            <a:pPr eaLnBrk="1" hangingPunct="1">
              <a:spcBef>
                <a:spcPct val="50000"/>
              </a:spcBef>
            </a:pPr>
            <a:r>
              <a:rPr lang="en-US" sz="1800"/>
              <a:t>2</a:t>
            </a:r>
          </a:p>
        </p:txBody>
      </p:sp>
      <p:sp>
        <p:nvSpPr>
          <p:cNvPr id="75846" name="Line 70"/>
          <p:cNvSpPr>
            <a:spLocks noChangeShapeType="1"/>
          </p:cNvSpPr>
          <p:nvPr/>
        </p:nvSpPr>
        <p:spPr bwMode="auto">
          <a:xfrm>
            <a:off x="285750" y="6096000"/>
            <a:ext cx="0" cy="76200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75847" name="Line 71"/>
          <p:cNvSpPr>
            <a:spLocks noChangeShapeType="1"/>
          </p:cNvSpPr>
          <p:nvPr/>
        </p:nvSpPr>
        <p:spPr bwMode="auto">
          <a:xfrm>
            <a:off x="285750" y="5638800"/>
            <a:ext cx="0" cy="16764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75848" name="Freeform 72"/>
          <p:cNvSpPr>
            <a:spLocks/>
          </p:cNvSpPr>
          <p:nvPr/>
        </p:nvSpPr>
        <p:spPr bwMode="auto">
          <a:xfrm flipV="1">
            <a:off x="285750" y="6210300"/>
            <a:ext cx="304800" cy="457200"/>
          </a:xfrm>
          <a:custGeom>
            <a:avLst/>
            <a:gdLst>
              <a:gd name="T0" fmla="*/ 0 w 112"/>
              <a:gd name="T1" fmla="*/ 2147483647 h 104"/>
              <a:gd name="T2" fmla="*/ 2147483647 w 112"/>
              <a:gd name="T3" fmla="*/ 2147483647 h 104"/>
              <a:gd name="T4" fmla="*/ 2147483647 w 112"/>
              <a:gd name="T5" fmla="*/ 0 h 104"/>
              <a:gd name="T6" fmla="*/ 0 60000 65536"/>
              <a:gd name="T7" fmla="*/ 0 60000 65536"/>
              <a:gd name="T8" fmla="*/ 0 60000 65536"/>
              <a:gd name="T9" fmla="*/ 0 w 112"/>
              <a:gd name="T10" fmla="*/ 0 h 104"/>
              <a:gd name="T11" fmla="*/ 112 w 112"/>
              <a:gd name="T12" fmla="*/ 104 h 104"/>
            </a:gdLst>
            <a:ahLst/>
            <a:cxnLst>
              <a:cxn ang="T6">
                <a:pos x="T0" y="T1"/>
              </a:cxn>
              <a:cxn ang="T7">
                <a:pos x="T2" y="T3"/>
              </a:cxn>
              <a:cxn ang="T8">
                <a:pos x="T4" y="T5"/>
              </a:cxn>
            </a:cxnLst>
            <a:rect l="T9" t="T10" r="T11" b="T12"/>
            <a:pathLst>
              <a:path w="112" h="104">
                <a:moveTo>
                  <a:pt x="0" y="48"/>
                </a:moveTo>
                <a:cubicBezTo>
                  <a:pt x="40" y="76"/>
                  <a:pt x="80" y="104"/>
                  <a:pt x="96" y="96"/>
                </a:cubicBezTo>
                <a:cubicBezTo>
                  <a:pt x="112" y="88"/>
                  <a:pt x="88" y="24"/>
                  <a:pt x="96" y="0"/>
                </a:cubicBezTo>
              </a:path>
            </a:pathLst>
          </a:custGeom>
          <a:noFill/>
          <a:ln w="9525">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75849" name="Freeform 73"/>
          <p:cNvSpPr>
            <a:spLocks/>
          </p:cNvSpPr>
          <p:nvPr/>
        </p:nvSpPr>
        <p:spPr bwMode="auto">
          <a:xfrm flipH="1">
            <a:off x="469900" y="6321425"/>
            <a:ext cx="914400" cy="152400"/>
          </a:xfrm>
          <a:custGeom>
            <a:avLst/>
            <a:gdLst>
              <a:gd name="T0" fmla="*/ 2147483647 w 816"/>
              <a:gd name="T1" fmla="*/ 0 h 144"/>
              <a:gd name="T2" fmla="*/ 2147483647 w 816"/>
              <a:gd name="T3" fmla="*/ 2147483647 h 144"/>
              <a:gd name="T4" fmla="*/ 2147483647 w 816"/>
              <a:gd name="T5" fmla="*/ 2147483647 h 144"/>
              <a:gd name="T6" fmla="*/ 2147483647 w 816"/>
              <a:gd name="T7" fmla="*/ 2147483647 h 144"/>
              <a:gd name="T8" fmla="*/ 2147483647 w 816"/>
              <a:gd name="T9" fmla="*/ 2147483647 h 144"/>
              <a:gd name="T10" fmla="*/ 0 w 816"/>
              <a:gd name="T11" fmla="*/ 2147483647 h 144"/>
              <a:gd name="T12" fmla="*/ 0 w 816"/>
              <a:gd name="T13" fmla="*/ 2147483647 h 144"/>
              <a:gd name="T14" fmla="*/ 2147483647 w 816"/>
              <a:gd name="T15" fmla="*/ 2147483647 h 144"/>
              <a:gd name="T16" fmla="*/ 2147483647 w 816"/>
              <a:gd name="T17" fmla="*/ 2147483647 h 144"/>
              <a:gd name="T18" fmla="*/ 2147483647 w 816"/>
              <a:gd name="T19" fmla="*/ 0 h 144"/>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816"/>
              <a:gd name="T31" fmla="*/ 0 h 144"/>
              <a:gd name="T32" fmla="*/ 816 w 816"/>
              <a:gd name="T33" fmla="*/ 144 h 144"/>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816" h="144">
                <a:moveTo>
                  <a:pt x="192" y="0"/>
                </a:moveTo>
                <a:lnTo>
                  <a:pt x="384" y="48"/>
                </a:lnTo>
                <a:lnTo>
                  <a:pt x="816" y="96"/>
                </a:lnTo>
                <a:lnTo>
                  <a:pt x="816" y="144"/>
                </a:lnTo>
                <a:lnTo>
                  <a:pt x="384" y="144"/>
                </a:lnTo>
                <a:lnTo>
                  <a:pt x="0" y="144"/>
                </a:lnTo>
                <a:lnTo>
                  <a:pt x="0" y="96"/>
                </a:lnTo>
                <a:lnTo>
                  <a:pt x="384" y="96"/>
                </a:lnTo>
                <a:lnTo>
                  <a:pt x="192" y="48"/>
                </a:lnTo>
                <a:lnTo>
                  <a:pt x="192" y="0"/>
                </a:lnTo>
                <a:close/>
              </a:path>
            </a:pathLst>
          </a:custGeom>
          <a:solidFill>
            <a:schemeClr val="accent1"/>
          </a:solidFill>
          <a:ln w="6350" cmpd="sng">
            <a:solidFill>
              <a:schemeClr val="tx1"/>
            </a:solidFill>
            <a:round/>
            <a:headEnd/>
            <a:tailEnd/>
          </a:ln>
        </p:spPr>
        <p:txBody>
          <a:bodyPr/>
          <a:lstStyle/>
          <a:p>
            <a:endParaRPr lang="en-US"/>
          </a:p>
        </p:txBody>
      </p:sp>
      <p:sp>
        <p:nvSpPr>
          <p:cNvPr id="75850" name="Oval 74"/>
          <p:cNvSpPr>
            <a:spLocks noChangeArrowheads="1"/>
          </p:cNvSpPr>
          <p:nvPr/>
        </p:nvSpPr>
        <p:spPr bwMode="auto">
          <a:xfrm flipH="1">
            <a:off x="876300" y="6397625"/>
            <a:ext cx="53975" cy="50800"/>
          </a:xfrm>
          <a:prstGeom prst="ellipse">
            <a:avLst/>
          </a:prstGeom>
          <a:solidFill>
            <a:schemeClr val="accent1"/>
          </a:solidFill>
          <a:ln w="6350">
            <a:solidFill>
              <a:schemeClr val="tx1"/>
            </a:solidFill>
            <a:round/>
            <a:headEnd/>
            <a:tailEnd/>
          </a:ln>
        </p:spPr>
        <p:txBody>
          <a:bodyPr wrap="none" anchor="ctr"/>
          <a:lstStyle/>
          <a:p>
            <a:endParaRPr lang="en-US"/>
          </a:p>
        </p:txBody>
      </p:sp>
      <p:sp>
        <p:nvSpPr>
          <p:cNvPr id="75851" name="Freeform 75"/>
          <p:cNvSpPr>
            <a:spLocks/>
          </p:cNvSpPr>
          <p:nvPr/>
        </p:nvSpPr>
        <p:spPr bwMode="auto">
          <a:xfrm flipH="1">
            <a:off x="469900" y="6423025"/>
            <a:ext cx="403225" cy="34925"/>
          </a:xfrm>
          <a:custGeom>
            <a:avLst/>
            <a:gdLst>
              <a:gd name="T0" fmla="*/ 2147483647 w 360"/>
              <a:gd name="T1" fmla="*/ 2147483647 h 34"/>
              <a:gd name="T2" fmla="*/ 2147483647 w 360"/>
              <a:gd name="T3" fmla="*/ 2147483647 h 34"/>
              <a:gd name="T4" fmla="*/ 2147483647 w 360"/>
              <a:gd name="T5" fmla="*/ 2147483647 h 34"/>
              <a:gd name="T6" fmla="*/ 2147483647 w 360"/>
              <a:gd name="T7" fmla="*/ 2147483647 h 34"/>
              <a:gd name="T8" fmla="*/ 2147483647 w 360"/>
              <a:gd name="T9" fmla="*/ 2147483647 h 34"/>
              <a:gd name="T10" fmla="*/ 2147483647 w 360"/>
              <a:gd name="T11" fmla="*/ 2147483647 h 34"/>
              <a:gd name="T12" fmla="*/ 2147483647 w 360"/>
              <a:gd name="T13" fmla="*/ 2147483647 h 34"/>
              <a:gd name="T14" fmla="*/ 2147483647 w 360"/>
              <a:gd name="T15" fmla="*/ 2147483647 h 34"/>
              <a:gd name="T16" fmla="*/ 2147483647 w 360"/>
              <a:gd name="T17" fmla="*/ 0 h 34"/>
              <a:gd name="T18" fmla="*/ 2147483647 w 360"/>
              <a:gd name="T19" fmla="*/ 2147483647 h 34"/>
              <a:gd name="T20" fmla="*/ 2147483647 w 360"/>
              <a:gd name="T21" fmla="*/ 2147483647 h 34"/>
              <a:gd name="T22" fmla="*/ 2147483647 w 360"/>
              <a:gd name="T23" fmla="*/ 2147483647 h 34"/>
              <a:gd name="T24" fmla="*/ 2147483647 w 360"/>
              <a:gd name="T25" fmla="*/ 2147483647 h 34"/>
              <a:gd name="T26" fmla="*/ 2147483647 w 360"/>
              <a:gd name="T27" fmla="*/ 2147483647 h 34"/>
              <a:gd name="T28" fmla="*/ 0 w 360"/>
              <a:gd name="T29" fmla="*/ 2147483647 h 34"/>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360"/>
              <a:gd name="T46" fmla="*/ 0 h 34"/>
              <a:gd name="T47" fmla="*/ 360 w 360"/>
              <a:gd name="T48" fmla="*/ 34 h 34"/>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360" h="34">
                <a:moveTo>
                  <a:pt x="360" y="21"/>
                </a:moveTo>
                <a:lnTo>
                  <a:pt x="326" y="34"/>
                </a:lnTo>
                <a:lnTo>
                  <a:pt x="296" y="12"/>
                </a:lnTo>
                <a:lnTo>
                  <a:pt x="273" y="34"/>
                </a:lnTo>
                <a:lnTo>
                  <a:pt x="245" y="4"/>
                </a:lnTo>
                <a:lnTo>
                  <a:pt x="218" y="34"/>
                </a:lnTo>
                <a:lnTo>
                  <a:pt x="194" y="1"/>
                </a:lnTo>
                <a:lnTo>
                  <a:pt x="170" y="31"/>
                </a:lnTo>
                <a:lnTo>
                  <a:pt x="152" y="0"/>
                </a:lnTo>
                <a:lnTo>
                  <a:pt x="122" y="30"/>
                </a:lnTo>
                <a:lnTo>
                  <a:pt x="98" y="3"/>
                </a:lnTo>
                <a:lnTo>
                  <a:pt x="77" y="30"/>
                </a:lnTo>
                <a:lnTo>
                  <a:pt x="56" y="1"/>
                </a:lnTo>
                <a:lnTo>
                  <a:pt x="32" y="25"/>
                </a:lnTo>
                <a:lnTo>
                  <a:pt x="0" y="12"/>
                </a:lnTo>
              </a:path>
            </a:pathLst>
          </a:custGeom>
          <a:noFill/>
          <a:ln w="6350" cmpd="sng">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cxnSp>
        <p:nvCxnSpPr>
          <p:cNvPr id="75852" name="AutoShape 76"/>
          <p:cNvCxnSpPr>
            <a:cxnSpLocks noChangeShapeType="1"/>
            <a:stCxn id="75849" idx="6"/>
            <a:endCxn id="75830" idx="28"/>
          </p:cNvCxnSpPr>
          <p:nvPr/>
        </p:nvCxnSpPr>
        <p:spPr bwMode="auto">
          <a:xfrm flipV="1">
            <a:off x="1384300" y="5789613"/>
            <a:ext cx="533400" cy="633412"/>
          </a:xfrm>
          <a:prstGeom prst="bentConnector2">
            <a:avLst/>
          </a:prstGeom>
          <a:noFill/>
          <a:ln w="38100">
            <a:solidFill>
              <a:srgbClr val="DBD600"/>
            </a:solidFill>
            <a:miter lim="800000"/>
            <a:headEnd/>
            <a:tailEnd/>
          </a:ln>
          <a:extLst>
            <a:ext uri="{909E8E84-426E-40DD-AFC4-6F175D3DCCD1}">
              <a14:hiddenFill xmlns:a14="http://schemas.microsoft.com/office/drawing/2010/main">
                <a:noFill/>
              </a14:hiddenFill>
            </a:ext>
          </a:extLst>
        </p:spPr>
      </p:cxnSp>
      <p:sp>
        <p:nvSpPr>
          <p:cNvPr id="69709" name="Freeform 77"/>
          <p:cNvSpPr>
            <a:spLocks/>
          </p:cNvSpPr>
          <p:nvPr/>
        </p:nvSpPr>
        <p:spPr bwMode="auto">
          <a:xfrm>
            <a:off x="98425" y="6705600"/>
            <a:ext cx="1974850" cy="4130675"/>
          </a:xfrm>
          <a:custGeom>
            <a:avLst/>
            <a:gdLst>
              <a:gd name="T0" fmla="*/ 0 w 622"/>
              <a:gd name="T1" fmla="*/ 0 h 1301"/>
              <a:gd name="T2" fmla="*/ 2147483647 w 622"/>
              <a:gd name="T3" fmla="*/ 2147483647 h 1301"/>
              <a:gd name="T4" fmla="*/ 2147483647 w 622"/>
              <a:gd name="T5" fmla="*/ 2147483647 h 1301"/>
              <a:gd name="T6" fmla="*/ 2147483647 w 622"/>
              <a:gd name="T7" fmla="*/ 2147483647 h 1301"/>
              <a:gd name="T8" fmla="*/ 2147483647 w 622"/>
              <a:gd name="T9" fmla="*/ 2147483647 h 1301"/>
              <a:gd name="T10" fmla="*/ 2147483647 w 622"/>
              <a:gd name="T11" fmla="*/ 2147483647 h 1301"/>
              <a:gd name="T12" fmla="*/ 0 60000 65536"/>
              <a:gd name="T13" fmla="*/ 0 60000 65536"/>
              <a:gd name="T14" fmla="*/ 0 60000 65536"/>
              <a:gd name="T15" fmla="*/ 0 60000 65536"/>
              <a:gd name="T16" fmla="*/ 0 60000 65536"/>
              <a:gd name="T17" fmla="*/ 0 60000 65536"/>
              <a:gd name="T18" fmla="*/ 0 w 622"/>
              <a:gd name="T19" fmla="*/ 0 h 1301"/>
              <a:gd name="T20" fmla="*/ 622 w 622"/>
              <a:gd name="T21" fmla="*/ 1301 h 1301"/>
            </a:gdLst>
            <a:ahLst/>
            <a:cxnLst>
              <a:cxn ang="T12">
                <a:pos x="T0" y="T1"/>
              </a:cxn>
              <a:cxn ang="T13">
                <a:pos x="T2" y="T3"/>
              </a:cxn>
              <a:cxn ang="T14">
                <a:pos x="T4" y="T5"/>
              </a:cxn>
              <a:cxn ang="T15">
                <a:pos x="T6" y="T7"/>
              </a:cxn>
              <a:cxn ang="T16">
                <a:pos x="T8" y="T9"/>
              </a:cxn>
              <a:cxn ang="T17">
                <a:pos x="T10" y="T11"/>
              </a:cxn>
            </a:cxnLst>
            <a:rect l="T18" t="T19" r="T20" b="T21"/>
            <a:pathLst>
              <a:path w="622" h="1301">
                <a:moveTo>
                  <a:pt x="0" y="0"/>
                </a:moveTo>
                <a:cubicBezTo>
                  <a:pt x="25" y="9"/>
                  <a:pt x="101" y="15"/>
                  <a:pt x="149" y="53"/>
                </a:cubicBezTo>
                <a:cubicBezTo>
                  <a:pt x="197" y="91"/>
                  <a:pt x="237" y="140"/>
                  <a:pt x="291" y="226"/>
                </a:cubicBezTo>
                <a:cubicBezTo>
                  <a:pt x="345" y="312"/>
                  <a:pt x="424" y="441"/>
                  <a:pt x="473" y="571"/>
                </a:cubicBezTo>
                <a:cubicBezTo>
                  <a:pt x="522" y="701"/>
                  <a:pt x="561" y="886"/>
                  <a:pt x="586" y="1008"/>
                </a:cubicBezTo>
                <a:cubicBezTo>
                  <a:pt x="611" y="1130"/>
                  <a:pt x="615" y="1240"/>
                  <a:pt x="622" y="1301"/>
                </a:cubicBezTo>
              </a:path>
            </a:pathLst>
          </a:custGeom>
          <a:solidFill>
            <a:schemeClr val="bg1">
              <a:lumMod val="85000"/>
              <a:alpha val="20000"/>
            </a:schemeClr>
          </a:solidFill>
          <a:ln w="9525">
            <a:solidFill>
              <a:schemeClr val="tx1"/>
            </a:solidFill>
            <a:round/>
            <a:headEnd/>
            <a:tailEnd/>
          </a:ln>
        </p:spPr>
        <p:txBody>
          <a:bodyPr/>
          <a:lstStyle/>
          <a:p>
            <a:pPr>
              <a:defRPr/>
            </a:pPr>
            <a:endParaRPr lang="en-US"/>
          </a:p>
        </p:txBody>
      </p:sp>
      <p:sp>
        <p:nvSpPr>
          <p:cNvPr id="75854" name="Freeform 78"/>
          <p:cNvSpPr>
            <a:spLocks/>
          </p:cNvSpPr>
          <p:nvPr/>
        </p:nvSpPr>
        <p:spPr bwMode="auto">
          <a:xfrm flipH="1">
            <a:off x="990600" y="6915150"/>
            <a:ext cx="914400" cy="152400"/>
          </a:xfrm>
          <a:custGeom>
            <a:avLst/>
            <a:gdLst>
              <a:gd name="T0" fmla="*/ 2147483647 w 816"/>
              <a:gd name="T1" fmla="*/ 0 h 144"/>
              <a:gd name="T2" fmla="*/ 2147483647 w 816"/>
              <a:gd name="T3" fmla="*/ 2147483647 h 144"/>
              <a:gd name="T4" fmla="*/ 2147483647 w 816"/>
              <a:gd name="T5" fmla="*/ 2147483647 h 144"/>
              <a:gd name="T6" fmla="*/ 2147483647 w 816"/>
              <a:gd name="T7" fmla="*/ 2147483647 h 144"/>
              <a:gd name="T8" fmla="*/ 2147483647 w 816"/>
              <a:gd name="T9" fmla="*/ 2147483647 h 144"/>
              <a:gd name="T10" fmla="*/ 0 w 816"/>
              <a:gd name="T11" fmla="*/ 2147483647 h 144"/>
              <a:gd name="T12" fmla="*/ 0 w 816"/>
              <a:gd name="T13" fmla="*/ 2147483647 h 144"/>
              <a:gd name="T14" fmla="*/ 2147483647 w 816"/>
              <a:gd name="T15" fmla="*/ 2147483647 h 144"/>
              <a:gd name="T16" fmla="*/ 2147483647 w 816"/>
              <a:gd name="T17" fmla="*/ 2147483647 h 144"/>
              <a:gd name="T18" fmla="*/ 2147483647 w 816"/>
              <a:gd name="T19" fmla="*/ 0 h 144"/>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816"/>
              <a:gd name="T31" fmla="*/ 0 h 144"/>
              <a:gd name="T32" fmla="*/ 816 w 816"/>
              <a:gd name="T33" fmla="*/ 144 h 144"/>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816" h="144">
                <a:moveTo>
                  <a:pt x="192" y="0"/>
                </a:moveTo>
                <a:lnTo>
                  <a:pt x="384" y="48"/>
                </a:lnTo>
                <a:lnTo>
                  <a:pt x="816" y="96"/>
                </a:lnTo>
                <a:lnTo>
                  <a:pt x="816" y="144"/>
                </a:lnTo>
                <a:lnTo>
                  <a:pt x="384" y="144"/>
                </a:lnTo>
                <a:lnTo>
                  <a:pt x="0" y="144"/>
                </a:lnTo>
                <a:lnTo>
                  <a:pt x="0" y="96"/>
                </a:lnTo>
                <a:lnTo>
                  <a:pt x="384" y="96"/>
                </a:lnTo>
                <a:lnTo>
                  <a:pt x="192" y="48"/>
                </a:lnTo>
                <a:lnTo>
                  <a:pt x="192" y="0"/>
                </a:lnTo>
                <a:close/>
              </a:path>
            </a:pathLst>
          </a:custGeom>
          <a:solidFill>
            <a:schemeClr val="accent1"/>
          </a:solidFill>
          <a:ln w="6350" cmpd="sng">
            <a:solidFill>
              <a:schemeClr val="tx1"/>
            </a:solidFill>
            <a:round/>
            <a:headEnd/>
            <a:tailEnd/>
          </a:ln>
        </p:spPr>
        <p:txBody>
          <a:bodyPr/>
          <a:lstStyle/>
          <a:p>
            <a:endParaRPr lang="en-US"/>
          </a:p>
        </p:txBody>
      </p:sp>
      <p:sp>
        <p:nvSpPr>
          <p:cNvPr id="75855" name="Oval 79"/>
          <p:cNvSpPr>
            <a:spLocks noChangeArrowheads="1"/>
          </p:cNvSpPr>
          <p:nvPr/>
        </p:nvSpPr>
        <p:spPr bwMode="auto">
          <a:xfrm flipH="1">
            <a:off x="1397000" y="6991350"/>
            <a:ext cx="53975" cy="50800"/>
          </a:xfrm>
          <a:prstGeom prst="ellipse">
            <a:avLst/>
          </a:prstGeom>
          <a:solidFill>
            <a:schemeClr val="accent1"/>
          </a:solidFill>
          <a:ln w="6350">
            <a:solidFill>
              <a:schemeClr val="tx1"/>
            </a:solidFill>
            <a:round/>
            <a:headEnd/>
            <a:tailEnd/>
          </a:ln>
        </p:spPr>
        <p:txBody>
          <a:bodyPr wrap="none" anchor="ctr"/>
          <a:lstStyle/>
          <a:p>
            <a:endParaRPr lang="en-US"/>
          </a:p>
        </p:txBody>
      </p:sp>
      <p:sp>
        <p:nvSpPr>
          <p:cNvPr id="75856" name="Freeform 80"/>
          <p:cNvSpPr>
            <a:spLocks/>
          </p:cNvSpPr>
          <p:nvPr/>
        </p:nvSpPr>
        <p:spPr bwMode="auto">
          <a:xfrm flipH="1">
            <a:off x="990600" y="7016750"/>
            <a:ext cx="403225" cy="34925"/>
          </a:xfrm>
          <a:custGeom>
            <a:avLst/>
            <a:gdLst>
              <a:gd name="T0" fmla="*/ 2147483647 w 360"/>
              <a:gd name="T1" fmla="*/ 2147483647 h 34"/>
              <a:gd name="T2" fmla="*/ 2147483647 w 360"/>
              <a:gd name="T3" fmla="*/ 2147483647 h 34"/>
              <a:gd name="T4" fmla="*/ 2147483647 w 360"/>
              <a:gd name="T5" fmla="*/ 2147483647 h 34"/>
              <a:gd name="T6" fmla="*/ 2147483647 w 360"/>
              <a:gd name="T7" fmla="*/ 2147483647 h 34"/>
              <a:gd name="T8" fmla="*/ 2147483647 w 360"/>
              <a:gd name="T9" fmla="*/ 2147483647 h 34"/>
              <a:gd name="T10" fmla="*/ 2147483647 w 360"/>
              <a:gd name="T11" fmla="*/ 2147483647 h 34"/>
              <a:gd name="T12" fmla="*/ 2147483647 w 360"/>
              <a:gd name="T13" fmla="*/ 2147483647 h 34"/>
              <a:gd name="T14" fmla="*/ 2147483647 w 360"/>
              <a:gd name="T15" fmla="*/ 2147483647 h 34"/>
              <a:gd name="T16" fmla="*/ 2147483647 w 360"/>
              <a:gd name="T17" fmla="*/ 0 h 34"/>
              <a:gd name="T18" fmla="*/ 2147483647 w 360"/>
              <a:gd name="T19" fmla="*/ 2147483647 h 34"/>
              <a:gd name="T20" fmla="*/ 2147483647 w 360"/>
              <a:gd name="T21" fmla="*/ 2147483647 h 34"/>
              <a:gd name="T22" fmla="*/ 2147483647 w 360"/>
              <a:gd name="T23" fmla="*/ 2147483647 h 34"/>
              <a:gd name="T24" fmla="*/ 2147483647 w 360"/>
              <a:gd name="T25" fmla="*/ 2147483647 h 34"/>
              <a:gd name="T26" fmla="*/ 2147483647 w 360"/>
              <a:gd name="T27" fmla="*/ 2147483647 h 34"/>
              <a:gd name="T28" fmla="*/ 0 w 360"/>
              <a:gd name="T29" fmla="*/ 2147483647 h 34"/>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360"/>
              <a:gd name="T46" fmla="*/ 0 h 34"/>
              <a:gd name="T47" fmla="*/ 360 w 360"/>
              <a:gd name="T48" fmla="*/ 34 h 34"/>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360" h="34">
                <a:moveTo>
                  <a:pt x="360" y="21"/>
                </a:moveTo>
                <a:lnTo>
                  <a:pt x="326" y="34"/>
                </a:lnTo>
                <a:lnTo>
                  <a:pt x="296" y="12"/>
                </a:lnTo>
                <a:lnTo>
                  <a:pt x="273" y="34"/>
                </a:lnTo>
                <a:lnTo>
                  <a:pt x="245" y="4"/>
                </a:lnTo>
                <a:lnTo>
                  <a:pt x="218" y="34"/>
                </a:lnTo>
                <a:lnTo>
                  <a:pt x="194" y="1"/>
                </a:lnTo>
                <a:lnTo>
                  <a:pt x="170" y="31"/>
                </a:lnTo>
                <a:lnTo>
                  <a:pt x="152" y="0"/>
                </a:lnTo>
                <a:lnTo>
                  <a:pt x="122" y="30"/>
                </a:lnTo>
                <a:lnTo>
                  <a:pt x="98" y="3"/>
                </a:lnTo>
                <a:lnTo>
                  <a:pt x="77" y="30"/>
                </a:lnTo>
                <a:lnTo>
                  <a:pt x="56" y="1"/>
                </a:lnTo>
                <a:lnTo>
                  <a:pt x="32" y="25"/>
                </a:lnTo>
                <a:lnTo>
                  <a:pt x="0" y="12"/>
                </a:lnTo>
              </a:path>
            </a:pathLst>
          </a:custGeom>
          <a:noFill/>
          <a:ln w="6350" cmpd="sng">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cxnSp>
        <p:nvCxnSpPr>
          <p:cNvPr id="75857" name="AutoShape 81"/>
          <p:cNvCxnSpPr>
            <a:cxnSpLocks noChangeShapeType="1"/>
            <a:stCxn id="75854" idx="6"/>
            <a:endCxn id="75830" idx="26"/>
          </p:cNvCxnSpPr>
          <p:nvPr/>
        </p:nvCxnSpPr>
        <p:spPr bwMode="auto">
          <a:xfrm flipV="1">
            <a:off x="1905000" y="5789613"/>
            <a:ext cx="201613" cy="1227137"/>
          </a:xfrm>
          <a:prstGeom prst="bentConnector2">
            <a:avLst/>
          </a:prstGeom>
          <a:noFill/>
          <a:ln w="38100">
            <a:solidFill>
              <a:schemeClr val="tx1"/>
            </a:solidFill>
            <a:miter lim="800000"/>
            <a:headEnd/>
            <a:tailEnd/>
          </a:ln>
          <a:extLst>
            <a:ext uri="{909E8E84-426E-40DD-AFC4-6F175D3DCCD1}">
              <a14:hiddenFill xmlns:a14="http://schemas.microsoft.com/office/drawing/2010/main">
                <a:noFill/>
              </a14:hiddenFill>
            </a:ext>
          </a:extLst>
        </p:spPr>
      </p:cxnSp>
      <p:sp>
        <p:nvSpPr>
          <p:cNvPr id="75858" name="Rectangle 82"/>
          <p:cNvSpPr>
            <a:spLocks noChangeArrowheads="1"/>
          </p:cNvSpPr>
          <p:nvPr/>
        </p:nvSpPr>
        <p:spPr bwMode="auto">
          <a:xfrm>
            <a:off x="1219200" y="7772400"/>
            <a:ext cx="3962400" cy="1524000"/>
          </a:xfrm>
          <a:prstGeom prst="rect">
            <a:avLst/>
          </a:prstGeom>
          <a:solidFill>
            <a:srgbClr val="3399FF">
              <a:alpha val="39999"/>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en-US"/>
          </a:p>
        </p:txBody>
      </p:sp>
      <p:grpSp>
        <p:nvGrpSpPr>
          <p:cNvPr id="75859" name="Group 83"/>
          <p:cNvGrpSpPr>
            <a:grpSpLocks/>
          </p:cNvGrpSpPr>
          <p:nvPr/>
        </p:nvGrpSpPr>
        <p:grpSpPr bwMode="auto">
          <a:xfrm rot="5904740">
            <a:off x="1295400" y="6781800"/>
            <a:ext cx="152400" cy="914400"/>
            <a:chOff x="600" y="2208"/>
            <a:chExt cx="48" cy="288"/>
          </a:xfrm>
        </p:grpSpPr>
        <p:grpSp>
          <p:nvGrpSpPr>
            <p:cNvPr id="75873" name="Group 84"/>
            <p:cNvGrpSpPr>
              <a:grpSpLocks/>
            </p:cNvGrpSpPr>
            <p:nvPr/>
          </p:nvGrpSpPr>
          <p:grpSpPr bwMode="auto">
            <a:xfrm rot="-5400000">
              <a:off x="480" y="2328"/>
              <a:ext cx="288" cy="48"/>
              <a:chOff x="720" y="2416"/>
              <a:chExt cx="288" cy="48"/>
            </a:xfrm>
          </p:grpSpPr>
          <p:sp>
            <p:nvSpPr>
              <p:cNvPr id="75875" name="Freeform 85"/>
              <p:cNvSpPr>
                <a:spLocks/>
              </p:cNvSpPr>
              <p:nvPr/>
            </p:nvSpPr>
            <p:spPr bwMode="auto">
              <a:xfrm flipH="1">
                <a:off x="720" y="2416"/>
                <a:ext cx="288" cy="48"/>
              </a:xfrm>
              <a:custGeom>
                <a:avLst/>
                <a:gdLst>
                  <a:gd name="T0" fmla="*/ 0 w 816"/>
                  <a:gd name="T1" fmla="*/ 0 h 144"/>
                  <a:gd name="T2" fmla="*/ 0 w 816"/>
                  <a:gd name="T3" fmla="*/ 0 h 144"/>
                  <a:gd name="T4" fmla="*/ 0 w 816"/>
                  <a:gd name="T5" fmla="*/ 0 h 144"/>
                  <a:gd name="T6" fmla="*/ 0 w 816"/>
                  <a:gd name="T7" fmla="*/ 0 h 144"/>
                  <a:gd name="T8" fmla="*/ 0 w 816"/>
                  <a:gd name="T9" fmla="*/ 0 h 144"/>
                  <a:gd name="T10" fmla="*/ 0 w 816"/>
                  <a:gd name="T11" fmla="*/ 0 h 144"/>
                  <a:gd name="T12" fmla="*/ 0 w 816"/>
                  <a:gd name="T13" fmla="*/ 0 h 144"/>
                  <a:gd name="T14" fmla="*/ 0 w 816"/>
                  <a:gd name="T15" fmla="*/ 0 h 144"/>
                  <a:gd name="T16" fmla="*/ 0 w 816"/>
                  <a:gd name="T17" fmla="*/ 0 h 144"/>
                  <a:gd name="T18" fmla="*/ 0 w 816"/>
                  <a:gd name="T19" fmla="*/ 0 h 144"/>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816"/>
                  <a:gd name="T31" fmla="*/ 0 h 144"/>
                  <a:gd name="T32" fmla="*/ 816 w 816"/>
                  <a:gd name="T33" fmla="*/ 144 h 144"/>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816" h="144">
                    <a:moveTo>
                      <a:pt x="192" y="0"/>
                    </a:moveTo>
                    <a:lnTo>
                      <a:pt x="384" y="48"/>
                    </a:lnTo>
                    <a:lnTo>
                      <a:pt x="816" y="96"/>
                    </a:lnTo>
                    <a:lnTo>
                      <a:pt x="816" y="144"/>
                    </a:lnTo>
                    <a:lnTo>
                      <a:pt x="384" y="144"/>
                    </a:lnTo>
                    <a:lnTo>
                      <a:pt x="0" y="144"/>
                    </a:lnTo>
                    <a:lnTo>
                      <a:pt x="0" y="96"/>
                    </a:lnTo>
                    <a:lnTo>
                      <a:pt x="384" y="96"/>
                    </a:lnTo>
                    <a:lnTo>
                      <a:pt x="192" y="48"/>
                    </a:lnTo>
                    <a:lnTo>
                      <a:pt x="192" y="0"/>
                    </a:lnTo>
                    <a:close/>
                  </a:path>
                </a:pathLst>
              </a:custGeom>
              <a:solidFill>
                <a:schemeClr val="accent1"/>
              </a:solidFill>
              <a:ln w="6350" cmpd="sng">
                <a:solidFill>
                  <a:schemeClr val="tx1"/>
                </a:solidFill>
                <a:round/>
                <a:headEnd/>
                <a:tailEnd/>
              </a:ln>
            </p:spPr>
            <p:txBody>
              <a:bodyPr/>
              <a:lstStyle/>
              <a:p>
                <a:endParaRPr lang="en-US"/>
              </a:p>
            </p:txBody>
          </p:sp>
          <p:sp>
            <p:nvSpPr>
              <p:cNvPr id="75876" name="Freeform 86"/>
              <p:cNvSpPr>
                <a:spLocks/>
              </p:cNvSpPr>
              <p:nvPr/>
            </p:nvSpPr>
            <p:spPr bwMode="auto">
              <a:xfrm flipH="1">
                <a:off x="720" y="2448"/>
                <a:ext cx="127" cy="11"/>
              </a:xfrm>
              <a:custGeom>
                <a:avLst/>
                <a:gdLst>
                  <a:gd name="T0" fmla="*/ 0 w 360"/>
                  <a:gd name="T1" fmla="*/ 0 h 34"/>
                  <a:gd name="T2" fmla="*/ 0 w 360"/>
                  <a:gd name="T3" fmla="*/ 0 h 34"/>
                  <a:gd name="T4" fmla="*/ 0 w 360"/>
                  <a:gd name="T5" fmla="*/ 0 h 34"/>
                  <a:gd name="T6" fmla="*/ 0 w 360"/>
                  <a:gd name="T7" fmla="*/ 0 h 34"/>
                  <a:gd name="T8" fmla="*/ 0 w 360"/>
                  <a:gd name="T9" fmla="*/ 0 h 34"/>
                  <a:gd name="T10" fmla="*/ 0 w 360"/>
                  <a:gd name="T11" fmla="*/ 0 h 34"/>
                  <a:gd name="T12" fmla="*/ 0 w 360"/>
                  <a:gd name="T13" fmla="*/ 0 h 34"/>
                  <a:gd name="T14" fmla="*/ 0 w 360"/>
                  <a:gd name="T15" fmla="*/ 0 h 34"/>
                  <a:gd name="T16" fmla="*/ 0 w 360"/>
                  <a:gd name="T17" fmla="*/ 0 h 34"/>
                  <a:gd name="T18" fmla="*/ 0 w 360"/>
                  <a:gd name="T19" fmla="*/ 0 h 34"/>
                  <a:gd name="T20" fmla="*/ 0 w 360"/>
                  <a:gd name="T21" fmla="*/ 0 h 34"/>
                  <a:gd name="T22" fmla="*/ 0 w 360"/>
                  <a:gd name="T23" fmla="*/ 0 h 34"/>
                  <a:gd name="T24" fmla="*/ 0 w 360"/>
                  <a:gd name="T25" fmla="*/ 0 h 34"/>
                  <a:gd name="T26" fmla="*/ 0 w 360"/>
                  <a:gd name="T27" fmla="*/ 0 h 34"/>
                  <a:gd name="T28" fmla="*/ 0 w 360"/>
                  <a:gd name="T29" fmla="*/ 0 h 34"/>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360"/>
                  <a:gd name="T46" fmla="*/ 0 h 34"/>
                  <a:gd name="T47" fmla="*/ 360 w 360"/>
                  <a:gd name="T48" fmla="*/ 34 h 34"/>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360" h="34">
                    <a:moveTo>
                      <a:pt x="360" y="21"/>
                    </a:moveTo>
                    <a:lnTo>
                      <a:pt x="326" y="34"/>
                    </a:lnTo>
                    <a:lnTo>
                      <a:pt x="296" y="12"/>
                    </a:lnTo>
                    <a:lnTo>
                      <a:pt x="273" y="34"/>
                    </a:lnTo>
                    <a:lnTo>
                      <a:pt x="245" y="4"/>
                    </a:lnTo>
                    <a:lnTo>
                      <a:pt x="218" y="34"/>
                    </a:lnTo>
                    <a:lnTo>
                      <a:pt x="194" y="1"/>
                    </a:lnTo>
                    <a:lnTo>
                      <a:pt x="170" y="31"/>
                    </a:lnTo>
                    <a:lnTo>
                      <a:pt x="152" y="0"/>
                    </a:lnTo>
                    <a:lnTo>
                      <a:pt x="122" y="30"/>
                    </a:lnTo>
                    <a:lnTo>
                      <a:pt x="98" y="3"/>
                    </a:lnTo>
                    <a:lnTo>
                      <a:pt x="77" y="30"/>
                    </a:lnTo>
                    <a:lnTo>
                      <a:pt x="56" y="1"/>
                    </a:lnTo>
                    <a:lnTo>
                      <a:pt x="32" y="25"/>
                    </a:lnTo>
                    <a:lnTo>
                      <a:pt x="0" y="12"/>
                    </a:lnTo>
                  </a:path>
                </a:pathLst>
              </a:custGeom>
              <a:noFill/>
              <a:ln w="6350" cmpd="sng">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grpSp>
        <p:sp>
          <p:nvSpPr>
            <p:cNvPr id="75874" name="Oval 87"/>
            <p:cNvSpPr>
              <a:spLocks noChangeArrowheads="1"/>
            </p:cNvSpPr>
            <p:nvPr/>
          </p:nvSpPr>
          <p:spPr bwMode="auto">
            <a:xfrm flipH="1">
              <a:off x="628" y="2349"/>
              <a:ext cx="17" cy="16"/>
            </a:xfrm>
            <a:prstGeom prst="ellipse">
              <a:avLst/>
            </a:prstGeom>
            <a:solidFill>
              <a:schemeClr val="accent1"/>
            </a:solidFill>
            <a:ln w="6350">
              <a:solidFill>
                <a:schemeClr val="tx1"/>
              </a:solidFill>
              <a:round/>
              <a:headEnd/>
              <a:tailEnd/>
            </a:ln>
          </p:spPr>
          <p:txBody>
            <a:bodyPr wrap="none" anchor="ctr"/>
            <a:lstStyle/>
            <a:p>
              <a:endParaRPr lang="en-US"/>
            </a:p>
          </p:txBody>
        </p:sp>
      </p:grpSp>
      <p:sp>
        <p:nvSpPr>
          <p:cNvPr id="75860" name="Freeform 88"/>
          <p:cNvSpPr>
            <a:spLocks/>
          </p:cNvSpPr>
          <p:nvPr/>
        </p:nvSpPr>
        <p:spPr bwMode="auto">
          <a:xfrm>
            <a:off x="1870075" y="7502525"/>
            <a:ext cx="647700" cy="1063625"/>
          </a:xfrm>
          <a:custGeom>
            <a:avLst/>
            <a:gdLst>
              <a:gd name="T0" fmla="*/ 0 w 204"/>
              <a:gd name="T1" fmla="*/ 2147483647 h 335"/>
              <a:gd name="T2" fmla="*/ 2147483647 w 204"/>
              <a:gd name="T3" fmla="*/ 2147483647 h 335"/>
              <a:gd name="T4" fmla="*/ 2147483647 w 204"/>
              <a:gd name="T5" fmla="*/ 2147483647 h 335"/>
              <a:gd name="T6" fmla="*/ 2147483647 w 204"/>
              <a:gd name="T7" fmla="*/ 2147483647 h 335"/>
              <a:gd name="T8" fmla="*/ 0 60000 65536"/>
              <a:gd name="T9" fmla="*/ 0 60000 65536"/>
              <a:gd name="T10" fmla="*/ 0 60000 65536"/>
              <a:gd name="T11" fmla="*/ 0 60000 65536"/>
              <a:gd name="T12" fmla="*/ 0 w 204"/>
              <a:gd name="T13" fmla="*/ 0 h 335"/>
              <a:gd name="T14" fmla="*/ 204 w 204"/>
              <a:gd name="T15" fmla="*/ 335 h 335"/>
            </a:gdLst>
            <a:ahLst/>
            <a:cxnLst>
              <a:cxn ang="T8">
                <a:pos x="T0" y="T1"/>
              </a:cxn>
              <a:cxn ang="T9">
                <a:pos x="T2" y="T3"/>
              </a:cxn>
              <a:cxn ang="T10">
                <a:pos x="T4" y="T5"/>
              </a:cxn>
              <a:cxn ang="T11">
                <a:pos x="T6" y="T7"/>
              </a:cxn>
            </a:cxnLst>
            <a:rect l="T12" t="T13" r="T14" b="T15"/>
            <a:pathLst>
              <a:path w="204" h="335">
                <a:moveTo>
                  <a:pt x="0" y="335"/>
                </a:moveTo>
                <a:cubicBezTo>
                  <a:pt x="6" y="323"/>
                  <a:pt x="20" y="312"/>
                  <a:pt x="35" y="263"/>
                </a:cubicBezTo>
                <a:cubicBezTo>
                  <a:pt x="50" y="214"/>
                  <a:pt x="63" y="86"/>
                  <a:pt x="91" y="43"/>
                </a:cubicBezTo>
                <a:cubicBezTo>
                  <a:pt x="119" y="0"/>
                  <a:pt x="181" y="13"/>
                  <a:pt x="204" y="5"/>
                </a:cubicBez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75861" name="Freeform 89"/>
          <p:cNvSpPr>
            <a:spLocks/>
          </p:cNvSpPr>
          <p:nvPr/>
        </p:nvSpPr>
        <p:spPr bwMode="auto">
          <a:xfrm flipH="1">
            <a:off x="1828800" y="7315200"/>
            <a:ext cx="149225" cy="1289050"/>
          </a:xfrm>
          <a:custGeom>
            <a:avLst/>
            <a:gdLst>
              <a:gd name="T0" fmla="*/ 0 w 204"/>
              <a:gd name="T1" fmla="*/ 2147483647 h 335"/>
              <a:gd name="T2" fmla="*/ 2147483647 w 204"/>
              <a:gd name="T3" fmla="*/ 2147483647 h 335"/>
              <a:gd name="T4" fmla="*/ 2147483647 w 204"/>
              <a:gd name="T5" fmla="*/ 2147483647 h 335"/>
              <a:gd name="T6" fmla="*/ 2147483647 w 204"/>
              <a:gd name="T7" fmla="*/ 2147483647 h 335"/>
              <a:gd name="T8" fmla="*/ 0 60000 65536"/>
              <a:gd name="T9" fmla="*/ 0 60000 65536"/>
              <a:gd name="T10" fmla="*/ 0 60000 65536"/>
              <a:gd name="T11" fmla="*/ 0 60000 65536"/>
              <a:gd name="T12" fmla="*/ 0 w 204"/>
              <a:gd name="T13" fmla="*/ 0 h 335"/>
              <a:gd name="T14" fmla="*/ 204 w 204"/>
              <a:gd name="T15" fmla="*/ 335 h 335"/>
            </a:gdLst>
            <a:ahLst/>
            <a:cxnLst>
              <a:cxn ang="T8">
                <a:pos x="T0" y="T1"/>
              </a:cxn>
              <a:cxn ang="T9">
                <a:pos x="T2" y="T3"/>
              </a:cxn>
              <a:cxn ang="T10">
                <a:pos x="T4" y="T5"/>
              </a:cxn>
              <a:cxn ang="T11">
                <a:pos x="T6" y="T7"/>
              </a:cxn>
            </a:cxnLst>
            <a:rect l="T12" t="T13" r="T14" b="T15"/>
            <a:pathLst>
              <a:path w="204" h="335">
                <a:moveTo>
                  <a:pt x="0" y="335"/>
                </a:moveTo>
                <a:cubicBezTo>
                  <a:pt x="6" y="323"/>
                  <a:pt x="20" y="312"/>
                  <a:pt x="35" y="263"/>
                </a:cubicBezTo>
                <a:cubicBezTo>
                  <a:pt x="50" y="214"/>
                  <a:pt x="63" y="86"/>
                  <a:pt x="91" y="43"/>
                </a:cubicBezTo>
                <a:cubicBezTo>
                  <a:pt x="119" y="0"/>
                  <a:pt x="181" y="13"/>
                  <a:pt x="204" y="5"/>
                </a:cubicBezTo>
              </a:path>
            </a:pathLst>
          </a:custGeom>
          <a:noFill/>
          <a:ln w="9525">
            <a:solidFill>
              <a:schemeClr val="hlink"/>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cxnSp>
        <p:nvCxnSpPr>
          <p:cNvPr id="75862" name="AutoShape 90"/>
          <p:cNvCxnSpPr>
            <a:cxnSpLocks noChangeShapeType="1"/>
            <a:stCxn id="75875" idx="6"/>
            <a:endCxn id="75858" idx="0"/>
          </p:cNvCxnSpPr>
          <p:nvPr/>
        </p:nvCxnSpPr>
        <p:spPr bwMode="auto">
          <a:xfrm>
            <a:off x="1819275" y="7329488"/>
            <a:ext cx="1381125" cy="442912"/>
          </a:xfrm>
          <a:prstGeom prst="bentConnector2">
            <a:avLst/>
          </a:prstGeom>
          <a:noFill/>
          <a:ln w="19050">
            <a:solidFill>
              <a:schemeClr val="hlink"/>
            </a:solidFill>
            <a:miter lim="800000"/>
            <a:headEnd/>
            <a:tailEnd/>
          </a:ln>
          <a:extLst>
            <a:ext uri="{909E8E84-426E-40DD-AFC4-6F175D3DCCD1}">
              <a14:hiddenFill xmlns:a14="http://schemas.microsoft.com/office/drawing/2010/main">
                <a:noFill/>
              </a14:hiddenFill>
            </a:ext>
          </a:extLst>
        </p:spPr>
      </p:cxnSp>
      <p:sp>
        <p:nvSpPr>
          <p:cNvPr id="75863" name="Text Box 91"/>
          <p:cNvSpPr txBox="1">
            <a:spLocks noChangeArrowheads="1"/>
          </p:cNvSpPr>
          <p:nvPr/>
        </p:nvSpPr>
        <p:spPr bwMode="auto">
          <a:xfrm>
            <a:off x="3435350" y="8413750"/>
            <a:ext cx="425450" cy="219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lIns="182880" tIns="91440" rIns="182880" bIns="91440">
            <a:spAutoFit/>
          </a:bodyPr>
          <a:lstStyle>
            <a:lvl1pPr defTabSz="1828800" eaLnBrk="0" hangingPunct="0">
              <a:defRPr sz="1200">
                <a:solidFill>
                  <a:schemeClr val="tx1"/>
                </a:solidFill>
                <a:latin typeface="Arial" charset="0"/>
              </a:defRPr>
            </a:lvl1pPr>
            <a:lvl2pPr marL="742950" indent="-285750" defTabSz="1828800" eaLnBrk="0" hangingPunct="0">
              <a:defRPr sz="1200">
                <a:solidFill>
                  <a:schemeClr val="tx1"/>
                </a:solidFill>
                <a:latin typeface="Arial" charset="0"/>
              </a:defRPr>
            </a:lvl2pPr>
            <a:lvl3pPr marL="1143000" indent="-228600" defTabSz="1828800" eaLnBrk="0" hangingPunct="0">
              <a:defRPr sz="1200">
                <a:solidFill>
                  <a:schemeClr val="tx1"/>
                </a:solidFill>
                <a:latin typeface="Arial" charset="0"/>
              </a:defRPr>
            </a:lvl3pPr>
            <a:lvl4pPr marL="1600200" indent="-228600" defTabSz="1828800" eaLnBrk="0" hangingPunct="0">
              <a:defRPr sz="1200">
                <a:solidFill>
                  <a:schemeClr val="tx1"/>
                </a:solidFill>
                <a:latin typeface="Arial" charset="0"/>
              </a:defRPr>
            </a:lvl4pPr>
            <a:lvl5pPr marL="2057400" indent="-228600" defTabSz="1828800" eaLnBrk="0" hangingPunct="0">
              <a:defRPr sz="1200">
                <a:solidFill>
                  <a:schemeClr val="tx1"/>
                </a:solidFill>
                <a:latin typeface="Arial" charset="0"/>
              </a:defRPr>
            </a:lvl5pPr>
            <a:lvl6pPr marL="2514600" indent="-228600" algn="ctr" defTabSz="1828800" eaLnBrk="0" fontAlgn="base" hangingPunct="0">
              <a:spcBef>
                <a:spcPct val="0"/>
              </a:spcBef>
              <a:spcAft>
                <a:spcPct val="0"/>
              </a:spcAft>
              <a:defRPr sz="1200">
                <a:solidFill>
                  <a:schemeClr val="tx1"/>
                </a:solidFill>
                <a:latin typeface="Arial" charset="0"/>
              </a:defRPr>
            </a:lvl6pPr>
            <a:lvl7pPr marL="2971800" indent="-228600" algn="ctr" defTabSz="1828800" eaLnBrk="0" fontAlgn="base" hangingPunct="0">
              <a:spcBef>
                <a:spcPct val="0"/>
              </a:spcBef>
              <a:spcAft>
                <a:spcPct val="0"/>
              </a:spcAft>
              <a:defRPr sz="1200">
                <a:solidFill>
                  <a:schemeClr val="tx1"/>
                </a:solidFill>
                <a:latin typeface="Arial" charset="0"/>
              </a:defRPr>
            </a:lvl7pPr>
            <a:lvl8pPr marL="3429000" indent="-228600" algn="ctr" defTabSz="1828800" eaLnBrk="0" fontAlgn="base" hangingPunct="0">
              <a:spcBef>
                <a:spcPct val="0"/>
              </a:spcBef>
              <a:spcAft>
                <a:spcPct val="0"/>
              </a:spcAft>
              <a:defRPr sz="1200">
                <a:solidFill>
                  <a:schemeClr val="tx1"/>
                </a:solidFill>
                <a:latin typeface="Arial" charset="0"/>
              </a:defRPr>
            </a:lvl8pPr>
            <a:lvl9pPr marL="3886200" indent="-228600" algn="ctr" defTabSz="1828800" eaLnBrk="0" fontAlgn="base" hangingPunct="0">
              <a:spcBef>
                <a:spcPct val="0"/>
              </a:spcBef>
              <a:spcAft>
                <a:spcPct val="0"/>
              </a:spcAft>
              <a:defRPr sz="1200">
                <a:solidFill>
                  <a:schemeClr val="tx1"/>
                </a:solidFill>
                <a:latin typeface="Arial" charset="0"/>
              </a:defRPr>
            </a:lvl9pPr>
          </a:lstStyle>
          <a:p>
            <a:pPr algn="l" eaLnBrk="1" hangingPunct="1">
              <a:spcBef>
                <a:spcPct val="50000"/>
              </a:spcBef>
            </a:pPr>
            <a:r>
              <a:rPr lang="en-US" sz="400"/>
              <a:t> </a:t>
            </a:r>
          </a:p>
        </p:txBody>
      </p:sp>
      <p:cxnSp>
        <p:nvCxnSpPr>
          <p:cNvPr id="75864" name="AutoShape 92"/>
          <p:cNvCxnSpPr>
            <a:cxnSpLocks noChangeShapeType="1"/>
            <a:stCxn id="75872" idx="3"/>
            <a:endCxn id="75865" idx="0"/>
          </p:cNvCxnSpPr>
          <p:nvPr/>
        </p:nvCxnSpPr>
        <p:spPr bwMode="auto">
          <a:xfrm>
            <a:off x="15392400" y="3352800"/>
            <a:ext cx="533400" cy="6146800"/>
          </a:xfrm>
          <a:prstGeom prst="bentConnector2">
            <a:avLst/>
          </a:prstGeom>
          <a:noFill/>
          <a:ln w="38100">
            <a:solidFill>
              <a:srgbClr val="DBD600"/>
            </a:solidFill>
            <a:miter lim="800000"/>
            <a:headEnd/>
            <a:tailEnd/>
          </a:ln>
          <a:extLst>
            <a:ext uri="{909E8E84-426E-40DD-AFC4-6F175D3DCCD1}">
              <a14:hiddenFill xmlns:a14="http://schemas.microsoft.com/office/drawing/2010/main">
                <a:noFill/>
              </a14:hiddenFill>
            </a:ext>
          </a:extLst>
        </p:spPr>
      </p:cxnSp>
      <p:sp>
        <p:nvSpPr>
          <p:cNvPr id="75865" name="Text Box 93"/>
          <p:cNvSpPr txBox="1">
            <a:spLocks noChangeArrowheads="1"/>
          </p:cNvSpPr>
          <p:nvPr/>
        </p:nvSpPr>
        <p:spPr bwMode="auto">
          <a:xfrm>
            <a:off x="15697200" y="9499600"/>
            <a:ext cx="457200" cy="733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82880" tIns="91440" rIns="182880" bIns="91440">
            <a:spAutoFit/>
          </a:bodyPr>
          <a:lstStyle>
            <a:lvl1pPr defTabSz="1828800" eaLnBrk="0" hangingPunct="0">
              <a:defRPr sz="1200">
                <a:solidFill>
                  <a:schemeClr val="tx1"/>
                </a:solidFill>
                <a:latin typeface="Arial" charset="0"/>
              </a:defRPr>
            </a:lvl1pPr>
            <a:lvl2pPr marL="742950" indent="-285750" defTabSz="1828800" eaLnBrk="0" hangingPunct="0">
              <a:defRPr sz="1200">
                <a:solidFill>
                  <a:schemeClr val="tx1"/>
                </a:solidFill>
                <a:latin typeface="Arial" charset="0"/>
              </a:defRPr>
            </a:lvl2pPr>
            <a:lvl3pPr marL="1143000" indent="-228600" defTabSz="1828800" eaLnBrk="0" hangingPunct="0">
              <a:defRPr sz="1200">
                <a:solidFill>
                  <a:schemeClr val="tx1"/>
                </a:solidFill>
                <a:latin typeface="Arial" charset="0"/>
              </a:defRPr>
            </a:lvl3pPr>
            <a:lvl4pPr marL="1600200" indent="-228600" defTabSz="1828800" eaLnBrk="0" hangingPunct="0">
              <a:defRPr sz="1200">
                <a:solidFill>
                  <a:schemeClr val="tx1"/>
                </a:solidFill>
                <a:latin typeface="Arial" charset="0"/>
              </a:defRPr>
            </a:lvl4pPr>
            <a:lvl5pPr marL="2057400" indent="-228600" defTabSz="1828800" eaLnBrk="0" hangingPunct="0">
              <a:defRPr sz="1200">
                <a:solidFill>
                  <a:schemeClr val="tx1"/>
                </a:solidFill>
                <a:latin typeface="Arial" charset="0"/>
              </a:defRPr>
            </a:lvl5pPr>
            <a:lvl6pPr marL="2514600" indent="-228600" algn="ctr" defTabSz="1828800" eaLnBrk="0" fontAlgn="base" hangingPunct="0">
              <a:spcBef>
                <a:spcPct val="0"/>
              </a:spcBef>
              <a:spcAft>
                <a:spcPct val="0"/>
              </a:spcAft>
              <a:defRPr sz="1200">
                <a:solidFill>
                  <a:schemeClr val="tx1"/>
                </a:solidFill>
                <a:latin typeface="Arial" charset="0"/>
              </a:defRPr>
            </a:lvl6pPr>
            <a:lvl7pPr marL="2971800" indent="-228600" algn="ctr" defTabSz="1828800" eaLnBrk="0" fontAlgn="base" hangingPunct="0">
              <a:spcBef>
                <a:spcPct val="0"/>
              </a:spcBef>
              <a:spcAft>
                <a:spcPct val="0"/>
              </a:spcAft>
              <a:defRPr sz="1200">
                <a:solidFill>
                  <a:schemeClr val="tx1"/>
                </a:solidFill>
                <a:latin typeface="Arial" charset="0"/>
              </a:defRPr>
            </a:lvl7pPr>
            <a:lvl8pPr marL="3429000" indent="-228600" algn="ctr" defTabSz="1828800" eaLnBrk="0" fontAlgn="base" hangingPunct="0">
              <a:spcBef>
                <a:spcPct val="0"/>
              </a:spcBef>
              <a:spcAft>
                <a:spcPct val="0"/>
              </a:spcAft>
              <a:defRPr sz="1200">
                <a:solidFill>
                  <a:schemeClr val="tx1"/>
                </a:solidFill>
                <a:latin typeface="Arial" charset="0"/>
              </a:defRPr>
            </a:lvl8pPr>
            <a:lvl9pPr marL="3886200" indent="-228600" algn="ctr" defTabSz="1828800" eaLnBrk="0" fontAlgn="base" hangingPunct="0">
              <a:spcBef>
                <a:spcPct val="0"/>
              </a:spcBef>
              <a:spcAft>
                <a:spcPct val="0"/>
              </a:spcAft>
              <a:defRPr sz="1200">
                <a:solidFill>
                  <a:schemeClr val="tx1"/>
                </a:solidFill>
                <a:latin typeface="Arial" charset="0"/>
              </a:defRPr>
            </a:lvl9pPr>
          </a:lstStyle>
          <a:p>
            <a:pPr algn="l" eaLnBrk="1" hangingPunct="1">
              <a:spcBef>
                <a:spcPct val="50000"/>
              </a:spcBef>
            </a:pPr>
            <a:r>
              <a:rPr lang="en-US" sz="3600"/>
              <a:t> </a:t>
            </a:r>
          </a:p>
        </p:txBody>
      </p:sp>
      <p:sp>
        <p:nvSpPr>
          <p:cNvPr id="75866" name="Rectangle 94"/>
          <p:cNvSpPr>
            <a:spLocks noChangeArrowheads="1"/>
          </p:cNvSpPr>
          <p:nvPr/>
        </p:nvSpPr>
        <p:spPr bwMode="auto">
          <a:xfrm>
            <a:off x="15392400" y="2895600"/>
            <a:ext cx="1219200"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en-US"/>
          </a:p>
        </p:txBody>
      </p:sp>
      <p:cxnSp>
        <p:nvCxnSpPr>
          <p:cNvPr id="75867" name="AutoShape 95"/>
          <p:cNvCxnSpPr>
            <a:cxnSpLocks noChangeShapeType="1"/>
            <a:stCxn id="75791" idx="2"/>
            <a:endCxn id="75866" idx="1"/>
          </p:cNvCxnSpPr>
          <p:nvPr/>
        </p:nvCxnSpPr>
        <p:spPr bwMode="auto">
          <a:xfrm rot="10800000" flipH="1">
            <a:off x="7772400" y="3352800"/>
            <a:ext cx="7620000" cy="876300"/>
          </a:xfrm>
          <a:prstGeom prst="bentConnector3">
            <a:avLst>
              <a:gd name="adj1" fmla="val -3000"/>
            </a:avLst>
          </a:prstGeom>
          <a:noFill/>
          <a:ln w="38100">
            <a:solidFill>
              <a:srgbClr val="DBD600"/>
            </a:solidFill>
            <a:miter lim="800000"/>
            <a:headEnd type="triangle" w="med" len="med"/>
            <a:tailEnd/>
          </a:ln>
          <a:extLst>
            <a:ext uri="{909E8E84-426E-40DD-AFC4-6F175D3DCCD1}">
              <a14:hiddenFill xmlns:a14="http://schemas.microsoft.com/office/drawing/2010/main">
                <a:noFill/>
              </a14:hiddenFill>
            </a:ext>
          </a:extLst>
        </p:spPr>
      </p:cxnSp>
      <p:sp>
        <p:nvSpPr>
          <p:cNvPr id="75868" name="Oval 96"/>
          <p:cNvSpPr>
            <a:spLocks noChangeArrowheads="1"/>
          </p:cNvSpPr>
          <p:nvPr/>
        </p:nvSpPr>
        <p:spPr bwMode="auto">
          <a:xfrm>
            <a:off x="7797800" y="3454400"/>
            <a:ext cx="152400" cy="152400"/>
          </a:xfrm>
          <a:prstGeom prst="ellipse">
            <a:avLst/>
          </a:prstGeom>
          <a:solidFill>
            <a:schemeClr val="accent1"/>
          </a:solidFill>
          <a:ln w="9525">
            <a:solidFill>
              <a:schemeClr val="tx1"/>
            </a:solidFill>
            <a:round/>
            <a:headEnd/>
            <a:tailEnd/>
          </a:ln>
        </p:spPr>
        <p:txBody>
          <a:bodyPr wrap="none" anchor="ctr"/>
          <a:lstStyle/>
          <a:p>
            <a:endParaRPr lang="en-US"/>
          </a:p>
        </p:txBody>
      </p:sp>
      <p:cxnSp>
        <p:nvCxnSpPr>
          <p:cNvPr id="75869" name="AutoShape 97"/>
          <p:cNvCxnSpPr>
            <a:cxnSpLocks noChangeShapeType="1"/>
            <a:stCxn id="75870" idx="1"/>
            <a:endCxn id="75868" idx="2"/>
          </p:cNvCxnSpPr>
          <p:nvPr/>
        </p:nvCxnSpPr>
        <p:spPr bwMode="auto">
          <a:xfrm rot="10800000" flipH="1">
            <a:off x="7581900" y="3530600"/>
            <a:ext cx="215900" cy="4672013"/>
          </a:xfrm>
          <a:prstGeom prst="bentConnector3">
            <a:avLst>
              <a:gd name="adj1" fmla="val -105884"/>
            </a:avLst>
          </a:prstGeom>
          <a:noFill/>
          <a:ln w="38100">
            <a:solidFill>
              <a:srgbClr val="DBD600"/>
            </a:solidFill>
            <a:miter lim="800000"/>
            <a:headEnd type="triangle" w="med" len="med"/>
            <a:tailEnd/>
          </a:ln>
          <a:extLst>
            <a:ext uri="{909E8E84-426E-40DD-AFC4-6F175D3DCCD1}">
              <a14:hiddenFill xmlns:a14="http://schemas.microsoft.com/office/drawing/2010/main">
                <a:noFill/>
              </a14:hiddenFill>
            </a:ext>
          </a:extLst>
        </p:spPr>
      </p:cxnSp>
      <p:sp>
        <p:nvSpPr>
          <p:cNvPr id="75870" name="Text Box 98"/>
          <p:cNvSpPr txBox="1">
            <a:spLocks noChangeArrowheads="1"/>
          </p:cNvSpPr>
          <p:nvPr/>
        </p:nvSpPr>
        <p:spPr bwMode="auto">
          <a:xfrm>
            <a:off x="7581900" y="7835900"/>
            <a:ext cx="457200" cy="733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82880" tIns="91440" rIns="182880" bIns="91440">
            <a:spAutoFit/>
          </a:bodyPr>
          <a:lstStyle>
            <a:lvl1pPr defTabSz="1828800" eaLnBrk="0" hangingPunct="0">
              <a:defRPr sz="1200">
                <a:solidFill>
                  <a:schemeClr val="tx1"/>
                </a:solidFill>
                <a:latin typeface="Arial" charset="0"/>
              </a:defRPr>
            </a:lvl1pPr>
            <a:lvl2pPr marL="742950" indent="-285750" defTabSz="1828800" eaLnBrk="0" hangingPunct="0">
              <a:defRPr sz="1200">
                <a:solidFill>
                  <a:schemeClr val="tx1"/>
                </a:solidFill>
                <a:latin typeface="Arial" charset="0"/>
              </a:defRPr>
            </a:lvl2pPr>
            <a:lvl3pPr marL="1143000" indent="-228600" defTabSz="1828800" eaLnBrk="0" hangingPunct="0">
              <a:defRPr sz="1200">
                <a:solidFill>
                  <a:schemeClr val="tx1"/>
                </a:solidFill>
                <a:latin typeface="Arial" charset="0"/>
              </a:defRPr>
            </a:lvl3pPr>
            <a:lvl4pPr marL="1600200" indent="-228600" defTabSz="1828800" eaLnBrk="0" hangingPunct="0">
              <a:defRPr sz="1200">
                <a:solidFill>
                  <a:schemeClr val="tx1"/>
                </a:solidFill>
                <a:latin typeface="Arial" charset="0"/>
              </a:defRPr>
            </a:lvl4pPr>
            <a:lvl5pPr marL="2057400" indent="-228600" defTabSz="1828800" eaLnBrk="0" hangingPunct="0">
              <a:defRPr sz="1200">
                <a:solidFill>
                  <a:schemeClr val="tx1"/>
                </a:solidFill>
                <a:latin typeface="Arial" charset="0"/>
              </a:defRPr>
            </a:lvl5pPr>
            <a:lvl6pPr marL="2514600" indent="-228600" algn="ctr" defTabSz="1828800" eaLnBrk="0" fontAlgn="base" hangingPunct="0">
              <a:spcBef>
                <a:spcPct val="0"/>
              </a:spcBef>
              <a:spcAft>
                <a:spcPct val="0"/>
              </a:spcAft>
              <a:defRPr sz="1200">
                <a:solidFill>
                  <a:schemeClr val="tx1"/>
                </a:solidFill>
                <a:latin typeface="Arial" charset="0"/>
              </a:defRPr>
            </a:lvl6pPr>
            <a:lvl7pPr marL="2971800" indent="-228600" algn="ctr" defTabSz="1828800" eaLnBrk="0" fontAlgn="base" hangingPunct="0">
              <a:spcBef>
                <a:spcPct val="0"/>
              </a:spcBef>
              <a:spcAft>
                <a:spcPct val="0"/>
              </a:spcAft>
              <a:defRPr sz="1200">
                <a:solidFill>
                  <a:schemeClr val="tx1"/>
                </a:solidFill>
                <a:latin typeface="Arial" charset="0"/>
              </a:defRPr>
            </a:lvl7pPr>
            <a:lvl8pPr marL="3429000" indent="-228600" algn="ctr" defTabSz="1828800" eaLnBrk="0" fontAlgn="base" hangingPunct="0">
              <a:spcBef>
                <a:spcPct val="0"/>
              </a:spcBef>
              <a:spcAft>
                <a:spcPct val="0"/>
              </a:spcAft>
              <a:defRPr sz="1200">
                <a:solidFill>
                  <a:schemeClr val="tx1"/>
                </a:solidFill>
                <a:latin typeface="Arial" charset="0"/>
              </a:defRPr>
            </a:lvl8pPr>
            <a:lvl9pPr marL="3886200" indent="-228600" algn="ctr" defTabSz="1828800" eaLnBrk="0" fontAlgn="base" hangingPunct="0">
              <a:spcBef>
                <a:spcPct val="0"/>
              </a:spcBef>
              <a:spcAft>
                <a:spcPct val="0"/>
              </a:spcAft>
              <a:defRPr sz="1200">
                <a:solidFill>
                  <a:schemeClr val="tx1"/>
                </a:solidFill>
                <a:latin typeface="Arial" charset="0"/>
              </a:defRPr>
            </a:lvl9pPr>
          </a:lstStyle>
          <a:p>
            <a:pPr algn="l" eaLnBrk="1" hangingPunct="1">
              <a:spcBef>
                <a:spcPct val="50000"/>
              </a:spcBef>
            </a:pPr>
            <a:r>
              <a:rPr lang="en-US" sz="3600"/>
              <a:t> </a:t>
            </a:r>
          </a:p>
        </p:txBody>
      </p:sp>
      <p:cxnSp>
        <p:nvCxnSpPr>
          <p:cNvPr id="75871" name="AutoShape 99"/>
          <p:cNvCxnSpPr>
            <a:cxnSpLocks noChangeShapeType="1"/>
            <a:stCxn id="75783" idx="3"/>
            <a:endCxn id="75833" idx="6"/>
          </p:cNvCxnSpPr>
          <p:nvPr/>
        </p:nvCxnSpPr>
        <p:spPr bwMode="auto">
          <a:xfrm flipH="1" flipV="1">
            <a:off x="10210800" y="7543800"/>
            <a:ext cx="488950" cy="2111375"/>
          </a:xfrm>
          <a:prstGeom prst="bentConnector3">
            <a:avLst>
              <a:gd name="adj1" fmla="val -46755"/>
            </a:avLst>
          </a:prstGeom>
          <a:noFill/>
          <a:ln w="38100">
            <a:solidFill>
              <a:srgbClr val="CC0000"/>
            </a:solidFill>
            <a:miter lim="800000"/>
            <a:headEnd type="triangle" w="med" len="med"/>
            <a:tailEnd/>
          </a:ln>
          <a:extLst>
            <a:ext uri="{909E8E84-426E-40DD-AFC4-6F175D3DCCD1}">
              <a14:hiddenFill xmlns:a14="http://schemas.microsoft.com/office/drawing/2010/main">
                <a:noFill/>
              </a14:hiddenFill>
            </a:ext>
          </a:extLst>
        </p:spPr>
      </p:cxnSp>
      <p:sp>
        <p:nvSpPr>
          <p:cNvPr id="75872" name="Rectangle 100"/>
          <p:cNvSpPr>
            <a:spLocks noChangeArrowheads="1"/>
          </p:cNvSpPr>
          <p:nvPr/>
        </p:nvSpPr>
        <p:spPr bwMode="auto">
          <a:xfrm>
            <a:off x="14173200" y="2895600"/>
            <a:ext cx="1219200"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en-US"/>
          </a:p>
        </p:txBody>
      </p:sp>
    </p:spTree>
  </p:cSld>
  <p:clrMapOvr>
    <a:masterClrMapping/>
  </p:clrMapOvr>
  <p:timing>
    <p:tnLst>
      <p:par>
        <p:cTn id="1" dur="indefinite" restart="never" nodeType="tmRoot"/>
      </p:par>
    </p:tn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82" name="Rectangle 2"/>
          <p:cNvSpPr>
            <a:spLocks noChangeArrowheads="1"/>
          </p:cNvSpPr>
          <p:nvPr/>
        </p:nvSpPr>
        <p:spPr bwMode="auto">
          <a:xfrm>
            <a:off x="6753225" y="273050"/>
            <a:ext cx="4724400" cy="609600"/>
          </a:xfrm>
          <a:prstGeom prst="rect">
            <a:avLst/>
          </a:prstGeom>
          <a:gradFill rotWithShape="1">
            <a:gsLst>
              <a:gs pos="0">
                <a:schemeClr val="bg2"/>
              </a:gs>
              <a:gs pos="50000">
                <a:schemeClr val="bg2">
                  <a:gamma/>
                  <a:shade val="46275"/>
                  <a:invGamma/>
                </a:schemeClr>
              </a:gs>
              <a:gs pos="100000">
                <a:schemeClr val="bg2"/>
              </a:gs>
            </a:gsLst>
            <a:lin ang="0" scaled="1"/>
          </a:gradFill>
          <a:ln w="9525">
            <a:solidFill>
              <a:schemeClr val="tx1"/>
            </a:solidFill>
            <a:miter lim="800000"/>
            <a:headEnd/>
            <a:tailEnd/>
          </a:ln>
          <a:effectLst/>
          <a:extLst/>
        </p:spPr>
        <p:txBody>
          <a:bodyPr wrap="none" lIns="182880" tIns="91440" rIns="182880" bIns="91440" anchor="ctr"/>
          <a:lstStyle/>
          <a:p>
            <a:pPr defTabSz="1828800">
              <a:defRPr/>
            </a:pPr>
            <a:r>
              <a:rPr lang="en-US" sz="2400" b="1">
                <a:solidFill>
                  <a:schemeClr val="bg1"/>
                </a:solidFill>
              </a:rPr>
              <a:t>Stimulator Circuit</a:t>
            </a:r>
          </a:p>
        </p:txBody>
      </p:sp>
      <p:sp>
        <p:nvSpPr>
          <p:cNvPr id="76803" name="Rectangle 3"/>
          <p:cNvSpPr>
            <a:spLocks noChangeArrowheads="1"/>
          </p:cNvSpPr>
          <p:nvPr/>
        </p:nvSpPr>
        <p:spPr bwMode="auto">
          <a:xfrm>
            <a:off x="4105275" y="2895600"/>
            <a:ext cx="9086850" cy="6248400"/>
          </a:xfrm>
          <a:prstGeom prst="rect">
            <a:avLst/>
          </a:prstGeom>
          <a:solidFill>
            <a:schemeClr val="bg1">
              <a:alpha val="70195"/>
            </a:schemeClr>
          </a:solidFill>
          <a:ln w="9525">
            <a:solidFill>
              <a:schemeClr val="tx1"/>
            </a:solidFill>
            <a:miter lim="800000"/>
            <a:headEnd/>
            <a:tailEnd/>
          </a:ln>
        </p:spPr>
        <p:txBody>
          <a:bodyPr wrap="none" lIns="182880" tIns="91440" rIns="182880" bIns="91440" anchor="ctr"/>
          <a:lstStyle/>
          <a:p>
            <a:pPr defTabSz="1828800"/>
            <a:r>
              <a:rPr lang="en-US" sz="2400"/>
              <a:t>Stimulator</a:t>
            </a:r>
          </a:p>
        </p:txBody>
      </p:sp>
      <p:sp>
        <p:nvSpPr>
          <p:cNvPr id="76804" name="Text Box 4"/>
          <p:cNvSpPr txBox="1">
            <a:spLocks noChangeArrowheads="1"/>
          </p:cNvSpPr>
          <p:nvPr/>
        </p:nvSpPr>
        <p:spPr bwMode="auto">
          <a:xfrm>
            <a:off x="2286000" y="4441825"/>
            <a:ext cx="4327525" cy="458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82880" tIns="91440" rIns="182880" bIns="91440">
            <a:spAutoFit/>
          </a:bodyPr>
          <a:lstStyle>
            <a:lvl1pPr defTabSz="1828800" eaLnBrk="0" hangingPunct="0">
              <a:defRPr sz="1200">
                <a:solidFill>
                  <a:schemeClr val="tx1"/>
                </a:solidFill>
                <a:latin typeface="Arial" charset="0"/>
              </a:defRPr>
            </a:lvl1pPr>
            <a:lvl2pPr marL="742950" indent="-285750" defTabSz="1828800" eaLnBrk="0" hangingPunct="0">
              <a:defRPr sz="1200">
                <a:solidFill>
                  <a:schemeClr val="tx1"/>
                </a:solidFill>
                <a:latin typeface="Arial" charset="0"/>
              </a:defRPr>
            </a:lvl2pPr>
            <a:lvl3pPr marL="1143000" indent="-228600" defTabSz="1828800" eaLnBrk="0" hangingPunct="0">
              <a:defRPr sz="1200">
                <a:solidFill>
                  <a:schemeClr val="tx1"/>
                </a:solidFill>
                <a:latin typeface="Arial" charset="0"/>
              </a:defRPr>
            </a:lvl3pPr>
            <a:lvl4pPr marL="1600200" indent="-228600" defTabSz="1828800" eaLnBrk="0" hangingPunct="0">
              <a:defRPr sz="1200">
                <a:solidFill>
                  <a:schemeClr val="tx1"/>
                </a:solidFill>
                <a:latin typeface="Arial" charset="0"/>
              </a:defRPr>
            </a:lvl4pPr>
            <a:lvl5pPr marL="2057400" indent="-228600" defTabSz="1828800" eaLnBrk="0" hangingPunct="0">
              <a:defRPr sz="1200">
                <a:solidFill>
                  <a:schemeClr val="tx1"/>
                </a:solidFill>
                <a:latin typeface="Arial" charset="0"/>
              </a:defRPr>
            </a:lvl5pPr>
            <a:lvl6pPr marL="2514600" indent="-228600" algn="ctr" defTabSz="1828800" eaLnBrk="0" fontAlgn="base" hangingPunct="0">
              <a:spcBef>
                <a:spcPct val="0"/>
              </a:spcBef>
              <a:spcAft>
                <a:spcPct val="0"/>
              </a:spcAft>
              <a:defRPr sz="1200">
                <a:solidFill>
                  <a:schemeClr val="tx1"/>
                </a:solidFill>
                <a:latin typeface="Arial" charset="0"/>
              </a:defRPr>
            </a:lvl6pPr>
            <a:lvl7pPr marL="2971800" indent="-228600" algn="ctr" defTabSz="1828800" eaLnBrk="0" fontAlgn="base" hangingPunct="0">
              <a:spcBef>
                <a:spcPct val="0"/>
              </a:spcBef>
              <a:spcAft>
                <a:spcPct val="0"/>
              </a:spcAft>
              <a:defRPr sz="1200">
                <a:solidFill>
                  <a:schemeClr val="tx1"/>
                </a:solidFill>
                <a:latin typeface="Arial" charset="0"/>
              </a:defRPr>
            </a:lvl7pPr>
            <a:lvl8pPr marL="3429000" indent="-228600" algn="ctr" defTabSz="1828800" eaLnBrk="0" fontAlgn="base" hangingPunct="0">
              <a:spcBef>
                <a:spcPct val="0"/>
              </a:spcBef>
              <a:spcAft>
                <a:spcPct val="0"/>
              </a:spcAft>
              <a:defRPr sz="1200">
                <a:solidFill>
                  <a:schemeClr val="tx1"/>
                </a:solidFill>
                <a:latin typeface="Arial" charset="0"/>
              </a:defRPr>
            </a:lvl8pPr>
            <a:lvl9pPr marL="3886200" indent="-228600" algn="ctr" defTabSz="1828800" eaLnBrk="0" fontAlgn="base" hangingPunct="0">
              <a:spcBef>
                <a:spcPct val="0"/>
              </a:spcBef>
              <a:spcAft>
                <a:spcPct val="0"/>
              </a:spcAft>
              <a:defRPr sz="1200">
                <a:solidFill>
                  <a:schemeClr val="tx1"/>
                </a:solidFill>
                <a:latin typeface="Arial" charset="0"/>
              </a:defRPr>
            </a:lvl9pPr>
          </a:lstStyle>
          <a:p>
            <a:pPr eaLnBrk="1" hangingPunct="1">
              <a:spcBef>
                <a:spcPct val="50000"/>
              </a:spcBef>
            </a:pPr>
            <a:r>
              <a:rPr lang="en-US" sz="1800"/>
              <a:t>Synch IN</a:t>
            </a:r>
          </a:p>
        </p:txBody>
      </p:sp>
      <p:sp>
        <p:nvSpPr>
          <p:cNvPr id="76805" name="Oval 5"/>
          <p:cNvSpPr>
            <a:spLocks noChangeArrowheads="1"/>
          </p:cNvSpPr>
          <p:nvPr/>
        </p:nvSpPr>
        <p:spPr bwMode="auto">
          <a:xfrm>
            <a:off x="4883150" y="6197600"/>
            <a:ext cx="431800" cy="431800"/>
          </a:xfrm>
          <a:prstGeom prst="ellipse">
            <a:avLst/>
          </a:prstGeom>
          <a:solidFill>
            <a:schemeClr val="accent1"/>
          </a:solidFill>
          <a:ln w="9525">
            <a:solidFill>
              <a:schemeClr val="tx1"/>
            </a:solidFill>
            <a:round/>
            <a:headEnd/>
            <a:tailEnd/>
          </a:ln>
        </p:spPr>
        <p:txBody>
          <a:bodyPr wrap="none" anchor="ctr"/>
          <a:lstStyle/>
          <a:p>
            <a:endParaRPr lang="en-US"/>
          </a:p>
        </p:txBody>
      </p:sp>
      <p:sp>
        <p:nvSpPr>
          <p:cNvPr id="76806" name="Oval 6"/>
          <p:cNvSpPr>
            <a:spLocks noChangeArrowheads="1"/>
          </p:cNvSpPr>
          <p:nvPr/>
        </p:nvSpPr>
        <p:spPr bwMode="auto">
          <a:xfrm>
            <a:off x="4883150" y="6978650"/>
            <a:ext cx="431800" cy="431800"/>
          </a:xfrm>
          <a:prstGeom prst="ellipse">
            <a:avLst/>
          </a:prstGeom>
          <a:solidFill>
            <a:schemeClr val="accent1"/>
          </a:solidFill>
          <a:ln w="9525">
            <a:solidFill>
              <a:schemeClr val="tx1"/>
            </a:solidFill>
            <a:round/>
            <a:headEnd/>
            <a:tailEnd/>
          </a:ln>
        </p:spPr>
        <p:txBody>
          <a:bodyPr wrap="none" anchor="ctr"/>
          <a:lstStyle/>
          <a:p>
            <a:endParaRPr lang="en-US"/>
          </a:p>
        </p:txBody>
      </p:sp>
      <p:sp>
        <p:nvSpPr>
          <p:cNvPr id="76807" name="Oval 7"/>
          <p:cNvSpPr>
            <a:spLocks noChangeArrowheads="1"/>
          </p:cNvSpPr>
          <p:nvPr/>
        </p:nvSpPr>
        <p:spPr bwMode="auto">
          <a:xfrm>
            <a:off x="12236450" y="4635500"/>
            <a:ext cx="431800" cy="431800"/>
          </a:xfrm>
          <a:prstGeom prst="ellipse">
            <a:avLst/>
          </a:prstGeom>
          <a:solidFill>
            <a:schemeClr val="accent1"/>
          </a:solidFill>
          <a:ln w="9525">
            <a:solidFill>
              <a:schemeClr val="tx1"/>
            </a:solidFill>
            <a:round/>
            <a:headEnd/>
            <a:tailEnd/>
          </a:ln>
        </p:spPr>
        <p:txBody>
          <a:bodyPr wrap="none" anchor="ctr"/>
          <a:lstStyle/>
          <a:p>
            <a:endParaRPr lang="en-US"/>
          </a:p>
        </p:txBody>
      </p:sp>
      <p:sp>
        <p:nvSpPr>
          <p:cNvPr id="76808" name="Oval 8"/>
          <p:cNvSpPr>
            <a:spLocks noChangeArrowheads="1"/>
          </p:cNvSpPr>
          <p:nvPr/>
        </p:nvSpPr>
        <p:spPr bwMode="auto">
          <a:xfrm>
            <a:off x="12236450" y="6978650"/>
            <a:ext cx="431800" cy="431800"/>
          </a:xfrm>
          <a:prstGeom prst="ellipse">
            <a:avLst/>
          </a:prstGeom>
          <a:solidFill>
            <a:schemeClr val="accent1"/>
          </a:solidFill>
          <a:ln w="9525">
            <a:solidFill>
              <a:schemeClr val="tx1"/>
            </a:solidFill>
            <a:round/>
            <a:headEnd/>
            <a:tailEnd/>
          </a:ln>
        </p:spPr>
        <p:txBody>
          <a:bodyPr wrap="none" anchor="ctr"/>
          <a:lstStyle/>
          <a:p>
            <a:endParaRPr lang="en-US"/>
          </a:p>
        </p:txBody>
      </p:sp>
      <p:sp>
        <p:nvSpPr>
          <p:cNvPr id="76809" name="Text Box 9"/>
          <p:cNvSpPr txBox="1">
            <a:spLocks noChangeArrowheads="1"/>
          </p:cNvSpPr>
          <p:nvPr/>
        </p:nvSpPr>
        <p:spPr bwMode="auto">
          <a:xfrm>
            <a:off x="11369675" y="3921125"/>
            <a:ext cx="4327525" cy="458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82880" tIns="91440" rIns="182880" bIns="91440">
            <a:spAutoFit/>
          </a:bodyPr>
          <a:lstStyle>
            <a:lvl1pPr defTabSz="1828800" eaLnBrk="0" hangingPunct="0">
              <a:defRPr sz="1200">
                <a:solidFill>
                  <a:schemeClr val="tx1"/>
                </a:solidFill>
                <a:latin typeface="Arial" charset="0"/>
              </a:defRPr>
            </a:lvl1pPr>
            <a:lvl2pPr marL="742950" indent="-285750" defTabSz="1828800" eaLnBrk="0" hangingPunct="0">
              <a:defRPr sz="1200">
                <a:solidFill>
                  <a:schemeClr val="tx1"/>
                </a:solidFill>
                <a:latin typeface="Arial" charset="0"/>
              </a:defRPr>
            </a:lvl2pPr>
            <a:lvl3pPr marL="1143000" indent="-228600" defTabSz="1828800" eaLnBrk="0" hangingPunct="0">
              <a:defRPr sz="1200">
                <a:solidFill>
                  <a:schemeClr val="tx1"/>
                </a:solidFill>
                <a:latin typeface="Arial" charset="0"/>
              </a:defRPr>
            </a:lvl3pPr>
            <a:lvl4pPr marL="1600200" indent="-228600" defTabSz="1828800" eaLnBrk="0" hangingPunct="0">
              <a:defRPr sz="1200">
                <a:solidFill>
                  <a:schemeClr val="tx1"/>
                </a:solidFill>
                <a:latin typeface="Arial" charset="0"/>
              </a:defRPr>
            </a:lvl4pPr>
            <a:lvl5pPr marL="2057400" indent="-228600" defTabSz="1828800" eaLnBrk="0" hangingPunct="0">
              <a:defRPr sz="1200">
                <a:solidFill>
                  <a:schemeClr val="tx1"/>
                </a:solidFill>
                <a:latin typeface="Arial" charset="0"/>
              </a:defRPr>
            </a:lvl5pPr>
            <a:lvl6pPr marL="2514600" indent="-228600" algn="ctr" defTabSz="1828800" eaLnBrk="0" fontAlgn="base" hangingPunct="0">
              <a:spcBef>
                <a:spcPct val="0"/>
              </a:spcBef>
              <a:spcAft>
                <a:spcPct val="0"/>
              </a:spcAft>
              <a:defRPr sz="1200">
                <a:solidFill>
                  <a:schemeClr val="tx1"/>
                </a:solidFill>
                <a:latin typeface="Arial" charset="0"/>
              </a:defRPr>
            </a:lvl6pPr>
            <a:lvl7pPr marL="2971800" indent="-228600" algn="ctr" defTabSz="1828800" eaLnBrk="0" fontAlgn="base" hangingPunct="0">
              <a:spcBef>
                <a:spcPct val="0"/>
              </a:spcBef>
              <a:spcAft>
                <a:spcPct val="0"/>
              </a:spcAft>
              <a:defRPr sz="1200">
                <a:solidFill>
                  <a:schemeClr val="tx1"/>
                </a:solidFill>
                <a:latin typeface="Arial" charset="0"/>
              </a:defRPr>
            </a:lvl7pPr>
            <a:lvl8pPr marL="3429000" indent="-228600" algn="ctr" defTabSz="1828800" eaLnBrk="0" fontAlgn="base" hangingPunct="0">
              <a:spcBef>
                <a:spcPct val="0"/>
              </a:spcBef>
              <a:spcAft>
                <a:spcPct val="0"/>
              </a:spcAft>
              <a:defRPr sz="1200">
                <a:solidFill>
                  <a:schemeClr val="tx1"/>
                </a:solidFill>
                <a:latin typeface="Arial" charset="0"/>
              </a:defRPr>
            </a:lvl8pPr>
            <a:lvl9pPr marL="3886200" indent="-228600" algn="ctr" defTabSz="1828800" eaLnBrk="0" fontAlgn="base" hangingPunct="0">
              <a:spcBef>
                <a:spcPct val="0"/>
              </a:spcBef>
              <a:spcAft>
                <a:spcPct val="0"/>
              </a:spcAft>
              <a:defRPr sz="1200">
                <a:solidFill>
                  <a:schemeClr val="tx1"/>
                </a:solidFill>
                <a:latin typeface="Arial" charset="0"/>
              </a:defRPr>
            </a:lvl9pPr>
          </a:lstStyle>
          <a:p>
            <a:pPr eaLnBrk="1" hangingPunct="1">
              <a:spcBef>
                <a:spcPct val="50000"/>
              </a:spcBef>
            </a:pPr>
            <a:r>
              <a:rPr lang="en-US" sz="1800"/>
              <a:t>OUT</a:t>
            </a:r>
          </a:p>
        </p:txBody>
      </p:sp>
      <p:sp>
        <p:nvSpPr>
          <p:cNvPr id="76810" name="Text Box 10"/>
          <p:cNvSpPr txBox="1">
            <a:spLocks noChangeArrowheads="1"/>
          </p:cNvSpPr>
          <p:nvPr/>
        </p:nvSpPr>
        <p:spPr bwMode="auto">
          <a:xfrm>
            <a:off x="11369675" y="6264275"/>
            <a:ext cx="4327525" cy="458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82880" tIns="91440" rIns="182880" bIns="91440">
            <a:spAutoFit/>
          </a:bodyPr>
          <a:lstStyle>
            <a:lvl1pPr defTabSz="1828800" eaLnBrk="0" hangingPunct="0">
              <a:defRPr sz="1200">
                <a:solidFill>
                  <a:schemeClr val="tx1"/>
                </a:solidFill>
                <a:latin typeface="Arial" charset="0"/>
              </a:defRPr>
            </a:lvl1pPr>
            <a:lvl2pPr marL="742950" indent="-285750" defTabSz="1828800" eaLnBrk="0" hangingPunct="0">
              <a:defRPr sz="1200">
                <a:solidFill>
                  <a:schemeClr val="tx1"/>
                </a:solidFill>
                <a:latin typeface="Arial" charset="0"/>
              </a:defRPr>
            </a:lvl2pPr>
            <a:lvl3pPr marL="1143000" indent="-228600" defTabSz="1828800" eaLnBrk="0" hangingPunct="0">
              <a:defRPr sz="1200">
                <a:solidFill>
                  <a:schemeClr val="tx1"/>
                </a:solidFill>
                <a:latin typeface="Arial" charset="0"/>
              </a:defRPr>
            </a:lvl3pPr>
            <a:lvl4pPr marL="1600200" indent="-228600" defTabSz="1828800" eaLnBrk="0" hangingPunct="0">
              <a:defRPr sz="1200">
                <a:solidFill>
                  <a:schemeClr val="tx1"/>
                </a:solidFill>
                <a:latin typeface="Arial" charset="0"/>
              </a:defRPr>
            </a:lvl4pPr>
            <a:lvl5pPr marL="2057400" indent="-228600" defTabSz="1828800" eaLnBrk="0" hangingPunct="0">
              <a:defRPr sz="1200">
                <a:solidFill>
                  <a:schemeClr val="tx1"/>
                </a:solidFill>
                <a:latin typeface="Arial" charset="0"/>
              </a:defRPr>
            </a:lvl5pPr>
            <a:lvl6pPr marL="2514600" indent="-228600" algn="ctr" defTabSz="1828800" eaLnBrk="0" fontAlgn="base" hangingPunct="0">
              <a:spcBef>
                <a:spcPct val="0"/>
              </a:spcBef>
              <a:spcAft>
                <a:spcPct val="0"/>
              </a:spcAft>
              <a:defRPr sz="1200">
                <a:solidFill>
                  <a:schemeClr val="tx1"/>
                </a:solidFill>
                <a:latin typeface="Arial" charset="0"/>
              </a:defRPr>
            </a:lvl6pPr>
            <a:lvl7pPr marL="2971800" indent="-228600" algn="ctr" defTabSz="1828800" eaLnBrk="0" fontAlgn="base" hangingPunct="0">
              <a:spcBef>
                <a:spcPct val="0"/>
              </a:spcBef>
              <a:spcAft>
                <a:spcPct val="0"/>
              </a:spcAft>
              <a:defRPr sz="1200">
                <a:solidFill>
                  <a:schemeClr val="tx1"/>
                </a:solidFill>
                <a:latin typeface="Arial" charset="0"/>
              </a:defRPr>
            </a:lvl7pPr>
            <a:lvl8pPr marL="3429000" indent="-228600" algn="ctr" defTabSz="1828800" eaLnBrk="0" fontAlgn="base" hangingPunct="0">
              <a:spcBef>
                <a:spcPct val="0"/>
              </a:spcBef>
              <a:spcAft>
                <a:spcPct val="0"/>
              </a:spcAft>
              <a:defRPr sz="1200">
                <a:solidFill>
                  <a:schemeClr val="tx1"/>
                </a:solidFill>
                <a:latin typeface="Arial" charset="0"/>
              </a:defRPr>
            </a:lvl8pPr>
            <a:lvl9pPr marL="3886200" indent="-228600" algn="ctr" defTabSz="1828800" eaLnBrk="0" fontAlgn="base" hangingPunct="0">
              <a:spcBef>
                <a:spcPct val="0"/>
              </a:spcBef>
              <a:spcAft>
                <a:spcPct val="0"/>
              </a:spcAft>
              <a:defRPr sz="1200">
                <a:solidFill>
                  <a:schemeClr val="tx1"/>
                </a:solidFill>
                <a:latin typeface="Arial" charset="0"/>
              </a:defRPr>
            </a:lvl9pPr>
          </a:lstStyle>
          <a:p>
            <a:pPr eaLnBrk="1" hangingPunct="1">
              <a:spcBef>
                <a:spcPct val="50000"/>
              </a:spcBef>
            </a:pPr>
            <a:r>
              <a:rPr lang="en-US" sz="1800"/>
              <a:t>OUT</a:t>
            </a:r>
          </a:p>
        </p:txBody>
      </p:sp>
      <p:sp>
        <p:nvSpPr>
          <p:cNvPr id="76811" name="Text Box 11"/>
          <p:cNvSpPr txBox="1">
            <a:spLocks noChangeArrowheads="1"/>
          </p:cNvSpPr>
          <p:nvPr/>
        </p:nvSpPr>
        <p:spPr bwMode="auto">
          <a:xfrm>
            <a:off x="1066800" y="10972800"/>
            <a:ext cx="4327525" cy="1860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82880" tIns="91440" rIns="182880" bIns="91440">
            <a:spAutoFit/>
          </a:bodyPr>
          <a:lstStyle>
            <a:lvl1pPr defTabSz="1828800" eaLnBrk="0" hangingPunct="0">
              <a:defRPr sz="1200">
                <a:solidFill>
                  <a:schemeClr val="tx1"/>
                </a:solidFill>
                <a:latin typeface="Arial" charset="0"/>
              </a:defRPr>
            </a:lvl1pPr>
            <a:lvl2pPr marL="742950" indent="-285750" defTabSz="1828800" eaLnBrk="0" hangingPunct="0">
              <a:defRPr sz="1200">
                <a:solidFill>
                  <a:schemeClr val="tx1"/>
                </a:solidFill>
                <a:latin typeface="Arial" charset="0"/>
              </a:defRPr>
            </a:lvl2pPr>
            <a:lvl3pPr marL="1143000" indent="-228600" defTabSz="1828800" eaLnBrk="0" hangingPunct="0">
              <a:defRPr sz="1200">
                <a:solidFill>
                  <a:schemeClr val="tx1"/>
                </a:solidFill>
                <a:latin typeface="Arial" charset="0"/>
              </a:defRPr>
            </a:lvl3pPr>
            <a:lvl4pPr marL="1600200" indent="-228600" defTabSz="1828800" eaLnBrk="0" hangingPunct="0">
              <a:defRPr sz="1200">
                <a:solidFill>
                  <a:schemeClr val="tx1"/>
                </a:solidFill>
                <a:latin typeface="Arial" charset="0"/>
              </a:defRPr>
            </a:lvl4pPr>
            <a:lvl5pPr marL="2057400" indent="-228600" defTabSz="1828800" eaLnBrk="0" hangingPunct="0">
              <a:defRPr sz="1200">
                <a:solidFill>
                  <a:schemeClr val="tx1"/>
                </a:solidFill>
                <a:latin typeface="Arial" charset="0"/>
              </a:defRPr>
            </a:lvl5pPr>
            <a:lvl6pPr marL="2514600" indent="-228600" algn="ctr" defTabSz="1828800" eaLnBrk="0" fontAlgn="base" hangingPunct="0">
              <a:spcBef>
                <a:spcPct val="0"/>
              </a:spcBef>
              <a:spcAft>
                <a:spcPct val="0"/>
              </a:spcAft>
              <a:defRPr sz="1200">
                <a:solidFill>
                  <a:schemeClr val="tx1"/>
                </a:solidFill>
                <a:latin typeface="Arial" charset="0"/>
              </a:defRPr>
            </a:lvl6pPr>
            <a:lvl7pPr marL="2971800" indent="-228600" algn="ctr" defTabSz="1828800" eaLnBrk="0" fontAlgn="base" hangingPunct="0">
              <a:spcBef>
                <a:spcPct val="0"/>
              </a:spcBef>
              <a:spcAft>
                <a:spcPct val="0"/>
              </a:spcAft>
              <a:defRPr sz="1200">
                <a:solidFill>
                  <a:schemeClr val="tx1"/>
                </a:solidFill>
                <a:latin typeface="Arial" charset="0"/>
              </a:defRPr>
            </a:lvl7pPr>
            <a:lvl8pPr marL="3429000" indent="-228600" algn="ctr" defTabSz="1828800" eaLnBrk="0" fontAlgn="base" hangingPunct="0">
              <a:spcBef>
                <a:spcPct val="0"/>
              </a:spcBef>
              <a:spcAft>
                <a:spcPct val="0"/>
              </a:spcAft>
              <a:defRPr sz="1200">
                <a:solidFill>
                  <a:schemeClr val="tx1"/>
                </a:solidFill>
                <a:latin typeface="Arial" charset="0"/>
              </a:defRPr>
            </a:lvl8pPr>
            <a:lvl9pPr marL="3886200" indent="-228600" algn="ctr" defTabSz="1828800" eaLnBrk="0" fontAlgn="base" hangingPunct="0">
              <a:spcBef>
                <a:spcPct val="0"/>
              </a:spcBef>
              <a:spcAft>
                <a:spcPct val="0"/>
              </a:spcAft>
              <a:defRPr sz="1200">
                <a:solidFill>
                  <a:schemeClr val="tx1"/>
                </a:solidFill>
                <a:latin typeface="Arial" charset="0"/>
              </a:defRPr>
            </a:lvl9pPr>
          </a:lstStyle>
          <a:p>
            <a:pPr algn="l" eaLnBrk="1" hangingPunct="1">
              <a:spcBef>
                <a:spcPct val="50000"/>
              </a:spcBef>
            </a:pPr>
            <a:r>
              <a:rPr lang="en-US" sz="2000" dirty="0"/>
              <a:t>I=V/R</a:t>
            </a:r>
          </a:p>
          <a:p>
            <a:pPr algn="l" eaLnBrk="1" hangingPunct="1">
              <a:spcBef>
                <a:spcPct val="50000"/>
              </a:spcBef>
            </a:pPr>
            <a:r>
              <a:rPr lang="en-US" sz="2000" dirty="0"/>
              <a:t>=1V</a:t>
            </a:r>
            <a:r>
              <a:rPr lang="en-US" sz="2000" dirty="0">
                <a:cs typeface="Arial" charset="0"/>
              </a:rPr>
              <a:t> (=20x</a:t>
            </a:r>
            <a:r>
              <a:rPr lang="en-US" sz="2000" dirty="0">
                <a:solidFill>
                  <a:srgbClr val="7030A0"/>
                </a:solidFill>
                <a:cs typeface="Arial" charset="0"/>
              </a:rPr>
              <a:t>50mV</a:t>
            </a:r>
            <a:r>
              <a:rPr lang="en-US" sz="2000" dirty="0">
                <a:cs typeface="Arial" charset="0"/>
              </a:rPr>
              <a:t>)/ </a:t>
            </a:r>
            <a:r>
              <a:rPr lang="en-US" sz="2000" dirty="0">
                <a:solidFill>
                  <a:srgbClr val="A50021"/>
                </a:solidFill>
                <a:cs typeface="Arial" charset="0"/>
              </a:rPr>
              <a:t>10</a:t>
            </a:r>
            <a:r>
              <a:rPr lang="en-US" sz="2000" baseline="30000" dirty="0">
                <a:solidFill>
                  <a:srgbClr val="A50021"/>
                </a:solidFill>
                <a:cs typeface="Arial" charset="0"/>
              </a:rPr>
              <a:t>4</a:t>
            </a:r>
            <a:r>
              <a:rPr lang="el-GR" sz="2000" dirty="0">
                <a:solidFill>
                  <a:srgbClr val="A50021"/>
                </a:solidFill>
                <a:cs typeface="Arial" charset="0"/>
              </a:rPr>
              <a:t>Ω</a:t>
            </a:r>
            <a:endParaRPr lang="en-US" sz="2000" dirty="0">
              <a:solidFill>
                <a:srgbClr val="A50021"/>
              </a:solidFill>
              <a:cs typeface="Arial" charset="0"/>
            </a:endParaRPr>
          </a:p>
          <a:p>
            <a:pPr algn="l" eaLnBrk="1" hangingPunct="1">
              <a:spcBef>
                <a:spcPct val="50000"/>
              </a:spcBef>
            </a:pPr>
            <a:r>
              <a:rPr lang="en-US" sz="2000" dirty="0"/>
              <a:t>=10</a:t>
            </a:r>
            <a:r>
              <a:rPr lang="en-US" sz="2000" baseline="30000" dirty="0"/>
              <a:t>-4 </a:t>
            </a:r>
            <a:r>
              <a:rPr lang="en-US" sz="2000" dirty="0"/>
              <a:t>A </a:t>
            </a:r>
          </a:p>
          <a:p>
            <a:pPr algn="l" eaLnBrk="1" hangingPunct="1">
              <a:spcBef>
                <a:spcPct val="50000"/>
              </a:spcBef>
            </a:pPr>
            <a:r>
              <a:rPr lang="en-US" sz="2000" dirty="0"/>
              <a:t>=</a:t>
            </a:r>
            <a:r>
              <a:rPr lang="en-US" sz="2000" dirty="0">
                <a:solidFill>
                  <a:srgbClr val="7030A0"/>
                </a:solidFill>
              </a:rPr>
              <a:t>100 </a:t>
            </a:r>
            <a:r>
              <a:rPr lang="el-GR" sz="2000" dirty="0">
                <a:solidFill>
                  <a:srgbClr val="7030A0"/>
                </a:solidFill>
                <a:cs typeface="Arial" charset="0"/>
              </a:rPr>
              <a:t>μ</a:t>
            </a:r>
            <a:r>
              <a:rPr lang="en-US" sz="2000" dirty="0">
                <a:solidFill>
                  <a:srgbClr val="7030A0"/>
                </a:solidFill>
                <a:cs typeface="Arial" charset="0"/>
              </a:rPr>
              <a:t>A</a:t>
            </a:r>
            <a:endParaRPr lang="el-GR" sz="2000" dirty="0">
              <a:solidFill>
                <a:srgbClr val="7030A0"/>
              </a:solidFill>
              <a:cs typeface="Arial" charset="0"/>
            </a:endParaRPr>
          </a:p>
        </p:txBody>
      </p:sp>
      <p:sp>
        <p:nvSpPr>
          <p:cNvPr id="12" name="Text Box 11"/>
          <p:cNvSpPr txBox="1">
            <a:spLocks noChangeArrowheads="1"/>
          </p:cNvSpPr>
          <p:nvPr/>
        </p:nvSpPr>
        <p:spPr bwMode="auto">
          <a:xfrm>
            <a:off x="12668250" y="11201400"/>
            <a:ext cx="4327525" cy="1878013"/>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lIns="182880" tIns="91440" rIns="182880" bIns="91440">
            <a:spAutoFit/>
          </a:bodyPr>
          <a:lstStyle>
            <a:lvl1pPr defTabSz="1828800" eaLnBrk="0" hangingPunct="0">
              <a:defRPr sz="1200">
                <a:solidFill>
                  <a:schemeClr val="tx1"/>
                </a:solidFill>
                <a:latin typeface="Arial" charset="0"/>
              </a:defRPr>
            </a:lvl1pPr>
            <a:lvl2pPr marL="742950" indent="-285750" defTabSz="1828800" eaLnBrk="0" hangingPunct="0">
              <a:defRPr sz="1200">
                <a:solidFill>
                  <a:schemeClr val="tx1"/>
                </a:solidFill>
                <a:latin typeface="Arial" charset="0"/>
              </a:defRPr>
            </a:lvl2pPr>
            <a:lvl3pPr marL="1143000" indent="-228600" defTabSz="1828800" eaLnBrk="0" hangingPunct="0">
              <a:defRPr sz="1200">
                <a:solidFill>
                  <a:schemeClr val="tx1"/>
                </a:solidFill>
                <a:latin typeface="Arial" charset="0"/>
              </a:defRPr>
            </a:lvl3pPr>
            <a:lvl4pPr marL="1600200" indent="-228600" defTabSz="1828800" eaLnBrk="0" hangingPunct="0">
              <a:defRPr sz="1200">
                <a:solidFill>
                  <a:schemeClr val="tx1"/>
                </a:solidFill>
                <a:latin typeface="Arial" charset="0"/>
              </a:defRPr>
            </a:lvl4pPr>
            <a:lvl5pPr marL="2057400" indent="-228600" defTabSz="1828800" eaLnBrk="0" hangingPunct="0">
              <a:defRPr sz="1200">
                <a:solidFill>
                  <a:schemeClr val="tx1"/>
                </a:solidFill>
                <a:latin typeface="Arial" charset="0"/>
              </a:defRPr>
            </a:lvl5pPr>
            <a:lvl6pPr marL="2514600" indent="-228600" algn="ctr" defTabSz="1828800" eaLnBrk="0" fontAlgn="base" hangingPunct="0">
              <a:spcBef>
                <a:spcPct val="0"/>
              </a:spcBef>
              <a:spcAft>
                <a:spcPct val="0"/>
              </a:spcAft>
              <a:defRPr sz="1200">
                <a:solidFill>
                  <a:schemeClr val="tx1"/>
                </a:solidFill>
                <a:latin typeface="Arial" charset="0"/>
              </a:defRPr>
            </a:lvl6pPr>
            <a:lvl7pPr marL="2971800" indent="-228600" algn="ctr" defTabSz="1828800" eaLnBrk="0" fontAlgn="base" hangingPunct="0">
              <a:spcBef>
                <a:spcPct val="0"/>
              </a:spcBef>
              <a:spcAft>
                <a:spcPct val="0"/>
              </a:spcAft>
              <a:defRPr sz="1200">
                <a:solidFill>
                  <a:schemeClr val="tx1"/>
                </a:solidFill>
                <a:latin typeface="Arial" charset="0"/>
              </a:defRPr>
            </a:lvl7pPr>
            <a:lvl8pPr marL="3429000" indent="-228600" algn="ctr" defTabSz="1828800" eaLnBrk="0" fontAlgn="base" hangingPunct="0">
              <a:spcBef>
                <a:spcPct val="0"/>
              </a:spcBef>
              <a:spcAft>
                <a:spcPct val="0"/>
              </a:spcAft>
              <a:defRPr sz="1200">
                <a:solidFill>
                  <a:schemeClr val="tx1"/>
                </a:solidFill>
                <a:latin typeface="Arial" charset="0"/>
              </a:defRPr>
            </a:lvl8pPr>
            <a:lvl9pPr marL="3886200" indent="-228600" algn="ctr" defTabSz="1828800" eaLnBrk="0" fontAlgn="base" hangingPunct="0">
              <a:spcBef>
                <a:spcPct val="0"/>
              </a:spcBef>
              <a:spcAft>
                <a:spcPct val="0"/>
              </a:spcAft>
              <a:defRPr sz="1200">
                <a:solidFill>
                  <a:schemeClr val="tx1"/>
                </a:solidFill>
                <a:latin typeface="Arial" charset="0"/>
              </a:defRPr>
            </a:lvl9pPr>
          </a:lstStyle>
          <a:p>
            <a:pPr eaLnBrk="1" hangingPunct="1">
              <a:spcBef>
                <a:spcPct val="50000"/>
              </a:spcBef>
              <a:defRPr/>
            </a:pPr>
            <a:r>
              <a:rPr lang="en-US" sz="2000" dirty="0" smtClean="0">
                <a:solidFill>
                  <a:srgbClr val="FF0000"/>
                </a:solidFill>
              </a:rPr>
              <a:t>Making a lesion:</a:t>
            </a:r>
            <a:endParaRPr lang="en-US" sz="2000" dirty="0" smtClean="0"/>
          </a:p>
          <a:p>
            <a:pPr marL="342900" indent="-342900" algn="l" eaLnBrk="1" hangingPunct="1">
              <a:spcBef>
                <a:spcPct val="50000"/>
              </a:spcBef>
              <a:buFont typeface="Arial" pitchFamily="34" charset="0"/>
              <a:buChar char="•"/>
              <a:defRPr/>
            </a:pPr>
            <a:r>
              <a:rPr lang="en-US" sz="2000" dirty="0" smtClean="0"/>
              <a:t>“-” pole to the electrode</a:t>
            </a:r>
          </a:p>
          <a:p>
            <a:pPr marL="342900" indent="-342900" algn="l" eaLnBrk="1" hangingPunct="1">
              <a:spcBef>
                <a:spcPct val="50000"/>
              </a:spcBef>
              <a:buFont typeface="Arial" pitchFamily="34" charset="0"/>
              <a:buChar char="•"/>
              <a:defRPr/>
            </a:pPr>
            <a:r>
              <a:rPr lang="en-US" sz="2000" dirty="0" smtClean="0"/>
              <a:t>Turn on </a:t>
            </a:r>
          </a:p>
          <a:p>
            <a:pPr marL="342900" indent="-342900" algn="l" eaLnBrk="1" hangingPunct="1">
              <a:spcBef>
                <a:spcPct val="50000"/>
              </a:spcBef>
              <a:buFont typeface="Arial" pitchFamily="34" charset="0"/>
              <a:buChar char="•"/>
              <a:defRPr/>
            </a:pPr>
            <a:r>
              <a:rPr lang="en-US" sz="2000" dirty="0" smtClean="0"/>
              <a:t>13 µA, 30 sec</a:t>
            </a:r>
            <a:endParaRPr lang="el-GR" sz="2000" dirty="0" smtClean="0">
              <a:solidFill>
                <a:srgbClr val="7030A0"/>
              </a:solidFill>
              <a:cs typeface="Arial" charset="0"/>
            </a:endParaRPr>
          </a:p>
        </p:txBody>
      </p:sp>
    </p:spTree>
  </p:cSld>
  <p:clrMapOvr>
    <a:masterClrMapping/>
  </p:clrMapOvr>
  <p:timing>
    <p:tnLst>
      <p:par>
        <p:cTn id="1" dur="indefinite" restart="never" nodeType="tmRoot"/>
      </p:par>
    </p:tn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Rectangle 129"/>
          <p:cNvSpPr>
            <a:spLocks noChangeArrowheads="1"/>
          </p:cNvSpPr>
          <p:nvPr/>
        </p:nvSpPr>
        <p:spPr bwMode="auto">
          <a:xfrm>
            <a:off x="0" y="0"/>
            <a:ext cx="18288000" cy="990600"/>
          </a:xfrm>
          <a:prstGeom prst="rect">
            <a:avLst/>
          </a:prstGeom>
          <a:gradFill rotWithShape="1">
            <a:gsLst>
              <a:gs pos="0">
                <a:srgbClr val="CACACA"/>
              </a:gs>
              <a:gs pos="50000">
                <a:srgbClr val="EAEAEA"/>
              </a:gs>
              <a:gs pos="100000">
                <a:srgbClr val="CACACA"/>
              </a:gs>
            </a:gsLst>
            <a:lin ang="5400000" scaled="1"/>
          </a:gradFill>
          <a:ln>
            <a:noFill/>
          </a:ln>
          <a:extLst>
            <a:ext uri="{91240B29-F687-4F45-9708-019B960494DF}">
              <a14:hiddenLine xmlns:a14="http://schemas.microsoft.com/office/drawing/2010/main" w="9525" algn="ctr">
                <a:solidFill>
                  <a:srgbClr val="000000"/>
                </a:solidFill>
                <a:miter lim="800000"/>
                <a:headEnd/>
                <a:tailEnd/>
              </a14:hiddenLine>
            </a:ext>
          </a:extLst>
        </p:spPr>
        <p:txBody>
          <a:bodyPr lIns="182880" tIns="91440" rIns="182880" bIns="91440" anchor="ctr"/>
          <a:lstStyle/>
          <a:p>
            <a:pPr defTabSz="1828800"/>
            <a:r>
              <a:rPr lang="en-US" sz="3600" b="1">
                <a:solidFill>
                  <a:srgbClr val="A50021"/>
                </a:solidFill>
              </a:rPr>
              <a:t>Amplifier and Filter Setting </a:t>
            </a:r>
            <a:r>
              <a:rPr lang="en-US" sz="2000" b="1">
                <a:solidFill>
                  <a:srgbClr val="A50021"/>
                </a:solidFill>
              </a:rPr>
              <a:t>(Ali’s contribution)</a:t>
            </a:r>
            <a:endParaRPr lang="en-US" sz="3600" b="1">
              <a:solidFill>
                <a:srgbClr val="A50021"/>
              </a:solidFill>
            </a:endParaRPr>
          </a:p>
        </p:txBody>
      </p:sp>
      <p:sp>
        <p:nvSpPr>
          <p:cNvPr id="77827" name="Rectangle 5"/>
          <p:cNvSpPr>
            <a:spLocks noChangeArrowheads="1"/>
          </p:cNvSpPr>
          <p:nvPr/>
        </p:nvSpPr>
        <p:spPr bwMode="auto">
          <a:xfrm>
            <a:off x="7458075" y="1981200"/>
            <a:ext cx="10836275" cy="1051560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tIns="45724" bIns="45724"/>
          <a:lstStyle/>
          <a:p>
            <a:pPr marL="342900" indent="-342900" algn="l">
              <a:lnSpc>
                <a:spcPct val="150000"/>
              </a:lnSpc>
            </a:pPr>
            <a:r>
              <a:rPr lang="en-US" sz="2400" b="1">
                <a:solidFill>
                  <a:schemeClr val="accent2"/>
                </a:solidFill>
              </a:rPr>
              <a:t>Amplifier:</a:t>
            </a:r>
          </a:p>
          <a:p>
            <a:pPr marL="342900" indent="-342900" algn="l">
              <a:lnSpc>
                <a:spcPct val="150000"/>
              </a:lnSpc>
              <a:buFontTx/>
              <a:buChar char="•"/>
            </a:pPr>
            <a:r>
              <a:rPr lang="en-US" sz="2400" b="1">
                <a:solidFill>
                  <a:schemeClr val="accent2"/>
                </a:solidFill>
              </a:rPr>
              <a:t>Has a LP HP built in filter. Set lowpass and highpass knobs to  10kHz and 200Hz respectively.</a:t>
            </a:r>
          </a:p>
          <a:p>
            <a:pPr marL="342900" indent="-342900" algn="l">
              <a:lnSpc>
                <a:spcPct val="150000"/>
              </a:lnSpc>
              <a:buFontTx/>
              <a:buChar char="•"/>
            </a:pPr>
            <a:r>
              <a:rPr lang="en-US" sz="2400" b="1">
                <a:solidFill>
                  <a:schemeClr val="accent2"/>
                </a:solidFill>
              </a:rPr>
              <a:t>Set gain switch to 1000, gain knob to the middle, output switch to normal. Set electrode resistance to 0-5Meg.</a:t>
            </a:r>
          </a:p>
          <a:p>
            <a:pPr marL="342900" indent="-342900" algn="l">
              <a:lnSpc>
                <a:spcPct val="150000"/>
              </a:lnSpc>
              <a:buFontTx/>
              <a:buChar char="•"/>
            </a:pPr>
            <a:r>
              <a:rPr lang="en-US" sz="2400" b="1">
                <a:solidFill>
                  <a:schemeClr val="accent2"/>
                </a:solidFill>
              </a:rPr>
              <a:t>Connect output to filter input ch 1.</a:t>
            </a:r>
          </a:p>
          <a:p>
            <a:pPr marL="342900" indent="-342900" algn="l">
              <a:lnSpc>
                <a:spcPct val="150000"/>
              </a:lnSpc>
            </a:pPr>
            <a:endParaRPr lang="en-US" sz="2400" b="1">
              <a:solidFill>
                <a:schemeClr val="accent2"/>
              </a:solidFill>
            </a:endParaRPr>
          </a:p>
          <a:p>
            <a:pPr marL="342900" indent="-342900" algn="l">
              <a:lnSpc>
                <a:spcPct val="150000"/>
              </a:lnSpc>
            </a:pPr>
            <a:r>
              <a:rPr lang="en-US" sz="2400" b="1">
                <a:solidFill>
                  <a:schemeClr val="accent2"/>
                </a:solidFill>
              </a:rPr>
              <a:t>Filter:</a:t>
            </a:r>
          </a:p>
          <a:p>
            <a:pPr marL="342900" indent="-342900" algn="l">
              <a:lnSpc>
                <a:spcPct val="150000"/>
              </a:lnSpc>
              <a:buFontTx/>
              <a:buChar char="•"/>
            </a:pPr>
            <a:r>
              <a:rPr lang="en-US" sz="2400" b="1">
                <a:solidFill>
                  <a:schemeClr val="accent2"/>
                </a:solidFill>
              </a:rPr>
              <a:t>Use the wiring scheme shown on left.</a:t>
            </a:r>
          </a:p>
          <a:p>
            <a:pPr marL="342900" indent="-342900" algn="l">
              <a:lnSpc>
                <a:spcPct val="150000"/>
              </a:lnSpc>
              <a:buFontTx/>
              <a:buChar char="•"/>
            </a:pPr>
            <a:r>
              <a:rPr lang="en-US" sz="2400" b="1">
                <a:solidFill>
                  <a:schemeClr val="accent2"/>
                </a:solidFill>
              </a:rPr>
              <a:t>Press channel selector button to select ch#1. press mode button. You should see L.P. (low pass). If not press mode again to switch to L.P. Press 10 on numpad. Press Freq button if Kilo is not lit press that This will set the lowpass cutoff at 10kHz.</a:t>
            </a:r>
          </a:p>
          <a:p>
            <a:pPr marL="342900" indent="-342900" algn="l">
              <a:lnSpc>
                <a:spcPct val="150000"/>
              </a:lnSpc>
              <a:buFontTx/>
              <a:buChar char="•"/>
            </a:pPr>
            <a:r>
              <a:rPr lang="en-US" sz="2400" b="1">
                <a:solidFill>
                  <a:schemeClr val="accent2"/>
                </a:solidFill>
              </a:rPr>
              <a:t>Select ch#2. Press mode you should see H.P. Press 200 on numpad. Press Freq button. Kilo should not be lit. Highpass cutoff will be at 200 Hz.</a:t>
            </a:r>
          </a:p>
          <a:p>
            <a:pPr marL="342900" indent="-342900" algn="l">
              <a:lnSpc>
                <a:spcPct val="150000"/>
              </a:lnSpc>
              <a:buFontTx/>
              <a:buChar char="•"/>
            </a:pPr>
            <a:r>
              <a:rPr lang="en-US" sz="2400" b="1">
                <a:solidFill>
                  <a:schemeClr val="accent2"/>
                </a:solidFill>
              </a:rPr>
              <a:t>Connect output ch2 to both speaker and NI board.</a:t>
            </a:r>
          </a:p>
        </p:txBody>
      </p:sp>
      <p:grpSp>
        <p:nvGrpSpPr>
          <p:cNvPr id="77828" name="Group 52262"/>
          <p:cNvGrpSpPr>
            <a:grpSpLocks/>
          </p:cNvGrpSpPr>
          <p:nvPr/>
        </p:nvGrpSpPr>
        <p:grpSpPr bwMode="auto">
          <a:xfrm>
            <a:off x="925513" y="2133600"/>
            <a:ext cx="6396037" cy="4073525"/>
            <a:chOff x="925653" y="2133600"/>
            <a:chExt cx="6396012" cy="4073098"/>
          </a:xfrm>
        </p:grpSpPr>
        <p:sp>
          <p:nvSpPr>
            <p:cNvPr id="77896" name="Rectangle 1"/>
            <p:cNvSpPr>
              <a:spLocks noChangeArrowheads="1"/>
            </p:cNvSpPr>
            <p:nvPr/>
          </p:nvSpPr>
          <p:spPr bwMode="auto">
            <a:xfrm>
              <a:off x="1600200" y="2971800"/>
              <a:ext cx="4419600" cy="2514600"/>
            </a:xfrm>
            <a:prstGeom prst="rect">
              <a:avLst/>
            </a:prstGeom>
            <a:noFill/>
            <a:ln w="9525" algn="ctr">
              <a:solidFill>
                <a:schemeClr val="tx1"/>
              </a:solidFill>
              <a:round/>
              <a:headEnd/>
              <a:tailEnd type="triangle" w="med" len="med"/>
            </a:ln>
            <a:extLst>
              <a:ext uri="{909E8E84-426E-40DD-AFC4-6F175D3DCCD1}">
                <a14:hiddenFill xmlns:a14="http://schemas.microsoft.com/office/drawing/2010/main">
                  <a:solidFill>
                    <a:srgbClr val="FFFFFF"/>
                  </a:solidFill>
                </a14:hiddenFill>
              </a:ext>
            </a:extLst>
          </p:spPr>
          <p:txBody>
            <a:bodyPr anchor="ctr"/>
            <a:lstStyle/>
            <a:p>
              <a:endParaRPr lang="en-US"/>
            </a:p>
          </p:txBody>
        </p:sp>
        <p:sp>
          <p:nvSpPr>
            <p:cNvPr id="77897" name="Rectangle 3"/>
            <p:cNvSpPr>
              <a:spLocks noChangeArrowheads="1"/>
            </p:cNvSpPr>
            <p:nvPr/>
          </p:nvSpPr>
          <p:spPr bwMode="auto">
            <a:xfrm>
              <a:off x="1828800" y="3429000"/>
              <a:ext cx="1295400" cy="685800"/>
            </a:xfrm>
            <a:prstGeom prst="rect">
              <a:avLst/>
            </a:prstGeom>
            <a:noFill/>
            <a:ln w="9525" algn="ctr">
              <a:solidFill>
                <a:schemeClr val="tx1"/>
              </a:solidFill>
              <a:round/>
              <a:headEnd/>
              <a:tailEnd type="triangle" w="med" len="med"/>
            </a:ln>
            <a:extLst>
              <a:ext uri="{909E8E84-426E-40DD-AFC4-6F175D3DCCD1}">
                <a14:hiddenFill xmlns:a14="http://schemas.microsoft.com/office/drawing/2010/main">
                  <a:solidFill>
                    <a:srgbClr val="FFFFFF"/>
                  </a:solidFill>
                </a14:hiddenFill>
              </a:ext>
            </a:extLst>
          </p:spPr>
          <p:txBody>
            <a:bodyPr anchor="ctr"/>
            <a:lstStyle/>
            <a:p>
              <a:endParaRPr lang="en-US"/>
            </a:p>
          </p:txBody>
        </p:sp>
        <p:cxnSp>
          <p:nvCxnSpPr>
            <p:cNvPr id="77898" name="Straight Connector 5"/>
            <p:cNvCxnSpPr>
              <a:cxnSpLocks noChangeShapeType="1"/>
            </p:cNvCxnSpPr>
            <p:nvPr/>
          </p:nvCxnSpPr>
          <p:spPr bwMode="auto">
            <a:xfrm flipH="1" flipV="1">
              <a:off x="2057400" y="3657600"/>
              <a:ext cx="419100" cy="304800"/>
            </a:xfrm>
            <a:prstGeom prst="line">
              <a:avLst/>
            </a:prstGeom>
            <a:noFill/>
            <a:ln w="9525" algn="ctr">
              <a:solidFill>
                <a:schemeClr val="tx1"/>
              </a:solidFill>
              <a:round/>
              <a:headEnd/>
              <a:tailEnd type="triangle" w="med" len="med"/>
            </a:ln>
            <a:extLst>
              <a:ext uri="{909E8E84-426E-40DD-AFC4-6F175D3DCCD1}">
                <a14:hiddenFill xmlns:a14="http://schemas.microsoft.com/office/drawing/2010/main">
                  <a:noFill/>
                </a14:hiddenFill>
              </a:ext>
            </a:extLst>
          </p:spPr>
        </p:cxnSp>
        <p:sp>
          <p:nvSpPr>
            <p:cNvPr id="77899" name="Oval 6"/>
            <p:cNvSpPr>
              <a:spLocks noChangeArrowheads="1"/>
            </p:cNvSpPr>
            <p:nvPr/>
          </p:nvSpPr>
          <p:spPr bwMode="auto">
            <a:xfrm>
              <a:off x="3886200" y="3429000"/>
              <a:ext cx="381000" cy="381000"/>
            </a:xfrm>
            <a:prstGeom prst="ellipse">
              <a:avLst/>
            </a:prstGeom>
            <a:noFill/>
            <a:ln w="19050" algn="ctr">
              <a:solidFill>
                <a:schemeClr val="tx1"/>
              </a:solidFill>
              <a:round/>
              <a:headEnd/>
              <a:tailEnd type="triangle" w="med" len="med"/>
            </a:ln>
            <a:extLst>
              <a:ext uri="{909E8E84-426E-40DD-AFC4-6F175D3DCCD1}">
                <a14:hiddenFill xmlns:a14="http://schemas.microsoft.com/office/drawing/2010/main">
                  <a:solidFill>
                    <a:srgbClr val="FFFFFF"/>
                  </a:solidFill>
                </a14:hiddenFill>
              </a:ext>
            </a:extLst>
          </p:spPr>
          <p:txBody>
            <a:bodyPr anchor="ctr"/>
            <a:lstStyle/>
            <a:p>
              <a:endParaRPr lang="en-US"/>
            </a:p>
          </p:txBody>
        </p:sp>
        <p:grpSp>
          <p:nvGrpSpPr>
            <p:cNvPr id="77900" name="Group 10"/>
            <p:cNvGrpSpPr>
              <a:grpSpLocks/>
            </p:cNvGrpSpPr>
            <p:nvPr/>
          </p:nvGrpSpPr>
          <p:grpSpPr bwMode="auto">
            <a:xfrm>
              <a:off x="5138612" y="4114800"/>
              <a:ext cx="316038" cy="251461"/>
              <a:chOff x="5138612" y="4244339"/>
              <a:chExt cx="316038" cy="251461"/>
            </a:xfrm>
          </p:grpSpPr>
          <p:sp>
            <p:nvSpPr>
              <p:cNvPr id="77935" name="Oval 136"/>
              <p:cNvSpPr>
                <a:spLocks noChangeArrowheads="1"/>
              </p:cNvSpPr>
              <p:nvPr/>
            </p:nvSpPr>
            <p:spPr bwMode="auto">
              <a:xfrm>
                <a:off x="5200650" y="4305300"/>
                <a:ext cx="190500" cy="190500"/>
              </a:xfrm>
              <a:prstGeom prst="ellipse">
                <a:avLst/>
              </a:prstGeom>
              <a:noFill/>
              <a:ln w="9525" algn="ctr">
                <a:solidFill>
                  <a:schemeClr val="tx1"/>
                </a:solidFill>
                <a:round/>
                <a:headEnd/>
                <a:tailEnd type="triangle" w="med" len="med"/>
              </a:ln>
              <a:extLst>
                <a:ext uri="{909E8E84-426E-40DD-AFC4-6F175D3DCCD1}">
                  <a14:hiddenFill xmlns:a14="http://schemas.microsoft.com/office/drawing/2010/main">
                    <a:solidFill>
                      <a:srgbClr val="FFFFFF"/>
                    </a:solidFill>
                  </a14:hiddenFill>
                </a:ext>
              </a:extLst>
            </p:spPr>
            <p:txBody>
              <a:bodyPr anchor="ctr"/>
              <a:lstStyle/>
              <a:p>
                <a:endParaRPr lang="en-US"/>
              </a:p>
            </p:txBody>
          </p:sp>
          <p:sp>
            <p:nvSpPr>
              <p:cNvPr id="77936" name="Isosceles Triangle 8"/>
              <p:cNvSpPr>
                <a:spLocks noChangeArrowheads="1"/>
              </p:cNvSpPr>
              <p:nvPr/>
            </p:nvSpPr>
            <p:spPr bwMode="auto">
              <a:xfrm flipH="1" flipV="1">
                <a:off x="5138612" y="4276644"/>
                <a:ext cx="314574" cy="135177"/>
              </a:xfrm>
              <a:prstGeom prst="triangle">
                <a:avLst>
                  <a:gd name="adj" fmla="val 50000"/>
                </a:avLst>
              </a:prstGeom>
              <a:noFill/>
              <a:ln w="9525" algn="ctr">
                <a:solidFill>
                  <a:schemeClr val="tx1"/>
                </a:solidFill>
                <a:round/>
                <a:headEnd/>
                <a:tailEnd type="triangle" w="med" len="med"/>
              </a:ln>
              <a:extLst>
                <a:ext uri="{909E8E84-426E-40DD-AFC4-6F175D3DCCD1}">
                  <a14:hiddenFill xmlns:a14="http://schemas.microsoft.com/office/drawing/2010/main">
                    <a:solidFill>
                      <a:srgbClr val="FFFFFF"/>
                    </a:solidFill>
                  </a14:hiddenFill>
                </a:ext>
              </a:extLst>
            </p:spPr>
            <p:txBody>
              <a:bodyPr anchor="ctr"/>
              <a:lstStyle/>
              <a:p>
                <a:endParaRPr lang="en-US"/>
              </a:p>
            </p:txBody>
          </p:sp>
          <p:sp>
            <p:nvSpPr>
              <p:cNvPr id="77937" name="Rectangle 9"/>
              <p:cNvSpPr>
                <a:spLocks noChangeArrowheads="1"/>
              </p:cNvSpPr>
              <p:nvPr/>
            </p:nvSpPr>
            <p:spPr bwMode="auto">
              <a:xfrm>
                <a:off x="5145543" y="4244339"/>
                <a:ext cx="309107" cy="45719"/>
              </a:xfrm>
              <a:prstGeom prst="rect">
                <a:avLst/>
              </a:prstGeom>
              <a:noFill/>
              <a:ln w="9525" algn="ctr">
                <a:solidFill>
                  <a:schemeClr val="tx1"/>
                </a:solidFill>
                <a:round/>
                <a:headEnd/>
                <a:tailEnd type="triangle" w="med" len="med"/>
              </a:ln>
              <a:extLst>
                <a:ext uri="{909E8E84-426E-40DD-AFC4-6F175D3DCCD1}">
                  <a14:hiddenFill xmlns:a14="http://schemas.microsoft.com/office/drawing/2010/main">
                    <a:solidFill>
                      <a:srgbClr val="FFFFFF"/>
                    </a:solidFill>
                  </a14:hiddenFill>
                </a:ext>
              </a:extLst>
            </p:spPr>
            <p:txBody>
              <a:bodyPr anchor="ctr"/>
              <a:lstStyle/>
              <a:p>
                <a:endParaRPr lang="en-US"/>
              </a:p>
            </p:txBody>
          </p:sp>
        </p:grpSp>
        <p:grpSp>
          <p:nvGrpSpPr>
            <p:cNvPr id="77901" name="Group 140"/>
            <p:cNvGrpSpPr>
              <a:grpSpLocks/>
            </p:cNvGrpSpPr>
            <p:nvPr/>
          </p:nvGrpSpPr>
          <p:grpSpPr bwMode="auto">
            <a:xfrm>
              <a:off x="5153161" y="4622362"/>
              <a:ext cx="316038" cy="251461"/>
              <a:chOff x="5138612" y="4244339"/>
              <a:chExt cx="316038" cy="251461"/>
            </a:xfrm>
          </p:grpSpPr>
          <p:sp>
            <p:nvSpPr>
              <p:cNvPr id="77932" name="Oval 141"/>
              <p:cNvSpPr>
                <a:spLocks noChangeArrowheads="1"/>
              </p:cNvSpPr>
              <p:nvPr/>
            </p:nvSpPr>
            <p:spPr bwMode="auto">
              <a:xfrm>
                <a:off x="5200650" y="4305300"/>
                <a:ext cx="190500" cy="190500"/>
              </a:xfrm>
              <a:prstGeom prst="ellipse">
                <a:avLst/>
              </a:prstGeom>
              <a:noFill/>
              <a:ln w="9525" algn="ctr">
                <a:solidFill>
                  <a:schemeClr val="tx1"/>
                </a:solidFill>
                <a:round/>
                <a:headEnd/>
                <a:tailEnd type="triangle" w="med" len="med"/>
              </a:ln>
              <a:extLst>
                <a:ext uri="{909E8E84-426E-40DD-AFC4-6F175D3DCCD1}">
                  <a14:hiddenFill xmlns:a14="http://schemas.microsoft.com/office/drawing/2010/main">
                    <a:solidFill>
                      <a:srgbClr val="FFFFFF"/>
                    </a:solidFill>
                  </a14:hiddenFill>
                </a:ext>
              </a:extLst>
            </p:spPr>
            <p:txBody>
              <a:bodyPr anchor="ctr"/>
              <a:lstStyle/>
              <a:p>
                <a:endParaRPr lang="en-US"/>
              </a:p>
            </p:txBody>
          </p:sp>
          <p:sp>
            <p:nvSpPr>
              <p:cNvPr id="77933" name="Isosceles Triangle 142"/>
              <p:cNvSpPr>
                <a:spLocks noChangeArrowheads="1"/>
              </p:cNvSpPr>
              <p:nvPr/>
            </p:nvSpPr>
            <p:spPr bwMode="auto">
              <a:xfrm flipH="1" flipV="1">
                <a:off x="5138612" y="4276644"/>
                <a:ext cx="314574" cy="135177"/>
              </a:xfrm>
              <a:prstGeom prst="triangle">
                <a:avLst>
                  <a:gd name="adj" fmla="val 50000"/>
                </a:avLst>
              </a:prstGeom>
              <a:noFill/>
              <a:ln w="9525" algn="ctr">
                <a:solidFill>
                  <a:schemeClr val="tx1"/>
                </a:solidFill>
                <a:round/>
                <a:headEnd/>
                <a:tailEnd type="triangle" w="med" len="med"/>
              </a:ln>
              <a:extLst>
                <a:ext uri="{909E8E84-426E-40DD-AFC4-6F175D3DCCD1}">
                  <a14:hiddenFill xmlns:a14="http://schemas.microsoft.com/office/drawing/2010/main">
                    <a:solidFill>
                      <a:srgbClr val="FFFFFF"/>
                    </a:solidFill>
                  </a14:hiddenFill>
                </a:ext>
              </a:extLst>
            </p:spPr>
            <p:txBody>
              <a:bodyPr anchor="ctr"/>
              <a:lstStyle/>
              <a:p>
                <a:endParaRPr lang="en-US"/>
              </a:p>
            </p:txBody>
          </p:sp>
          <p:sp>
            <p:nvSpPr>
              <p:cNvPr id="77934" name="Rectangle 143"/>
              <p:cNvSpPr>
                <a:spLocks noChangeArrowheads="1"/>
              </p:cNvSpPr>
              <p:nvPr/>
            </p:nvSpPr>
            <p:spPr bwMode="auto">
              <a:xfrm>
                <a:off x="5145543" y="4244339"/>
                <a:ext cx="309107" cy="45719"/>
              </a:xfrm>
              <a:prstGeom prst="rect">
                <a:avLst/>
              </a:prstGeom>
              <a:noFill/>
              <a:ln w="9525" algn="ctr">
                <a:solidFill>
                  <a:schemeClr val="tx1"/>
                </a:solidFill>
                <a:round/>
                <a:headEnd/>
                <a:tailEnd type="triangle" w="med" len="med"/>
              </a:ln>
              <a:extLst>
                <a:ext uri="{909E8E84-426E-40DD-AFC4-6F175D3DCCD1}">
                  <a14:hiddenFill xmlns:a14="http://schemas.microsoft.com/office/drawing/2010/main">
                    <a:solidFill>
                      <a:srgbClr val="FFFFFF"/>
                    </a:solidFill>
                  </a14:hiddenFill>
                </a:ext>
              </a:extLst>
            </p:spPr>
            <p:txBody>
              <a:bodyPr anchor="ctr"/>
              <a:lstStyle/>
              <a:p>
                <a:endParaRPr lang="en-US"/>
              </a:p>
            </p:txBody>
          </p:sp>
        </p:grpSp>
        <p:cxnSp>
          <p:nvCxnSpPr>
            <p:cNvPr id="77902" name="Straight Connector 20"/>
            <p:cNvCxnSpPr>
              <a:cxnSpLocks noChangeShapeType="1"/>
              <a:endCxn id="77899" idx="0"/>
            </p:cNvCxnSpPr>
            <p:nvPr/>
          </p:nvCxnSpPr>
          <p:spPr bwMode="auto">
            <a:xfrm flipV="1">
              <a:off x="4076700" y="3429000"/>
              <a:ext cx="0" cy="92710"/>
            </a:xfrm>
            <a:prstGeom prst="line">
              <a:avLst/>
            </a:prstGeom>
            <a:noFill/>
            <a:ln w="19050" algn="ctr">
              <a:solidFill>
                <a:schemeClr val="tx1"/>
              </a:solidFill>
              <a:round/>
              <a:headEnd/>
              <a:tailEnd/>
            </a:ln>
            <a:extLst>
              <a:ext uri="{909E8E84-426E-40DD-AFC4-6F175D3DCCD1}">
                <a14:hiddenFill xmlns:a14="http://schemas.microsoft.com/office/drawing/2010/main">
                  <a:noFill/>
                </a14:hiddenFill>
              </a:ext>
            </a:extLst>
          </p:spPr>
        </p:cxnSp>
        <p:grpSp>
          <p:nvGrpSpPr>
            <p:cNvPr id="77903" name="Group 23"/>
            <p:cNvGrpSpPr>
              <a:grpSpLocks/>
            </p:cNvGrpSpPr>
            <p:nvPr/>
          </p:nvGrpSpPr>
          <p:grpSpPr bwMode="auto">
            <a:xfrm>
              <a:off x="4953000" y="3429000"/>
              <a:ext cx="381000" cy="381000"/>
              <a:chOff x="4191000" y="3581400"/>
              <a:chExt cx="381000" cy="381000"/>
            </a:xfrm>
          </p:grpSpPr>
          <p:sp>
            <p:nvSpPr>
              <p:cNvPr id="77930" name="Oval 156"/>
              <p:cNvSpPr>
                <a:spLocks noChangeArrowheads="1"/>
              </p:cNvSpPr>
              <p:nvPr/>
            </p:nvSpPr>
            <p:spPr bwMode="auto">
              <a:xfrm>
                <a:off x="4191000" y="3581400"/>
                <a:ext cx="381000" cy="381000"/>
              </a:xfrm>
              <a:prstGeom prst="ellipse">
                <a:avLst/>
              </a:prstGeom>
              <a:noFill/>
              <a:ln w="19050" algn="ctr">
                <a:solidFill>
                  <a:schemeClr val="tx1"/>
                </a:solidFill>
                <a:round/>
                <a:headEnd/>
                <a:tailEnd type="triangle" w="med" len="med"/>
              </a:ln>
              <a:extLst>
                <a:ext uri="{909E8E84-426E-40DD-AFC4-6F175D3DCCD1}">
                  <a14:hiddenFill xmlns:a14="http://schemas.microsoft.com/office/drawing/2010/main">
                    <a:solidFill>
                      <a:srgbClr val="FFFFFF"/>
                    </a:solidFill>
                  </a14:hiddenFill>
                </a:ext>
              </a:extLst>
            </p:spPr>
            <p:txBody>
              <a:bodyPr anchor="ctr"/>
              <a:lstStyle/>
              <a:p>
                <a:endParaRPr lang="en-US"/>
              </a:p>
            </p:txBody>
          </p:sp>
          <p:cxnSp>
            <p:nvCxnSpPr>
              <p:cNvPr id="77931" name="Straight Connector 157"/>
              <p:cNvCxnSpPr>
                <a:cxnSpLocks noChangeShapeType="1"/>
                <a:endCxn id="77930" idx="0"/>
              </p:cNvCxnSpPr>
              <p:nvPr/>
            </p:nvCxnSpPr>
            <p:spPr bwMode="auto">
              <a:xfrm flipV="1">
                <a:off x="4381500" y="3581400"/>
                <a:ext cx="0" cy="92710"/>
              </a:xfrm>
              <a:prstGeom prst="line">
                <a:avLst/>
              </a:prstGeom>
              <a:noFill/>
              <a:ln w="19050" algn="ctr">
                <a:solidFill>
                  <a:schemeClr val="tx1"/>
                </a:solidFill>
                <a:round/>
                <a:headEnd/>
                <a:tailEnd/>
              </a:ln>
              <a:extLst>
                <a:ext uri="{909E8E84-426E-40DD-AFC4-6F175D3DCCD1}">
                  <a14:hiddenFill xmlns:a14="http://schemas.microsoft.com/office/drawing/2010/main">
                    <a:noFill/>
                  </a14:hiddenFill>
                </a:ext>
              </a:extLst>
            </p:spPr>
          </p:cxnSp>
        </p:grpSp>
        <p:grpSp>
          <p:nvGrpSpPr>
            <p:cNvPr id="77904" name="Group 159"/>
            <p:cNvGrpSpPr>
              <a:grpSpLocks/>
            </p:cNvGrpSpPr>
            <p:nvPr/>
          </p:nvGrpSpPr>
          <p:grpSpPr bwMode="auto">
            <a:xfrm>
              <a:off x="4417252" y="4024193"/>
              <a:ext cx="381000" cy="381000"/>
              <a:chOff x="4191000" y="3581400"/>
              <a:chExt cx="381000" cy="381000"/>
            </a:xfrm>
          </p:grpSpPr>
          <p:sp>
            <p:nvSpPr>
              <p:cNvPr id="77928" name="Oval 160"/>
              <p:cNvSpPr>
                <a:spLocks noChangeArrowheads="1"/>
              </p:cNvSpPr>
              <p:nvPr/>
            </p:nvSpPr>
            <p:spPr bwMode="auto">
              <a:xfrm>
                <a:off x="4191000" y="3581400"/>
                <a:ext cx="381000" cy="381000"/>
              </a:xfrm>
              <a:prstGeom prst="ellipse">
                <a:avLst/>
              </a:prstGeom>
              <a:noFill/>
              <a:ln w="19050" algn="ctr">
                <a:solidFill>
                  <a:schemeClr val="tx1"/>
                </a:solidFill>
                <a:round/>
                <a:headEnd/>
                <a:tailEnd type="triangle" w="med" len="med"/>
              </a:ln>
              <a:extLst>
                <a:ext uri="{909E8E84-426E-40DD-AFC4-6F175D3DCCD1}">
                  <a14:hiddenFill xmlns:a14="http://schemas.microsoft.com/office/drawing/2010/main">
                    <a:solidFill>
                      <a:srgbClr val="FFFFFF"/>
                    </a:solidFill>
                  </a14:hiddenFill>
                </a:ext>
              </a:extLst>
            </p:spPr>
            <p:txBody>
              <a:bodyPr anchor="ctr"/>
              <a:lstStyle/>
              <a:p>
                <a:endParaRPr lang="en-US"/>
              </a:p>
            </p:txBody>
          </p:sp>
          <p:cxnSp>
            <p:nvCxnSpPr>
              <p:cNvPr id="77929" name="Straight Connector 161"/>
              <p:cNvCxnSpPr>
                <a:cxnSpLocks noChangeShapeType="1"/>
                <a:endCxn id="77928" idx="0"/>
              </p:cNvCxnSpPr>
              <p:nvPr/>
            </p:nvCxnSpPr>
            <p:spPr bwMode="auto">
              <a:xfrm flipV="1">
                <a:off x="4381500" y="3581400"/>
                <a:ext cx="0" cy="92710"/>
              </a:xfrm>
              <a:prstGeom prst="line">
                <a:avLst/>
              </a:prstGeom>
              <a:noFill/>
              <a:ln w="19050" algn="ctr">
                <a:solidFill>
                  <a:schemeClr val="tx1"/>
                </a:solidFill>
                <a:round/>
                <a:headEnd/>
                <a:tailEnd/>
              </a:ln>
              <a:extLst>
                <a:ext uri="{909E8E84-426E-40DD-AFC4-6F175D3DCCD1}">
                  <a14:hiddenFill xmlns:a14="http://schemas.microsoft.com/office/drawing/2010/main">
                    <a:noFill/>
                  </a14:hiddenFill>
                </a:ext>
              </a:extLst>
            </p:spPr>
          </p:cxnSp>
        </p:grpSp>
        <p:sp>
          <p:nvSpPr>
            <p:cNvPr id="77905" name="Oval 24"/>
            <p:cNvSpPr>
              <a:spLocks noChangeArrowheads="1"/>
            </p:cNvSpPr>
            <p:nvPr/>
          </p:nvSpPr>
          <p:spPr bwMode="auto">
            <a:xfrm>
              <a:off x="3657600" y="3962400"/>
              <a:ext cx="609600" cy="609600"/>
            </a:xfrm>
            <a:prstGeom prst="ellipse">
              <a:avLst/>
            </a:prstGeom>
            <a:noFill/>
            <a:ln w="38100" algn="ctr">
              <a:solidFill>
                <a:schemeClr val="tx1"/>
              </a:solidFill>
              <a:round/>
              <a:headEnd/>
              <a:tailEnd type="triangle" w="med" len="med"/>
            </a:ln>
            <a:extLst>
              <a:ext uri="{909E8E84-426E-40DD-AFC4-6F175D3DCCD1}">
                <a14:hiddenFill xmlns:a14="http://schemas.microsoft.com/office/drawing/2010/main">
                  <a:solidFill>
                    <a:srgbClr val="FFFFFF"/>
                  </a:solidFill>
                </a14:hiddenFill>
              </a:ext>
            </a:extLst>
          </p:spPr>
          <p:txBody>
            <a:bodyPr anchor="ctr"/>
            <a:lstStyle/>
            <a:p>
              <a:endParaRPr lang="en-US"/>
            </a:p>
          </p:txBody>
        </p:sp>
        <p:grpSp>
          <p:nvGrpSpPr>
            <p:cNvPr id="77906" name="Group 163"/>
            <p:cNvGrpSpPr>
              <a:grpSpLocks/>
            </p:cNvGrpSpPr>
            <p:nvPr/>
          </p:nvGrpSpPr>
          <p:grpSpPr bwMode="auto">
            <a:xfrm>
              <a:off x="1899381" y="5029200"/>
              <a:ext cx="316038" cy="251461"/>
              <a:chOff x="5138612" y="4244339"/>
              <a:chExt cx="316038" cy="251461"/>
            </a:xfrm>
          </p:grpSpPr>
          <p:sp>
            <p:nvSpPr>
              <p:cNvPr id="77925" name="Oval 164"/>
              <p:cNvSpPr>
                <a:spLocks noChangeArrowheads="1"/>
              </p:cNvSpPr>
              <p:nvPr/>
            </p:nvSpPr>
            <p:spPr bwMode="auto">
              <a:xfrm>
                <a:off x="5200650" y="4305300"/>
                <a:ext cx="190500" cy="190500"/>
              </a:xfrm>
              <a:prstGeom prst="ellipse">
                <a:avLst/>
              </a:prstGeom>
              <a:noFill/>
              <a:ln w="9525" algn="ctr">
                <a:solidFill>
                  <a:schemeClr val="tx1"/>
                </a:solidFill>
                <a:round/>
                <a:headEnd/>
                <a:tailEnd type="triangle" w="med" len="med"/>
              </a:ln>
              <a:extLst>
                <a:ext uri="{909E8E84-426E-40DD-AFC4-6F175D3DCCD1}">
                  <a14:hiddenFill xmlns:a14="http://schemas.microsoft.com/office/drawing/2010/main">
                    <a:solidFill>
                      <a:srgbClr val="FFFFFF"/>
                    </a:solidFill>
                  </a14:hiddenFill>
                </a:ext>
              </a:extLst>
            </p:spPr>
            <p:txBody>
              <a:bodyPr anchor="ctr"/>
              <a:lstStyle/>
              <a:p>
                <a:endParaRPr lang="en-US"/>
              </a:p>
            </p:txBody>
          </p:sp>
          <p:sp>
            <p:nvSpPr>
              <p:cNvPr id="77926" name="Isosceles Triangle 165"/>
              <p:cNvSpPr>
                <a:spLocks noChangeArrowheads="1"/>
              </p:cNvSpPr>
              <p:nvPr/>
            </p:nvSpPr>
            <p:spPr bwMode="auto">
              <a:xfrm flipH="1" flipV="1">
                <a:off x="5138612" y="4276644"/>
                <a:ext cx="314574" cy="135177"/>
              </a:xfrm>
              <a:prstGeom prst="triangle">
                <a:avLst>
                  <a:gd name="adj" fmla="val 50000"/>
                </a:avLst>
              </a:prstGeom>
              <a:noFill/>
              <a:ln w="9525" algn="ctr">
                <a:solidFill>
                  <a:schemeClr val="tx1"/>
                </a:solidFill>
                <a:round/>
                <a:headEnd/>
                <a:tailEnd type="triangle" w="med" len="med"/>
              </a:ln>
              <a:extLst>
                <a:ext uri="{909E8E84-426E-40DD-AFC4-6F175D3DCCD1}">
                  <a14:hiddenFill xmlns:a14="http://schemas.microsoft.com/office/drawing/2010/main">
                    <a:solidFill>
                      <a:srgbClr val="FFFFFF"/>
                    </a:solidFill>
                  </a14:hiddenFill>
                </a:ext>
              </a:extLst>
            </p:spPr>
            <p:txBody>
              <a:bodyPr anchor="ctr"/>
              <a:lstStyle/>
              <a:p>
                <a:endParaRPr lang="en-US"/>
              </a:p>
            </p:txBody>
          </p:sp>
          <p:sp>
            <p:nvSpPr>
              <p:cNvPr id="77927" name="Rectangle 166"/>
              <p:cNvSpPr>
                <a:spLocks noChangeArrowheads="1"/>
              </p:cNvSpPr>
              <p:nvPr/>
            </p:nvSpPr>
            <p:spPr bwMode="auto">
              <a:xfrm>
                <a:off x="5145543" y="4244339"/>
                <a:ext cx="309107" cy="45719"/>
              </a:xfrm>
              <a:prstGeom prst="rect">
                <a:avLst/>
              </a:prstGeom>
              <a:noFill/>
              <a:ln w="9525" algn="ctr">
                <a:solidFill>
                  <a:schemeClr val="tx1"/>
                </a:solidFill>
                <a:round/>
                <a:headEnd/>
                <a:tailEnd type="triangle" w="med" len="med"/>
              </a:ln>
              <a:extLst>
                <a:ext uri="{909E8E84-426E-40DD-AFC4-6F175D3DCCD1}">
                  <a14:hiddenFill xmlns:a14="http://schemas.microsoft.com/office/drawing/2010/main">
                    <a:solidFill>
                      <a:srgbClr val="FFFFFF"/>
                    </a:solidFill>
                  </a14:hiddenFill>
                </a:ext>
              </a:extLst>
            </p:spPr>
            <p:txBody>
              <a:bodyPr anchor="ctr"/>
              <a:lstStyle/>
              <a:p>
                <a:endParaRPr lang="en-US"/>
              </a:p>
            </p:txBody>
          </p:sp>
        </p:grpSp>
        <p:sp>
          <p:nvSpPr>
            <p:cNvPr id="77907" name="Oval 167"/>
            <p:cNvSpPr>
              <a:spLocks noChangeArrowheads="1"/>
            </p:cNvSpPr>
            <p:nvPr/>
          </p:nvSpPr>
          <p:spPr bwMode="auto">
            <a:xfrm>
              <a:off x="5149352" y="4993999"/>
              <a:ext cx="392238" cy="382824"/>
            </a:xfrm>
            <a:prstGeom prst="ellipse">
              <a:avLst/>
            </a:prstGeom>
            <a:noFill/>
            <a:ln w="38100" algn="ctr">
              <a:solidFill>
                <a:schemeClr val="tx1"/>
              </a:solidFill>
              <a:round/>
              <a:headEnd/>
              <a:tailEnd type="triangle" w="med" len="med"/>
            </a:ln>
            <a:extLst>
              <a:ext uri="{909E8E84-426E-40DD-AFC4-6F175D3DCCD1}">
                <a14:hiddenFill xmlns:a14="http://schemas.microsoft.com/office/drawing/2010/main">
                  <a:solidFill>
                    <a:srgbClr val="FFFFFF"/>
                  </a:solidFill>
                </a14:hiddenFill>
              </a:ext>
            </a:extLst>
          </p:spPr>
          <p:txBody>
            <a:bodyPr anchor="ctr"/>
            <a:lstStyle/>
            <a:p>
              <a:endParaRPr lang="en-US"/>
            </a:p>
          </p:txBody>
        </p:sp>
        <p:sp>
          <p:nvSpPr>
            <p:cNvPr id="77908" name="Oval 25"/>
            <p:cNvSpPr>
              <a:spLocks noChangeArrowheads="1"/>
            </p:cNvSpPr>
            <p:nvPr/>
          </p:nvSpPr>
          <p:spPr bwMode="auto">
            <a:xfrm>
              <a:off x="5251221" y="5090161"/>
              <a:ext cx="188499" cy="182048"/>
            </a:xfrm>
            <a:prstGeom prst="ellipse">
              <a:avLst/>
            </a:prstGeom>
            <a:noFill/>
            <a:ln w="9525" algn="ctr">
              <a:solidFill>
                <a:schemeClr val="tx1"/>
              </a:solidFill>
              <a:round/>
              <a:headEnd/>
              <a:tailEnd type="triangle" w="med" len="med"/>
            </a:ln>
            <a:extLst>
              <a:ext uri="{909E8E84-426E-40DD-AFC4-6F175D3DCCD1}">
                <a14:hiddenFill xmlns:a14="http://schemas.microsoft.com/office/drawing/2010/main">
                  <a:solidFill>
                    <a:srgbClr val="FFFFFF"/>
                  </a:solidFill>
                </a14:hiddenFill>
              </a:ext>
            </a:extLst>
          </p:spPr>
          <p:txBody>
            <a:bodyPr anchor="ctr"/>
            <a:lstStyle/>
            <a:p>
              <a:endParaRPr lang="en-US"/>
            </a:p>
          </p:txBody>
        </p:sp>
        <p:cxnSp>
          <p:nvCxnSpPr>
            <p:cNvPr id="77909" name="Straight Arrow Connector 27"/>
            <p:cNvCxnSpPr>
              <a:cxnSpLocks noChangeShapeType="1"/>
              <a:stCxn id="77905" idx="0"/>
            </p:cNvCxnSpPr>
            <p:nvPr/>
          </p:nvCxnSpPr>
          <p:spPr bwMode="auto">
            <a:xfrm flipH="1" flipV="1">
              <a:off x="3352800" y="2438400"/>
              <a:ext cx="609600" cy="1524000"/>
            </a:xfrm>
            <a:prstGeom prst="straightConnector1">
              <a:avLst/>
            </a:prstGeom>
            <a:noFill/>
            <a:ln w="9525" algn="ctr">
              <a:solidFill>
                <a:schemeClr val="tx1"/>
              </a:solidFill>
              <a:round/>
              <a:headEnd/>
              <a:tailEnd type="arrow" w="med" len="med"/>
            </a:ln>
            <a:extLst>
              <a:ext uri="{909E8E84-426E-40DD-AFC4-6F175D3DCCD1}">
                <a14:hiddenFill xmlns:a14="http://schemas.microsoft.com/office/drawing/2010/main">
                  <a:noFill/>
                </a14:hiddenFill>
              </a:ext>
            </a:extLst>
          </p:spPr>
        </p:cxnSp>
        <p:sp>
          <p:nvSpPr>
            <p:cNvPr id="77910" name="TextBox 28"/>
            <p:cNvSpPr txBox="1">
              <a:spLocks noChangeArrowheads="1"/>
            </p:cNvSpPr>
            <p:nvPr/>
          </p:nvSpPr>
          <p:spPr bwMode="auto">
            <a:xfrm>
              <a:off x="2532612" y="2133600"/>
              <a:ext cx="106311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1200">
                  <a:solidFill>
                    <a:schemeClr val="tx1"/>
                  </a:solidFill>
                  <a:latin typeface="Arial" charset="0"/>
                </a:defRPr>
              </a:lvl1pPr>
              <a:lvl2pPr marL="742950" indent="-285750" eaLnBrk="0" hangingPunct="0">
                <a:defRPr sz="1200">
                  <a:solidFill>
                    <a:schemeClr val="tx1"/>
                  </a:solidFill>
                  <a:latin typeface="Arial" charset="0"/>
                </a:defRPr>
              </a:lvl2pPr>
              <a:lvl3pPr marL="1143000" indent="-228600" eaLnBrk="0" hangingPunct="0">
                <a:defRPr sz="1200">
                  <a:solidFill>
                    <a:schemeClr val="tx1"/>
                  </a:solidFill>
                  <a:latin typeface="Arial" charset="0"/>
                </a:defRPr>
              </a:lvl3pPr>
              <a:lvl4pPr marL="1600200" indent="-228600" eaLnBrk="0" hangingPunct="0">
                <a:defRPr sz="1200">
                  <a:solidFill>
                    <a:schemeClr val="tx1"/>
                  </a:solidFill>
                  <a:latin typeface="Arial" charset="0"/>
                </a:defRPr>
              </a:lvl4pPr>
              <a:lvl5pPr marL="2057400" indent="-228600" eaLnBrk="0" hangingPunct="0">
                <a:defRPr sz="1200">
                  <a:solidFill>
                    <a:schemeClr val="tx1"/>
                  </a:solidFill>
                  <a:latin typeface="Arial" charset="0"/>
                </a:defRPr>
              </a:lvl5pPr>
              <a:lvl6pPr marL="2514600" indent="-228600" algn="ctr" eaLnBrk="0" fontAlgn="base" hangingPunct="0">
                <a:spcBef>
                  <a:spcPct val="0"/>
                </a:spcBef>
                <a:spcAft>
                  <a:spcPct val="0"/>
                </a:spcAft>
                <a:defRPr sz="1200">
                  <a:solidFill>
                    <a:schemeClr val="tx1"/>
                  </a:solidFill>
                  <a:latin typeface="Arial" charset="0"/>
                </a:defRPr>
              </a:lvl6pPr>
              <a:lvl7pPr marL="2971800" indent="-228600" algn="ctr" eaLnBrk="0" fontAlgn="base" hangingPunct="0">
                <a:spcBef>
                  <a:spcPct val="0"/>
                </a:spcBef>
                <a:spcAft>
                  <a:spcPct val="0"/>
                </a:spcAft>
                <a:defRPr sz="1200">
                  <a:solidFill>
                    <a:schemeClr val="tx1"/>
                  </a:solidFill>
                  <a:latin typeface="Arial" charset="0"/>
                </a:defRPr>
              </a:lvl7pPr>
              <a:lvl8pPr marL="3429000" indent="-228600" algn="ctr" eaLnBrk="0" fontAlgn="base" hangingPunct="0">
                <a:spcBef>
                  <a:spcPct val="0"/>
                </a:spcBef>
                <a:spcAft>
                  <a:spcPct val="0"/>
                </a:spcAft>
                <a:defRPr sz="1200">
                  <a:solidFill>
                    <a:schemeClr val="tx1"/>
                  </a:solidFill>
                  <a:latin typeface="Arial" charset="0"/>
                </a:defRPr>
              </a:lvl8pPr>
              <a:lvl9pPr marL="3886200" indent="-228600" algn="ctr" eaLnBrk="0" fontAlgn="base" hangingPunct="0">
                <a:spcBef>
                  <a:spcPct val="0"/>
                </a:spcBef>
                <a:spcAft>
                  <a:spcPct val="0"/>
                </a:spcAft>
                <a:defRPr sz="1200">
                  <a:solidFill>
                    <a:schemeClr val="tx1"/>
                  </a:solidFill>
                  <a:latin typeface="Arial" charset="0"/>
                </a:defRPr>
              </a:lvl9pPr>
            </a:lstStyle>
            <a:p>
              <a:pPr eaLnBrk="1" hangingPunct="1"/>
              <a:r>
                <a:rPr lang="en-US"/>
                <a:t>Input (probe)</a:t>
              </a:r>
            </a:p>
          </p:txBody>
        </p:sp>
        <p:cxnSp>
          <p:nvCxnSpPr>
            <p:cNvPr id="77911" name="Straight Arrow Connector 172"/>
            <p:cNvCxnSpPr>
              <a:cxnSpLocks noChangeShapeType="1"/>
            </p:cNvCxnSpPr>
            <p:nvPr/>
          </p:nvCxnSpPr>
          <p:spPr bwMode="auto">
            <a:xfrm>
              <a:off x="5374701" y="5280661"/>
              <a:ext cx="130037" cy="414728"/>
            </a:xfrm>
            <a:prstGeom prst="straightConnector1">
              <a:avLst/>
            </a:prstGeom>
            <a:noFill/>
            <a:ln w="9525" algn="ctr">
              <a:solidFill>
                <a:schemeClr val="tx1"/>
              </a:solidFill>
              <a:round/>
              <a:headEnd/>
              <a:tailEnd type="arrow" w="med" len="med"/>
            </a:ln>
            <a:extLst>
              <a:ext uri="{909E8E84-426E-40DD-AFC4-6F175D3DCCD1}">
                <a14:hiddenFill xmlns:a14="http://schemas.microsoft.com/office/drawing/2010/main">
                  <a:noFill/>
                </a14:hiddenFill>
              </a:ext>
            </a:extLst>
          </p:spPr>
        </p:cxnSp>
        <p:sp>
          <p:nvSpPr>
            <p:cNvPr id="77912" name="TextBox 174"/>
            <p:cNvSpPr txBox="1">
              <a:spLocks noChangeArrowheads="1"/>
            </p:cNvSpPr>
            <p:nvPr/>
          </p:nvSpPr>
          <p:spPr bwMode="auto">
            <a:xfrm>
              <a:off x="5215199" y="5791200"/>
              <a:ext cx="646331"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1200">
                  <a:solidFill>
                    <a:schemeClr val="tx1"/>
                  </a:solidFill>
                  <a:latin typeface="Arial" charset="0"/>
                </a:defRPr>
              </a:lvl1pPr>
              <a:lvl2pPr marL="742950" indent="-285750" eaLnBrk="0" hangingPunct="0">
                <a:defRPr sz="1200">
                  <a:solidFill>
                    <a:schemeClr val="tx1"/>
                  </a:solidFill>
                  <a:latin typeface="Arial" charset="0"/>
                </a:defRPr>
              </a:lvl2pPr>
              <a:lvl3pPr marL="1143000" indent="-228600" eaLnBrk="0" hangingPunct="0">
                <a:defRPr sz="1200">
                  <a:solidFill>
                    <a:schemeClr val="tx1"/>
                  </a:solidFill>
                  <a:latin typeface="Arial" charset="0"/>
                </a:defRPr>
              </a:lvl3pPr>
              <a:lvl4pPr marL="1600200" indent="-228600" eaLnBrk="0" hangingPunct="0">
                <a:defRPr sz="1200">
                  <a:solidFill>
                    <a:schemeClr val="tx1"/>
                  </a:solidFill>
                  <a:latin typeface="Arial" charset="0"/>
                </a:defRPr>
              </a:lvl4pPr>
              <a:lvl5pPr marL="2057400" indent="-228600" eaLnBrk="0" hangingPunct="0">
                <a:defRPr sz="1200">
                  <a:solidFill>
                    <a:schemeClr val="tx1"/>
                  </a:solidFill>
                  <a:latin typeface="Arial" charset="0"/>
                </a:defRPr>
              </a:lvl5pPr>
              <a:lvl6pPr marL="2514600" indent="-228600" algn="ctr" eaLnBrk="0" fontAlgn="base" hangingPunct="0">
                <a:spcBef>
                  <a:spcPct val="0"/>
                </a:spcBef>
                <a:spcAft>
                  <a:spcPct val="0"/>
                </a:spcAft>
                <a:defRPr sz="1200">
                  <a:solidFill>
                    <a:schemeClr val="tx1"/>
                  </a:solidFill>
                  <a:latin typeface="Arial" charset="0"/>
                </a:defRPr>
              </a:lvl6pPr>
              <a:lvl7pPr marL="2971800" indent="-228600" algn="ctr" eaLnBrk="0" fontAlgn="base" hangingPunct="0">
                <a:spcBef>
                  <a:spcPct val="0"/>
                </a:spcBef>
                <a:spcAft>
                  <a:spcPct val="0"/>
                </a:spcAft>
                <a:defRPr sz="1200">
                  <a:solidFill>
                    <a:schemeClr val="tx1"/>
                  </a:solidFill>
                  <a:latin typeface="Arial" charset="0"/>
                </a:defRPr>
              </a:lvl7pPr>
              <a:lvl8pPr marL="3429000" indent="-228600" algn="ctr" eaLnBrk="0" fontAlgn="base" hangingPunct="0">
                <a:spcBef>
                  <a:spcPct val="0"/>
                </a:spcBef>
                <a:spcAft>
                  <a:spcPct val="0"/>
                </a:spcAft>
                <a:defRPr sz="1200">
                  <a:solidFill>
                    <a:schemeClr val="tx1"/>
                  </a:solidFill>
                  <a:latin typeface="Arial" charset="0"/>
                </a:defRPr>
              </a:lvl8pPr>
              <a:lvl9pPr marL="3886200" indent="-228600" algn="ctr" eaLnBrk="0" fontAlgn="base" hangingPunct="0">
                <a:spcBef>
                  <a:spcPct val="0"/>
                </a:spcBef>
                <a:spcAft>
                  <a:spcPct val="0"/>
                </a:spcAft>
                <a:defRPr sz="1200">
                  <a:solidFill>
                    <a:schemeClr val="tx1"/>
                  </a:solidFill>
                  <a:latin typeface="Arial" charset="0"/>
                </a:defRPr>
              </a:lvl9pPr>
            </a:lstStyle>
            <a:p>
              <a:pPr eaLnBrk="1" hangingPunct="1"/>
              <a:r>
                <a:rPr lang="en-US"/>
                <a:t>Output</a:t>
              </a:r>
            </a:p>
          </p:txBody>
        </p:sp>
        <p:cxnSp>
          <p:nvCxnSpPr>
            <p:cNvPr id="77913" name="Straight Arrow Connector 177"/>
            <p:cNvCxnSpPr>
              <a:cxnSpLocks noChangeShapeType="1"/>
            </p:cNvCxnSpPr>
            <p:nvPr/>
          </p:nvCxnSpPr>
          <p:spPr bwMode="auto">
            <a:xfrm flipH="1">
              <a:off x="1899381" y="5321301"/>
              <a:ext cx="184537" cy="469899"/>
            </a:xfrm>
            <a:prstGeom prst="straightConnector1">
              <a:avLst/>
            </a:prstGeom>
            <a:noFill/>
            <a:ln w="9525" algn="ctr">
              <a:solidFill>
                <a:schemeClr val="tx1"/>
              </a:solidFill>
              <a:round/>
              <a:headEnd/>
              <a:tailEnd type="arrow" w="med" len="med"/>
            </a:ln>
            <a:extLst>
              <a:ext uri="{909E8E84-426E-40DD-AFC4-6F175D3DCCD1}">
                <a14:hiddenFill xmlns:a14="http://schemas.microsoft.com/office/drawing/2010/main">
                  <a:noFill/>
                </a14:hiddenFill>
              </a:ext>
            </a:extLst>
          </p:spPr>
        </p:cxnSp>
        <p:sp>
          <p:nvSpPr>
            <p:cNvPr id="77914" name="TextBox 52255"/>
            <p:cNvSpPr txBox="1">
              <a:spLocks noChangeArrowheads="1"/>
            </p:cNvSpPr>
            <p:nvPr/>
          </p:nvSpPr>
          <p:spPr bwMode="auto">
            <a:xfrm>
              <a:off x="925653" y="5791200"/>
              <a:ext cx="157447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1200">
                  <a:solidFill>
                    <a:schemeClr val="tx1"/>
                  </a:solidFill>
                  <a:latin typeface="Arial" charset="0"/>
                </a:defRPr>
              </a:lvl1pPr>
              <a:lvl2pPr marL="742950" indent="-285750" eaLnBrk="0" hangingPunct="0">
                <a:defRPr sz="1200">
                  <a:solidFill>
                    <a:schemeClr val="tx1"/>
                  </a:solidFill>
                  <a:latin typeface="Arial" charset="0"/>
                </a:defRPr>
              </a:lvl2pPr>
              <a:lvl3pPr marL="1143000" indent="-228600" eaLnBrk="0" hangingPunct="0">
                <a:defRPr sz="1200">
                  <a:solidFill>
                    <a:schemeClr val="tx1"/>
                  </a:solidFill>
                  <a:latin typeface="Arial" charset="0"/>
                </a:defRPr>
              </a:lvl3pPr>
              <a:lvl4pPr marL="1600200" indent="-228600" eaLnBrk="0" hangingPunct="0">
                <a:defRPr sz="1200">
                  <a:solidFill>
                    <a:schemeClr val="tx1"/>
                  </a:solidFill>
                  <a:latin typeface="Arial" charset="0"/>
                </a:defRPr>
              </a:lvl4pPr>
              <a:lvl5pPr marL="2057400" indent="-228600" eaLnBrk="0" hangingPunct="0">
                <a:defRPr sz="1200">
                  <a:solidFill>
                    <a:schemeClr val="tx1"/>
                  </a:solidFill>
                  <a:latin typeface="Arial" charset="0"/>
                </a:defRPr>
              </a:lvl5pPr>
              <a:lvl6pPr marL="2514600" indent="-228600" algn="ctr" eaLnBrk="0" fontAlgn="base" hangingPunct="0">
                <a:spcBef>
                  <a:spcPct val="0"/>
                </a:spcBef>
                <a:spcAft>
                  <a:spcPct val="0"/>
                </a:spcAft>
                <a:defRPr sz="1200">
                  <a:solidFill>
                    <a:schemeClr val="tx1"/>
                  </a:solidFill>
                  <a:latin typeface="Arial" charset="0"/>
                </a:defRPr>
              </a:lvl6pPr>
              <a:lvl7pPr marL="2971800" indent="-228600" algn="ctr" eaLnBrk="0" fontAlgn="base" hangingPunct="0">
                <a:spcBef>
                  <a:spcPct val="0"/>
                </a:spcBef>
                <a:spcAft>
                  <a:spcPct val="0"/>
                </a:spcAft>
                <a:defRPr sz="1200">
                  <a:solidFill>
                    <a:schemeClr val="tx1"/>
                  </a:solidFill>
                  <a:latin typeface="Arial" charset="0"/>
                </a:defRPr>
              </a:lvl7pPr>
              <a:lvl8pPr marL="3429000" indent="-228600" algn="ctr" eaLnBrk="0" fontAlgn="base" hangingPunct="0">
                <a:spcBef>
                  <a:spcPct val="0"/>
                </a:spcBef>
                <a:spcAft>
                  <a:spcPct val="0"/>
                </a:spcAft>
                <a:defRPr sz="1200">
                  <a:solidFill>
                    <a:schemeClr val="tx1"/>
                  </a:solidFill>
                  <a:latin typeface="Arial" charset="0"/>
                </a:defRPr>
              </a:lvl8pPr>
              <a:lvl9pPr marL="3886200" indent="-228600" algn="ctr" eaLnBrk="0" fontAlgn="base" hangingPunct="0">
                <a:spcBef>
                  <a:spcPct val="0"/>
                </a:spcBef>
                <a:spcAft>
                  <a:spcPct val="0"/>
                </a:spcAft>
                <a:defRPr sz="1200">
                  <a:solidFill>
                    <a:schemeClr val="tx1"/>
                  </a:solidFill>
                  <a:latin typeface="Arial" charset="0"/>
                </a:defRPr>
              </a:lvl9pPr>
            </a:lstStyle>
            <a:p>
              <a:pPr eaLnBrk="1" hangingPunct="1"/>
              <a:r>
                <a:rPr lang="en-US"/>
                <a:t>Electrode resistance</a:t>
              </a:r>
            </a:p>
          </p:txBody>
        </p:sp>
        <p:cxnSp>
          <p:nvCxnSpPr>
            <p:cNvPr id="77915" name="Straight Arrow Connector 180"/>
            <p:cNvCxnSpPr>
              <a:cxnSpLocks noChangeShapeType="1"/>
            </p:cNvCxnSpPr>
            <p:nvPr/>
          </p:nvCxnSpPr>
          <p:spPr bwMode="auto">
            <a:xfrm>
              <a:off x="5447145" y="4230493"/>
              <a:ext cx="725055" cy="36707"/>
            </a:xfrm>
            <a:prstGeom prst="straightConnector1">
              <a:avLst/>
            </a:prstGeom>
            <a:noFill/>
            <a:ln w="9525" algn="ctr">
              <a:solidFill>
                <a:schemeClr val="tx1"/>
              </a:solidFill>
              <a:round/>
              <a:headEnd/>
              <a:tailEnd type="arrow" w="med" len="med"/>
            </a:ln>
            <a:extLst>
              <a:ext uri="{909E8E84-426E-40DD-AFC4-6F175D3DCCD1}">
                <a14:hiddenFill xmlns:a14="http://schemas.microsoft.com/office/drawing/2010/main">
                  <a:noFill/>
                </a14:hiddenFill>
              </a:ext>
            </a:extLst>
          </p:spPr>
        </p:cxnSp>
        <p:sp>
          <p:nvSpPr>
            <p:cNvPr id="77916" name="TextBox 182"/>
            <p:cNvSpPr txBox="1">
              <a:spLocks noChangeArrowheads="1"/>
            </p:cNvSpPr>
            <p:nvPr/>
          </p:nvSpPr>
          <p:spPr bwMode="auto">
            <a:xfrm>
              <a:off x="6158692" y="4114800"/>
              <a:ext cx="9781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1200">
                  <a:solidFill>
                    <a:schemeClr val="tx1"/>
                  </a:solidFill>
                  <a:latin typeface="Arial" charset="0"/>
                </a:defRPr>
              </a:lvl1pPr>
              <a:lvl2pPr marL="742950" indent="-285750" eaLnBrk="0" hangingPunct="0">
                <a:defRPr sz="1200">
                  <a:solidFill>
                    <a:schemeClr val="tx1"/>
                  </a:solidFill>
                  <a:latin typeface="Arial" charset="0"/>
                </a:defRPr>
              </a:lvl2pPr>
              <a:lvl3pPr marL="1143000" indent="-228600" eaLnBrk="0" hangingPunct="0">
                <a:defRPr sz="1200">
                  <a:solidFill>
                    <a:schemeClr val="tx1"/>
                  </a:solidFill>
                  <a:latin typeface="Arial" charset="0"/>
                </a:defRPr>
              </a:lvl3pPr>
              <a:lvl4pPr marL="1600200" indent="-228600" eaLnBrk="0" hangingPunct="0">
                <a:defRPr sz="1200">
                  <a:solidFill>
                    <a:schemeClr val="tx1"/>
                  </a:solidFill>
                  <a:latin typeface="Arial" charset="0"/>
                </a:defRPr>
              </a:lvl4pPr>
              <a:lvl5pPr marL="2057400" indent="-228600" eaLnBrk="0" hangingPunct="0">
                <a:defRPr sz="1200">
                  <a:solidFill>
                    <a:schemeClr val="tx1"/>
                  </a:solidFill>
                  <a:latin typeface="Arial" charset="0"/>
                </a:defRPr>
              </a:lvl5pPr>
              <a:lvl6pPr marL="2514600" indent="-228600" algn="ctr" eaLnBrk="0" fontAlgn="base" hangingPunct="0">
                <a:spcBef>
                  <a:spcPct val="0"/>
                </a:spcBef>
                <a:spcAft>
                  <a:spcPct val="0"/>
                </a:spcAft>
                <a:defRPr sz="1200">
                  <a:solidFill>
                    <a:schemeClr val="tx1"/>
                  </a:solidFill>
                  <a:latin typeface="Arial" charset="0"/>
                </a:defRPr>
              </a:lvl6pPr>
              <a:lvl7pPr marL="2971800" indent="-228600" algn="ctr" eaLnBrk="0" fontAlgn="base" hangingPunct="0">
                <a:spcBef>
                  <a:spcPct val="0"/>
                </a:spcBef>
                <a:spcAft>
                  <a:spcPct val="0"/>
                </a:spcAft>
                <a:defRPr sz="1200">
                  <a:solidFill>
                    <a:schemeClr val="tx1"/>
                  </a:solidFill>
                  <a:latin typeface="Arial" charset="0"/>
                </a:defRPr>
              </a:lvl7pPr>
              <a:lvl8pPr marL="3429000" indent="-228600" algn="ctr" eaLnBrk="0" fontAlgn="base" hangingPunct="0">
                <a:spcBef>
                  <a:spcPct val="0"/>
                </a:spcBef>
                <a:spcAft>
                  <a:spcPct val="0"/>
                </a:spcAft>
                <a:defRPr sz="1200">
                  <a:solidFill>
                    <a:schemeClr val="tx1"/>
                  </a:solidFill>
                  <a:latin typeface="Arial" charset="0"/>
                </a:defRPr>
              </a:lvl8pPr>
              <a:lvl9pPr marL="3886200" indent="-228600" algn="ctr" eaLnBrk="0" fontAlgn="base" hangingPunct="0">
                <a:spcBef>
                  <a:spcPct val="0"/>
                </a:spcBef>
                <a:spcAft>
                  <a:spcPct val="0"/>
                </a:spcAft>
                <a:defRPr sz="1200">
                  <a:solidFill>
                    <a:schemeClr val="tx1"/>
                  </a:solidFill>
                  <a:latin typeface="Arial" charset="0"/>
                </a:defRPr>
              </a:lvl9pPr>
            </a:lstStyle>
            <a:p>
              <a:pPr eaLnBrk="1" hangingPunct="1"/>
              <a:r>
                <a:rPr lang="en-US"/>
                <a:t>Gain switch</a:t>
              </a:r>
            </a:p>
          </p:txBody>
        </p:sp>
        <p:cxnSp>
          <p:nvCxnSpPr>
            <p:cNvPr id="77917" name="Straight Arrow Connector 183"/>
            <p:cNvCxnSpPr>
              <a:cxnSpLocks noChangeShapeType="1"/>
            </p:cNvCxnSpPr>
            <p:nvPr/>
          </p:nvCxnSpPr>
          <p:spPr bwMode="auto">
            <a:xfrm>
              <a:off x="5469199" y="4789844"/>
              <a:ext cx="725055" cy="36707"/>
            </a:xfrm>
            <a:prstGeom prst="straightConnector1">
              <a:avLst/>
            </a:prstGeom>
            <a:noFill/>
            <a:ln w="9525" algn="ctr">
              <a:solidFill>
                <a:schemeClr val="tx1"/>
              </a:solidFill>
              <a:round/>
              <a:headEnd/>
              <a:tailEnd type="arrow" w="med" len="med"/>
            </a:ln>
            <a:extLst>
              <a:ext uri="{909E8E84-426E-40DD-AFC4-6F175D3DCCD1}">
                <a14:hiddenFill xmlns:a14="http://schemas.microsoft.com/office/drawing/2010/main">
                  <a:noFill/>
                </a14:hiddenFill>
              </a:ext>
            </a:extLst>
          </p:spPr>
        </p:cxnSp>
        <p:sp>
          <p:nvSpPr>
            <p:cNvPr id="77918" name="TextBox 184"/>
            <p:cNvSpPr txBox="1">
              <a:spLocks noChangeArrowheads="1"/>
            </p:cNvSpPr>
            <p:nvPr/>
          </p:nvSpPr>
          <p:spPr bwMode="auto">
            <a:xfrm>
              <a:off x="6163977" y="4611109"/>
              <a:ext cx="1157688"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1200">
                  <a:solidFill>
                    <a:schemeClr val="tx1"/>
                  </a:solidFill>
                  <a:latin typeface="Arial" charset="0"/>
                </a:defRPr>
              </a:lvl1pPr>
              <a:lvl2pPr marL="742950" indent="-285750" eaLnBrk="0" hangingPunct="0">
                <a:defRPr sz="1200">
                  <a:solidFill>
                    <a:schemeClr val="tx1"/>
                  </a:solidFill>
                  <a:latin typeface="Arial" charset="0"/>
                </a:defRPr>
              </a:lvl2pPr>
              <a:lvl3pPr marL="1143000" indent="-228600" eaLnBrk="0" hangingPunct="0">
                <a:defRPr sz="1200">
                  <a:solidFill>
                    <a:schemeClr val="tx1"/>
                  </a:solidFill>
                  <a:latin typeface="Arial" charset="0"/>
                </a:defRPr>
              </a:lvl3pPr>
              <a:lvl4pPr marL="1600200" indent="-228600" eaLnBrk="0" hangingPunct="0">
                <a:defRPr sz="1200">
                  <a:solidFill>
                    <a:schemeClr val="tx1"/>
                  </a:solidFill>
                  <a:latin typeface="Arial" charset="0"/>
                </a:defRPr>
              </a:lvl4pPr>
              <a:lvl5pPr marL="2057400" indent="-228600" eaLnBrk="0" hangingPunct="0">
                <a:defRPr sz="1200">
                  <a:solidFill>
                    <a:schemeClr val="tx1"/>
                  </a:solidFill>
                  <a:latin typeface="Arial" charset="0"/>
                </a:defRPr>
              </a:lvl5pPr>
              <a:lvl6pPr marL="2514600" indent="-228600" algn="ctr" eaLnBrk="0" fontAlgn="base" hangingPunct="0">
                <a:spcBef>
                  <a:spcPct val="0"/>
                </a:spcBef>
                <a:spcAft>
                  <a:spcPct val="0"/>
                </a:spcAft>
                <a:defRPr sz="1200">
                  <a:solidFill>
                    <a:schemeClr val="tx1"/>
                  </a:solidFill>
                  <a:latin typeface="Arial" charset="0"/>
                </a:defRPr>
              </a:lvl6pPr>
              <a:lvl7pPr marL="2971800" indent="-228600" algn="ctr" eaLnBrk="0" fontAlgn="base" hangingPunct="0">
                <a:spcBef>
                  <a:spcPct val="0"/>
                </a:spcBef>
                <a:spcAft>
                  <a:spcPct val="0"/>
                </a:spcAft>
                <a:defRPr sz="1200">
                  <a:solidFill>
                    <a:schemeClr val="tx1"/>
                  </a:solidFill>
                  <a:latin typeface="Arial" charset="0"/>
                </a:defRPr>
              </a:lvl7pPr>
              <a:lvl8pPr marL="3429000" indent="-228600" algn="ctr" eaLnBrk="0" fontAlgn="base" hangingPunct="0">
                <a:spcBef>
                  <a:spcPct val="0"/>
                </a:spcBef>
                <a:spcAft>
                  <a:spcPct val="0"/>
                </a:spcAft>
                <a:defRPr sz="1200">
                  <a:solidFill>
                    <a:schemeClr val="tx1"/>
                  </a:solidFill>
                  <a:latin typeface="Arial" charset="0"/>
                </a:defRPr>
              </a:lvl8pPr>
              <a:lvl9pPr marL="3886200" indent="-228600" algn="ctr" eaLnBrk="0" fontAlgn="base" hangingPunct="0">
                <a:spcBef>
                  <a:spcPct val="0"/>
                </a:spcBef>
                <a:spcAft>
                  <a:spcPct val="0"/>
                </a:spcAft>
                <a:defRPr sz="1200">
                  <a:solidFill>
                    <a:schemeClr val="tx1"/>
                  </a:solidFill>
                  <a:latin typeface="Arial" charset="0"/>
                </a:defRPr>
              </a:lvl9pPr>
            </a:lstStyle>
            <a:p>
              <a:pPr eaLnBrk="1" hangingPunct="1"/>
              <a:r>
                <a:rPr lang="en-US"/>
                <a:t>Output normal</a:t>
              </a:r>
            </a:p>
            <a:p>
              <a:pPr eaLnBrk="1" hangingPunct="1"/>
              <a:r>
                <a:rPr lang="en-US"/>
                <a:t>or inverted</a:t>
              </a:r>
            </a:p>
          </p:txBody>
        </p:sp>
        <p:cxnSp>
          <p:nvCxnSpPr>
            <p:cNvPr id="77919" name="Straight Arrow Connector 185"/>
            <p:cNvCxnSpPr>
              <a:cxnSpLocks noChangeShapeType="1"/>
            </p:cNvCxnSpPr>
            <p:nvPr/>
          </p:nvCxnSpPr>
          <p:spPr bwMode="auto">
            <a:xfrm flipV="1">
              <a:off x="5314645" y="2590800"/>
              <a:ext cx="705155" cy="884555"/>
            </a:xfrm>
            <a:prstGeom prst="straightConnector1">
              <a:avLst/>
            </a:prstGeom>
            <a:noFill/>
            <a:ln w="9525" algn="ctr">
              <a:solidFill>
                <a:schemeClr val="tx1"/>
              </a:solidFill>
              <a:round/>
              <a:headEnd/>
              <a:tailEnd type="arrow" w="med" len="med"/>
            </a:ln>
            <a:extLst>
              <a:ext uri="{909E8E84-426E-40DD-AFC4-6F175D3DCCD1}">
                <a14:hiddenFill xmlns:a14="http://schemas.microsoft.com/office/drawing/2010/main">
                  <a:noFill/>
                </a14:hiddenFill>
              </a:ext>
            </a:extLst>
          </p:spPr>
        </p:cxnSp>
        <p:sp>
          <p:nvSpPr>
            <p:cNvPr id="77920" name="TextBox 188"/>
            <p:cNvSpPr txBox="1">
              <a:spLocks noChangeArrowheads="1"/>
            </p:cNvSpPr>
            <p:nvPr/>
          </p:nvSpPr>
          <p:spPr bwMode="auto">
            <a:xfrm>
              <a:off x="5779269" y="2185461"/>
              <a:ext cx="829972"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1200">
                  <a:solidFill>
                    <a:schemeClr val="tx1"/>
                  </a:solidFill>
                  <a:latin typeface="Arial" charset="0"/>
                </a:defRPr>
              </a:lvl1pPr>
              <a:lvl2pPr marL="742950" indent="-285750" eaLnBrk="0" hangingPunct="0">
                <a:defRPr sz="1200">
                  <a:solidFill>
                    <a:schemeClr val="tx1"/>
                  </a:solidFill>
                  <a:latin typeface="Arial" charset="0"/>
                </a:defRPr>
              </a:lvl2pPr>
              <a:lvl3pPr marL="1143000" indent="-228600" eaLnBrk="0" hangingPunct="0">
                <a:defRPr sz="1200">
                  <a:solidFill>
                    <a:schemeClr val="tx1"/>
                  </a:solidFill>
                  <a:latin typeface="Arial" charset="0"/>
                </a:defRPr>
              </a:lvl3pPr>
              <a:lvl4pPr marL="1600200" indent="-228600" eaLnBrk="0" hangingPunct="0">
                <a:defRPr sz="1200">
                  <a:solidFill>
                    <a:schemeClr val="tx1"/>
                  </a:solidFill>
                  <a:latin typeface="Arial" charset="0"/>
                </a:defRPr>
              </a:lvl4pPr>
              <a:lvl5pPr marL="2057400" indent="-228600" eaLnBrk="0" hangingPunct="0">
                <a:defRPr sz="1200">
                  <a:solidFill>
                    <a:schemeClr val="tx1"/>
                  </a:solidFill>
                  <a:latin typeface="Arial" charset="0"/>
                </a:defRPr>
              </a:lvl5pPr>
              <a:lvl6pPr marL="2514600" indent="-228600" algn="ctr" eaLnBrk="0" fontAlgn="base" hangingPunct="0">
                <a:spcBef>
                  <a:spcPct val="0"/>
                </a:spcBef>
                <a:spcAft>
                  <a:spcPct val="0"/>
                </a:spcAft>
                <a:defRPr sz="1200">
                  <a:solidFill>
                    <a:schemeClr val="tx1"/>
                  </a:solidFill>
                  <a:latin typeface="Arial" charset="0"/>
                </a:defRPr>
              </a:lvl6pPr>
              <a:lvl7pPr marL="2971800" indent="-228600" algn="ctr" eaLnBrk="0" fontAlgn="base" hangingPunct="0">
                <a:spcBef>
                  <a:spcPct val="0"/>
                </a:spcBef>
                <a:spcAft>
                  <a:spcPct val="0"/>
                </a:spcAft>
                <a:defRPr sz="1200">
                  <a:solidFill>
                    <a:schemeClr val="tx1"/>
                  </a:solidFill>
                  <a:latin typeface="Arial" charset="0"/>
                </a:defRPr>
              </a:lvl7pPr>
              <a:lvl8pPr marL="3429000" indent="-228600" algn="ctr" eaLnBrk="0" fontAlgn="base" hangingPunct="0">
                <a:spcBef>
                  <a:spcPct val="0"/>
                </a:spcBef>
                <a:spcAft>
                  <a:spcPct val="0"/>
                </a:spcAft>
                <a:defRPr sz="1200">
                  <a:solidFill>
                    <a:schemeClr val="tx1"/>
                  </a:solidFill>
                  <a:latin typeface="Arial" charset="0"/>
                </a:defRPr>
              </a:lvl8pPr>
              <a:lvl9pPr marL="3886200" indent="-228600" algn="ctr" eaLnBrk="0" fontAlgn="base" hangingPunct="0">
                <a:spcBef>
                  <a:spcPct val="0"/>
                </a:spcBef>
                <a:spcAft>
                  <a:spcPct val="0"/>
                </a:spcAft>
                <a:defRPr sz="1200">
                  <a:solidFill>
                    <a:schemeClr val="tx1"/>
                  </a:solidFill>
                  <a:latin typeface="Arial" charset="0"/>
                </a:defRPr>
              </a:lvl9pPr>
            </a:lstStyle>
            <a:p>
              <a:pPr eaLnBrk="1" hangingPunct="1"/>
              <a:r>
                <a:rPr lang="en-US"/>
                <a:t>L.P cutoff</a:t>
              </a:r>
            </a:p>
          </p:txBody>
        </p:sp>
        <p:sp>
          <p:nvSpPr>
            <p:cNvPr id="77921" name="TextBox 189"/>
            <p:cNvSpPr txBox="1">
              <a:spLocks noChangeArrowheads="1"/>
            </p:cNvSpPr>
            <p:nvPr/>
          </p:nvSpPr>
          <p:spPr bwMode="auto">
            <a:xfrm>
              <a:off x="3949577" y="2323960"/>
              <a:ext cx="855619"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1200">
                  <a:solidFill>
                    <a:schemeClr val="tx1"/>
                  </a:solidFill>
                  <a:latin typeface="Arial" charset="0"/>
                </a:defRPr>
              </a:lvl1pPr>
              <a:lvl2pPr marL="742950" indent="-285750" eaLnBrk="0" hangingPunct="0">
                <a:defRPr sz="1200">
                  <a:solidFill>
                    <a:schemeClr val="tx1"/>
                  </a:solidFill>
                  <a:latin typeface="Arial" charset="0"/>
                </a:defRPr>
              </a:lvl2pPr>
              <a:lvl3pPr marL="1143000" indent="-228600" eaLnBrk="0" hangingPunct="0">
                <a:defRPr sz="1200">
                  <a:solidFill>
                    <a:schemeClr val="tx1"/>
                  </a:solidFill>
                  <a:latin typeface="Arial" charset="0"/>
                </a:defRPr>
              </a:lvl3pPr>
              <a:lvl4pPr marL="1600200" indent="-228600" eaLnBrk="0" hangingPunct="0">
                <a:defRPr sz="1200">
                  <a:solidFill>
                    <a:schemeClr val="tx1"/>
                  </a:solidFill>
                  <a:latin typeface="Arial" charset="0"/>
                </a:defRPr>
              </a:lvl4pPr>
              <a:lvl5pPr marL="2057400" indent="-228600" eaLnBrk="0" hangingPunct="0">
                <a:defRPr sz="1200">
                  <a:solidFill>
                    <a:schemeClr val="tx1"/>
                  </a:solidFill>
                  <a:latin typeface="Arial" charset="0"/>
                </a:defRPr>
              </a:lvl5pPr>
              <a:lvl6pPr marL="2514600" indent="-228600" algn="ctr" eaLnBrk="0" fontAlgn="base" hangingPunct="0">
                <a:spcBef>
                  <a:spcPct val="0"/>
                </a:spcBef>
                <a:spcAft>
                  <a:spcPct val="0"/>
                </a:spcAft>
                <a:defRPr sz="1200">
                  <a:solidFill>
                    <a:schemeClr val="tx1"/>
                  </a:solidFill>
                  <a:latin typeface="Arial" charset="0"/>
                </a:defRPr>
              </a:lvl6pPr>
              <a:lvl7pPr marL="2971800" indent="-228600" algn="ctr" eaLnBrk="0" fontAlgn="base" hangingPunct="0">
                <a:spcBef>
                  <a:spcPct val="0"/>
                </a:spcBef>
                <a:spcAft>
                  <a:spcPct val="0"/>
                </a:spcAft>
                <a:defRPr sz="1200">
                  <a:solidFill>
                    <a:schemeClr val="tx1"/>
                  </a:solidFill>
                  <a:latin typeface="Arial" charset="0"/>
                </a:defRPr>
              </a:lvl7pPr>
              <a:lvl8pPr marL="3429000" indent="-228600" algn="ctr" eaLnBrk="0" fontAlgn="base" hangingPunct="0">
                <a:spcBef>
                  <a:spcPct val="0"/>
                </a:spcBef>
                <a:spcAft>
                  <a:spcPct val="0"/>
                </a:spcAft>
                <a:defRPr sz="1200">
                  <a:solidFill>
                    <a:schemeClr val="tx1"/>
                  </a:solidFill>
                  <a:latin typeface="Arial" charset="0"/>
                </a:defRPr>
              </a:lvl8pPr>
              <a:lvl9pPr marL="3886200" indent="-228600" algn="ctr" eaLnBrk="0" fontAlgn="base" hangingPunct="0">
                <a:spcBef>
                  <a:spcPct val="0"/>
                </a:spcBef>
                <a:spcAft>
                  <a:spcPct val="0"/>
                </a:spcAft>
                <a:defRPr sz="1200">
                  <a:solidFill>
                    <a:schemeClr val="tx1"/>
                  </a:solidFill>
                  <a:latin typeface="Arial" charset="0"/>
                </a:defRPr>
              </a:lvl9pPr>
            </a:lstStyle>
            <a:p>
              <a:pPr eaLnBrk="1" hangingPunct="1"/>
              <a:r>
                <a:rPr lang="en-US"/>
                <a:t>H.P cutoff</a:t>
              </a:r>
            </a:p>
          </p:txBody>
        </p:sp>
        <p:cxnSp>
          <p:nvCxnSpPr>
            <p:cNvPr id="77922" name="Straight Arrow Connector 191"/>
            <p:cNvCxnSpPr>
              <a:cxnSpLocks noChangeShapeType="1"/>
              <a:stCxn id="77899" idx="0"/>
            </p:cNvCxnSpPr>
            <p:nvPr/>
          </p:nvCxnSpPr>
          <p:spPr bwMode="auto">
            <a:xfrm flipV="1">
              <a:off x="4076700" y="2600959"/>
              <a:ext cx="190500" cy="828041"/>
            </a:xfrm>
            <a:prstGeom prst="straightConnector1">
              <a:avLst/>
            </a:prstGeom>
            <a:noFill/>
            <a:ln w="9525" algn="ctr">
              <a:solidFill>
                <a:schemeClr val="tx1"/>
              </a:solidFill>
              <a:round/>
              <a:headEnd/>
              <a:tailEnd type="arrow" w="med" len="med"/>
            </a:ln>
            <a:extLst>
              <a:ext uri="{909E8E84-426E-40DD-AFC4-6F175D3DCCD1}">
                <a14:hiddenFill xmlns:a14="http://schemas.microsoft.com/office/drawing/2010/main">
                  <a:noFill/>
                </a14:hiddenFill>
              </a:ext>
            </a:extLst>
          </p:spPr>
        </p:cxnSp>
        <p:cxnSp>
          <p:nvCxnSpPr>
            <p:cNvPr id="77923" name="Straight Arrow Connector 193"/>
            <p:cNvCxnSpPr>
              <a:cxnSpLocks noChangeShapeType="1"/>
            </p:cNvCxnSpPr>
            <p:nvPr/>
          </p:nvCxnSpPr>
          <p:spPr bwMode="auto">
            <a:xfrm flipH="1">
              <a:off x="4417252" y="4391800"/>
              <a:ext cx="222579" cy="1399400"/>
            </a:xfrm>
            <a:prstGeom prst="straightConnector1">
              <a:avLst/>
            </a:prstGeom>
            <a:noFill/>
            <a:ln w="9525" algn="ctr">
              <a:solidFill>
                <a:schemeClr val="tx1"/>
              </a:solidFill>
              <a:round/>
              <a:headEnd/>
              <a:tailEnd type="arrow" w="med" len="med"/>
            </a:ln>
            <a:extLst>
              <a:ext uri="{909E8E84-426E-40DD-AFC4-6F175D3DCCD1}">
                <a14:hiddenFill xmlns:a14="http://schemas.microsoft.com/office/drawing/2010/main">
                  <a:noFill/>
                </a14:hiddenFill>
              </a:ext>
            </a:extLst>
          </p:spPr>
        </p:cxnSp>
        <p:sp>
          <p:nvSpPr>
            <p:cNvPr id="77924" name="TextBox 195"/>
            <p:cNvSpPr txBox="1">
              <a:spLocks noChangeArrowheads="1"/>
            </p:cNvSpPr>
            <p:nvPr/>
          </p:nvSpPr>
          <p:spPr bwMode="auto">
            <a:xfrm>
              <a:off x="3984625" y="5929699"/>
              <a:ext cx="88357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1200">
                  <a:solidFill>
                    <a:schemeClr val="tx1"/>
                  </a:solidFill>
                  <a:latin typeface="Arial" charset="0"/>
                </a:defRPr>
              </a:lvl1pPr>
              <a:lvl2pPr marL="742950" indent="-285750" eaLnBrk="0" hangingPunct="0">
                <a:defRPr sz="1200">
                  <a:solidFill>
                    <a:schemeClr val="tx1"/>
                  </a:solidFill>
                  <a:latin typeface="Arial" charset="0"/>
                </a:defRPr>
              </a:lvl2pPr>
              <a:lvl3pPr marL="1143000" indent="-228600" eaLnBrk="0" hangingPunct="0">
                <a:defRPr sz="1200">
                  <a:solidFill>
                    <a:schemeClr val="tx1"/>
                  </a:solidFill>
                  <a:latin typeface="Arial" charset="0"/>
                </a:defRPr>
              </a:lvl3pPr>
              <a:lvl4pPr marL="1600200" indent="-228600" eaLnBrk="0" hangingPunct="0">
                <a:defRPr sz="1200">
                  <a:solidFill>
                    <a:schemeClr val="tx1"/>
                  </a:solidFill>
                  <a:latin typeface="Arial" charset="0"/>
                </a:defRPr>
              </a:lvl4pPr>
              <a:lvl5pPr marL="2057400" indent="-228600" eaLnBrk="0" hangingPunct="0">
                <a:defRPr sz="1200">
                  <a:solidFill>
                    <a:schemeClr val="tx1"/>
                  </a:solidFill>
                  <a:latin typeface="Arial" charset="0"/>
                </a:defRPr>
              </a:lvl5pPr>
              <a:lvl6pPr marL="2514600" indent="-228600" algn="ctr" eaLnBrk="0" fontAlgn="base" hangingPunct="0">
                <a:spcBef>
                  <a:spcPct val="0"/>
                </a:spcBef>
                <a:spcAft>
                  <a:spcPct val="0"/>
                </a:spcAft>
                <a:defRPr sz="1200">
                  <a:solidFill>
                    <a:schemeClr val="tx1"/>
                  </a:solidFill>
                  <a:latin typeface="Arial" charset="0"/>
                </a:defRPr>
              </a:lvl6pPr>
              <a:lvl7pPr marL="2971800" indent="-228600" algn="ctr" eaLnBrk="0" fontAlgn="base" hangingPunct="0">
                <a:spcBef>
                  <a:spcPct val="0"/>
                </a:spcBef>
                <a:spcAft>
                  <a:spcPct val="0"/>
                </a:spcAft>
                <a:defRPr sz="1200">
                  <a:solidFill>
                    <a:schemeClr val="tx1"/>
                  </a:solidFill>
                  <a:latin typeface="Arial" charset="0"/>
                </a:defRPr>
              </a:lvl7pPr>
              <a:lvl8pPr marL="3429000" indent="-228600" algn="ctr" eaLnBrk="0" fontAlgn="base" hangingPunct="0">
                <a:spcBef>
                  <a:spcPct val="0"/>
                </a:spcBef>
                <a:spcAft>
                  <a:spcPct val="0"/>
                </a:spcAft>
                <a:defRPr sz="1200">
                  <a:solidFill>
                    <a:schemeClr val="tx1"/>
                  </a:solidFill>
                  <a:latin typeface="Arial" charset="0"/>
                </a:defRPr>
              </a:lvl8pPr>
              <a:lvl9pPr marL="3886200" indent="-228600" algn="ctr" eaLnBrk="0" fontAlgn="base" hangingPunct="0">
                <a:spcBef>
                  <a:spcPct val="0"/>
                </a:spcBef>
                <a:spcAft>
                  <a:spcPct val="0"/>
                </a:spcAft>
                <a:defRPr sz="1200">
                  <a:solidFill>
                    <a:schemeClr val="tx1"/>
                  </a:solidFill>
                  <a:latin typeface="Arial" charset="0"/>
                </a:defRPr>
              </a:lvl9pPr>
            </a:lstStyle>
            <a:p>
              <a:pPr eaLnBrk="1" hangingPunct="1"/>
              <a:r>
                <a:rPr lang="en-US"/>
                <a:t>Gain knob</a:t>
              </a:r>
            </a:p>
          </p:txBody>
        </p:sp>
      </p:grpSp>
      <p:sp>
        <p:nvSpPr>
          <p:cNvPr id="77829" name="Rectangle 199"/>
          <p:cNvSpPr>
            <a:spLocks noChangeArrowheads="1"/>
          </p:cNvSpPr>
          <p:nvPr/>
        </p:nvSpPr>
        <p:spPr bwMode="auto">
          <a:xfrm>
            <a:off x="381000" y="8229600"/>
            <a:ext cx="6940550" cy="2057400"/>
          </a:xfrm>
          <a:prstGeom prst="rect">
            <a:avLst/>
          </a:prstGeom>
          <a:noFill/>
          <a:ln w="9525" algn="ctr">
            <a:solidFill>
              <a:schemeClr val="tx1"/>
            </a:solidFill>
            <a:round/>
            <a:headEnd/>
            <a:tailEnd type="triangle" w="med" len="med"/>
          </a:ln>
          <a:extLst>
            <a:ext uri="{909E8E84-426E-40DD-AFC4-6F175D3DCCD1}">
              <a14:hiddenFill xmlns:a14="http://schemas.microsoft.com/office/drawing/2010/main">
                <a:solidFill>
                  <a:srgbClr val="FFFFFF"/>
                </a:solidFill>
              </a14:hiddenFill>
            </a:ext>
          </a:extLst>
        </p:spPr>
        <p:txBody>
          <a:bodyPr anchor="ctr"/>
          <a:lstStyle/>
          <a:p>
            <a:endParaRPr lang="en-US"/>
          </a:p>
        </p:txBody>
      </p:sp>
      <p:grpSp>
        <p:nvGrpSpPr>
          <p:cNvPr id="77830" name="Group 52263"/>
          <p:cNvGrpSpPr>
            <a:grpSpLocks/>
          </p:cNvGrpSpPr>
          <p:nvPr/>
        </p:nvGrpSpPr>
        <p:grpSpPr bwMode="auto">
          <a:xfrm>
            <a:off x="5554663" y="9704388"/>
            <a:ext cx="301625" cy="285750"/>
            <a:chOff x="5064293" y="9794599"/>
            <a:chExt cx="392238" cy="382824"/>
          </a:xfrm>
        </p:grpSpPr>
        <p:sp>
          <p:nvSpPr>
            <p:cNvPr id="77894" name="Oval 210"/>
            <p:cNvSpPr>
              <a:spLocks noChangeArrowheads="1"/>
            </p:cNvSpPr>
            <p:nvPr/>
          </p:nvSpPr>
          <p:spPr bwMode="auto">
            <a:xfrm>
              <a:off x="5064293" y="9794599"/>
              <a:ext cx="392238" cy="382824"/>
            </a:xfrm>
            <a:prstGeom prst="ellipse">
              <a:avLst/>
            </a:prstGeom>
            <a:noFill/>
            <a:ln w="38100" algn="ctr">
              <a:solidFill>
                <a:schemeClr val="tx1"/>
              </a:solidFill>
              <a:round/>
              <a:headEnd/>
              <a:tailEnd type="triangle" w="med" len="med"/>
            </a:ln>
            <a:extLst>
              <a:ext uri="{909E8E84-426E-40DD-AFC4-6F175D3DCCD1}">
                <a14:hiddenFill xmlns:a14="http://schemas.microsoft.com/office/drawing/2010/main">
                  <a:solidFill>
                    <a:srgbClr val="FFFFFF"/>
                  </a:solidFill>
                </a14:hiddenFill>
              </a:ext>
            </a:extLst>
          </p:spPr>
          <p:txBody>
            <a:bodyPr anchor="ctr"/>
            <a:lstStyle/>
            <a:p>
              <a:endParaRPr lang="en-US"/>
            </a:p>
          </p:txBody>
        </p:sp>
        <p:sp>
          <p:nvSpPr>
            <p:cNvPr id="77895" name="Oval 211"/>
            <p:cNvSpPr>
              <a:spLocks noChangeArrowheads="1"/>
            </p:cNvSpPr>
            <p:nvPr/>
          </p:nvSpPr>
          <p:spPr bwMode="auto">
            <a:xfrm>
              <a:off x="5166162" y="9890761"/>
              <a:ext cx="188499" cy="182048"/>
            </a:xfrm>
            <a:prstGeom prst="ellipse">
              <a:avLst/>
            </a:prstGeom>
            <a:noFill/>
            <a:ln w="9525" algn="ctr">
              <a:solidFill>
                <a:schemeClr val="tx1"/>
              </a:solidFill>
              <a:round/>
              <a:headEnd/>
              <a:tailEnd type="triangle" w="med" len="med"/>
            </a:ln>
            <a:extLst>
              <a:ext uri="{909E8E84-426E-40DD-AFC4-6F175D3DCCD1}">
                <a14:hiddenFill xmlns:a14="http://schemas.microsoft.com/office/drawing/2010/main">
                  <a:solidFill>
                    <a:srgbClr val="FFFFFF"/>
                  </a:solidFill>
                </a14:hiddenFill>
              </a:ext>
            </a:extLst>
          </p:spPr>
          <p:txBody>
            <a:bodyPr anchor="ctr"/>
            <a:lstStyle/>
            <a:p>
              <a:endParaRPr lang="en-US"/>
            </a:p>
          </p:txBody>
        </p:sp>
      </p:grpSp>
      <p:cxnSp>
        <p:nvCxnSpPr>
          <p:cNvPr id="77831" name="Straight Arrow Connector 214"/>
          <p:cNvCxnSpPr>
            <a:cxnSpLocks noChangeShapeType="1"/>
          </p:cNvCxnSpPr>
          <p:nvPr/>
        </p:nvCxnSpPr>
        <p:spPr bwMode="auto">
          <a:xfrm>
            <a:off x="6159500" y="9986963"/>
            <a:ext cx="130175" cy="415925"/>
          </a:xfrm>
          <a:prstGeom prst="straightConnector1">
            <a:avLst/>
          </a:prstGeom>
          <a:noFill/>
          <a:ln w="9525" algn="ctr">
            <a:solidFill>
              <a:schemeClr val="tx1"/>
            </a:solidFill>
            <a:round/>
            <a:headEnd/>
            <a:tailEnd type="arrow" w="med" len="med"/>
          </a:ln>
          <a:extLst>
            <a:ext uri="{909E8E84-426E-40DD-AFC4-6F175D3DCCD1}">
              <a14:hiddenFill xmlns:a14="http://schemas.microsoft.com/office/drawing/2010/main">
                <a:noFill/>
              </a14:hiddenFill>
            </a:ext>
          </a:extLst>
        </p:spPr>
      </p:cxnSp>
      <p:sp>
        <p:nvSpPr>
          <p:cNvPr id="77832" name="TextBox 215"/>
          <p:cNvSpPr txBox="1">
            <a:spLocks noChangeArrowheads="1"/>
          </p:cNvSpPr>
          <p:nvPr/>
        </p:nvSpPr>
        <p:spPr bwMode="auto">
          <a:xfrm>
            <a:off x="5986463" y="10448925"/>
            <a:ext cx="646112"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1200">
                <a:solidFill>
                  <a:schemeClr val="tx1"/>
                </a:solidFill>
                <a:latin typeface="Arial" charset="0"/>
              </a:defRPr>
            </a:lvl1pPr>
            <a:lvl2pPr marL="742950" indent="-285750" eaLnBrk="0" hangingPunct="0">
              <a:defRPr sz="1200">
                <a:solidFill>
                  <a:schemeClr val="tx1"/>
                </a:solidFill>
                <a:latin typeface="Arial" charset="0"/>
              </a:defRPr>
            </a:lvl2pPr>
            <a:lvl3pPr marL="1143000" indent="-228600" eaLnBrk="0" hangingPunct="0">
              <a:defRPr sz="1200">
                <a:solidFill>
                  <a:schemeClr val="tx1"/>
                </a:solidFill>
                <a:latin typeface="Arial" charset="0"/>
              </a:defRPr>
            </a:lvl3pPr>
            <a:lvl4pPr marL="1600200" indent="-228600" eaLnBrk="0" hangingPunct="0">
              <a:defRPr sz="1200">
                <a:solidFill>
                  <a:schemeClr val="tx1"/>
                </a:solidFill>
                <a:latin typeface="Arial" charset="0"/>
              </a:defRPr>
            </a:lvl4pPr>
            <a:lvl5pPr marL="2057400" indent="-228600" eaLnBrk="0" hangingPunct="0">
              <a:defRPr sz="1200">
                <a:solidFill>
                  <a:schemeClr val="tx1"/>
                </a:solidFill>
                <a:latin typeface="Arial" charset="0"/>
              </a:defRPr>
            </a:lvl5pPr>
            <a:lvl6pPr marL="2514600" indent="-228600" algn="ctr" eaLnBrk="0" fontAlgn="base" hangingPunct="0">
              <a:spcBef>
                <a:spcPct val="0"/>
              </a:spcBef>
              <a:spcAft>
                <a:spcPct val="0"/>
              </a:spcAft>
              <a:defRPr sz="1200">
                <a:solidFill>
                  <a:schemeClr val="tx1"/>
                </a:solidFill>
                <a:latin typeface="Arial" charset="0"/>
              </a:defRPr>
            </a:lvl6pPr>
            <a:lvl7pPr marL="2971800" indent="-228600" algn="ctr" eaLnBrk="0" fontAlgn="base" hangingPunct="0">
              <a:spcBef>
                <a:spcPct val="0"/>
              </a:spcBef>
              <a:spcAft>
                <a:spcPct val="0"/>
              </a:spcAft>
              <a:defRPr sz="1200">
                <a:solidFill>
                  <a:schemeClr val="tx1"/>
                </a:solidFill>
                <a:latin typeface="Arial" charset="0"/>
              </a:defRPr>
            </a:lvl7pPr>
            <a:lvl8pPr marL="3429000" indent="-228600" algn="ctr" eaLnBrk="0" fontAlgn="base" hangingPunct="0">
              <a:spcBef>
                <a:spcPct val="0"/>
              </a:spcBef>
              <a:spcAft>
                <a:spcPct val="0"/>
              </a:spcAft>
              <a:defRPr sz="1200">
                <a:solidFill>
                  <a:schemeClr val="tx1"/>
                </a:solidFill>
                <a:latin typeface="Arial" charset="0"/>
              </a:defRPr>
            </a:lvl8pPr>
            <a:lvl9pPr marL="3886200" indent="-228600" algn="ctr" eaLnBrk="0" fontAlgn="base" hangingPunct="0">
              <a:spcBef>
                <a:spcPct val="0"/>
              </a:spcBef>
              <a:spcAft>
                <a:spcPct val="0"/>
              </a:spcAft>
              <a:defRPr sz="1200">
                <a:solidFill>
                  <a:schemeClr val="tx1"/>
                </a:solidFill>
                <a:latin typeface="Arial" charset="0"/>
              </a:defRPr>
            </a:lvl9pPr>
          </a:lstStyle>
          <a:p>
            <a:pPr eaLnBrk="1" hangingPunct="1"/>
            <a:r>
              <a:rPr lang="en-US"/>
              <a:t>Output</a:t>
            </a:r>
          </a:p>
        </p:txBody>
      </p:sp>
      <p:grpSp>
        <p:nvGrpSpPr>
          <p:cNvPr id="77833" name="Group 242"/>
          <p:cNvGrpSpPr>
            <a:grpSpLocks/>
          </p:cNvGrpSpPr>
          <p:nvPr/>
        </p:nvGrpSpPr>
        <p:grpSpPr bwMode="auto">
          <a:xfrm>
            <a:off x="5943600" y="9704388"/>
            <a:ext cx="300038" cy="285750"/>
            <a:chOff x="5064293" y="9794599"/>
            <a:chExt cx="392238" cy="382824"/>
          </a:xfrm>
        </p:grpSpPr>
        <p:sp>
          <p:nvSpPr>
            <p:cNvPr id="77892" name="Oval 243"/>
            <p:cNvSpPr>
              <a:spLocks noChangeArrowheads="1"/>
            </p:cNvSpPr>
            <p:nvPr/>
          </p:nvSpPr>
          <p:spPr bwMode="auto">
            <a:xfrm>
              <a:off x="5064293" y="9794599"/>
              <a:ext cx="392238" cy="382824"/>
            </a:xfrm>
            <a:prstGeom prst="ellipse">
              <a:avLst/>
            </a:prstGeom>
            <a:noFill/>
            <a:ln w="38100" algn="ctr">
              <a:solidFill>
                <a:schemeClr val="tx1"/>
              </a:solidFill>
              <a:round/>
              <a:headEnd/>
              <a:tailEnd type="triangle" w="med" len="med"/>
            </a:ln>
            <a:extLst>
              <a:ext uri="{909E8E84-426E-40DD-AFC4-6F175D3DCCD1}">
                <a14:hiddenFill xmlns:a14="http://schemas.microsoft.com/office/drawing/2010/main">
                  <a:solidFill>
                    <a:srgbClr val="FFFFFF"/>
                  </a:solidFill>
                </a14:hiddenFill>
              </a:ext>
            </a:extLst>
          </p:spPr>
          <p:txBody>
            <a:bodyPr anchor="ctr"/>
            <a:lstStyle/>
            <a:p>
              <a:endParaRPr lang="en-US"/>
            </a:p>
          </p:txBody>
        </p:sp>
        <p:sp>
          <p:nvSpPr>
            <p:cNvPr id="77893" name="Oval 244"/>
            <p:cNvSpPr>
              <a:spLocks noChangeArrowheads="1"/>
            </p:cNvSpPr>
            <p:nvPr/>
          </p:nvSpPr>
          <p:spPr bwMode="auto">
            <a:xfrm>
              <a:off x="5166162" y="9890761"/>
              <a:ext cx="188499" cy="182048"/>
            </a:xfrm>
            <a:prstGeom prst="ellipse">
              <a:avLst/>
            </a:prstGeom>
            <a:noFill/>
            <a:ln w="9525" algn="ctr">
              <a:solidFill>
                <a:schemeClr val="tx1"/>
              </a:solidFill>
              <a:round/>
              <a:headEnd/>
              <a:tailEnd type="triangle" w="med" len="med"/>
            </a:ln>
            <a:extLst>
              <a:ext uri="{909E8E84-426E-40DD-AFC4-6F175D3DCCD1}">
                <a14:hiddenFill xmlns:a14="http://schemas.microsoft.com/office/drawing/2010/main">
                  <a:solidFill>
                    <a:srgbClr val="FFFFFF"/>
                  </a:solidFill>
                </a14:hiddenFill>
              </a:ext>
            </a:extLst>
          </p:spPr>
          <p:txBody>
            <a:bodyPr anchor="ctr"/>
            <a:lstStyle/>
            <a:p>
              <a:endParaRPr lang="en-US"/>
            </a:p>
          </p:txBody>
        </p:sp>
      </p:grpSp>
      <p:grpSp>
        <p:nvGrpSpPr>
          <p:cNvPr id="77834" name="Group 245"/>
          <p:cNvGrpSpPr>
            <a:grpSpLocks/>
          </p:cNvGrpSpPr>
          <p:nvPr/>
        </p:nvGrpSpPr>
        <p:grpSpPr bwMode="auto">
          <a:xfrm>
            <a:off x="6354763" y="9701213"/>
            <a:ext cx="300037" cy="285750"/>
            <a:chOff x="5064293" y="9794599"/>
            <a:chExt cx="392238" cy="382824"/>
          </a:xfrm>
        </p:grpSpPr>
        <p:sp>
          <p:nvSpPr>
            <p:cNvPr id="77890" name="Oval 246"/>
            <p:cNvSpPr>
              <a:spLocks noChangeArrowheads="1"/>
            </p:cNvSpPr>
            <p:nvPr/>
          </p:nvSpPr>
          <p:spPr bwMode="auto">
            <a:xfrm>
              <a:off x="5064293" y="9794599"/>
              <a:ext cx="392238" cy="382824"/>
            </a:xfrm>
            <a:prstGeom prst="ellipse">
              <a:avLst/>
            </a:prstGeom>
            <a:noFill/>
            <a:ln w="38100" algn="ctr">
              <a:solidFill>
                <a:schemeClr val="tx1"/>
              </a:solidFill>
              <a:round/>
              <a:headEnd/>
              <a:tailEnd type="triangle" w="med" len="med"/>
            </a:ln>
            <a:extLst>
              <a:ext uri="{909E8E84-426E-40DD-AFC4-6F175D3DCCD1}">
                <a14:hiddenFill xmlns:a14="http://schemas.microsoft.com/office/drawing/2010/main">
                  <a:solidFill>
                    <a:srgbClr val="FFFFFF"/>
                  </a:solidFill>
                </a14:hiddenFill>
              </a:ext>
            </a:extLst>
          </p:spPr>
          <p:txBody>
            <a:bodyPr anchor="ctr"/>
            <a:lstStyle/>
            <a:p>
              <a:endParaRPr lang="en-US"/>
            </a:p>
          </p:txBody>
        </p:sp>
        <p:sp>
          <p:nvSpPr>
            <p:cNvPr id="77891" name="Oval 247"/>
            <p:cNvSpPr>
              <a:spLocks noChangeArrowheads="1"/>
            </p:cNvSpPr>
            <p:nvPr/>
          </p:nvSpPr>
          <p:spPr bwMode="auto">
            <a:xfrm>
              <a:off x="5166162" y="9890761"/>
              <a:ext cx="188499" cy="182048"/>
            </a:xfrm>
            <a:prstGeom prst="ellipse">
              <a:avLst/>
            </a:prstGeom>
            <a:noFill/>
            <a:ln w="9525" algn="ctr">
              <a:solidFill>
                <a:schemeClr val="tx1"/>
              </a:solidFill>
              <a:round/>
              <a:headEnd/>
              <a:tailEnd type="triangle" w="med" len="med"/>
            </a:ln>
            <a:extLst>
              <a:ext uri="{909E8E84-426E-40DD-AFC4-6F175D3DCCD1}">
                <a14:hiddenFill xmlns:a14="http://schemas.microsoft.com/office/drawing/2010/main">
                  <a:solidFill>
                    <a:srgbClr val="FFFFFF"/>
                  </a:solidFill>
                </a14:hiddenFill>
              </a:ext>
            </a:extLst>
          </p:spPr>
          <p:txBody>
            <a:bodyPr anchor="ctr"/>
            <a:lstStyle/>
            <a:p>
              <a:endParaRPr lang="en-US"/>
            </a:p>
          </p:txBody>
        </p:sp>
      </p:grpSp>
      <p:grpSp>
        <p:nvGrpSpPr>
          <p:cNvPr id="77835" name="Group 248"/>
          <p:cNvGrpSpPr>
            <a:grpSpLocks/>
          </p:cNvGrpSpPr>
          <p:nvPr/>
        </p:nvGrpSpPr>
        <p:grpSpPr bwMode="auto">
          <a:xfrm>
            <a:off x="6786563" y="9704388"/>
            <a:ext cx="300037" cy="285750"/>
            <a:chOff x="5064293" y="9794599"/>
            <a:chExt cx="392238" cy="382824"/>
          </a:xfrm>
        </p:grpSpPr>
        <p:sp>
          <p:nvSpPr>
            <p:cNvPr id="77888" name="Oval 249"/>
            <p:cNvSpPr>
              <a:spLocks noChangeArrowheads="1"/>
            </p:cNvSpPr>
            <p:nvPr/>
          </p:nvSpPr>
          <p:spPr bwMode="auto">
            <a:xfrm>
              <a:off x="5064293" y="9794599"/>
              <a:ext cx="392238" cy="382824"/>
            </a:xfrm>
            <a:prstGeom prst="ellipse">
              <a:avLst/>
            </a:prstGeom>
            <a:noFill/>
            <a:ln w="38100" algn="ctr">
              <a:solidFill>
                <a:schemeClr val="tx1"/>
              </a:solidFill>
              <a:round/>
              <a:headEnd/>
              <a:tailEnd type="triangle" w="med" len="med"/>
            </a:ln>
            <a:extLst>
              <a:ext uri="{909E8E84-426E-40DD-AFC4-6F175D3DCCD1}">
                <a14:hiddenFill xmlns:a14="http://schemas.microsoft.com/office/drawing/2010/main">
                  <a:solidFill>
                    <a:srgbClr val="FFFFFF"/>
                  </a:solidFill>
                </a14:hiddenFill>
              </a:ext>
            </a:extLst>
          </p:spPr>
          <p:txBody>
            <a:bodyPr anchor="ctr"/>
            <a:lstStyle/>
            <a:p>
              <a:endParaRPr lang="en-US"/>
            </a:p>
          </p:txBody>
        </p:sp>
        <p:sp>
          <p:nvSpPr>
            <p:cNvPr id="77889" name="Oval 250"/>
            <p:cNvSpPr>
              <a:spLocks noChangeArrowheads="1"/>
            </p:cNvSpPr>
            <p:nvPr/>
          </p:nvSpPr>
          <p:spPr bwMode="auto">
            <a:xfrm>
              <a:off x="5166162" y="9890761"/>
              <a:ext cx="188499" cy="182048"/>
            </a:xfrm>
            <a:prstGeom prst="ellipse">
              <a:avLst/>
            </a:prstGeom>
            <a:noFill/>
            <a:ln w="9525" algn="ctr">
              <a:solidFill>
                <a:schemeClr val="tx1"/>
              </a:solidFill>
              <a:round/>
              <a:headEnd/>
              <a:tailEnd type="triangle" w="med" len="med"/>
            </a:ln>
            <a:extLst>
              <a:ext uri="{909E8E84-426E-40DD-AFC4-6F175D3DCCD1}">
                <a14:hiddenFill xmlns:a14="http://schemas.microsoft.com/office/drawing/2010/main">
                  <a:solidFill>
                    <a:srgbClr val="FFFFFF"/>
                  </a:solidFill>
                </a14:hiddenFill>
              </a:ext>
            </a:extLst>
          </p:spPr>
          <p:txBody>
            <a:bodyPr anchor="ctr"/>
            <a:lstStyle/>
            <a:p>
              <a:endParaRPr lang="en-US"/>
            </a:p>
          </p:txBody>
        </p:sp>
      </p:grpSp>
      <p:sp>
        <p:nvSpPr>
          <p:cNvPr id="77836" name="TextBox 251"/>
          <p:cNvSpPr txBox="1">
            <a:spLocks noChangeArrowheads="1"/>
          </p:cNvSpPr>
          <p:nvPr/>
        </p:nvSpPr>
        <p:spPr bwMode="auto">
          <a:xfrm>
            <a:off x="5440363" y="9401175"/>
            <a:ext cx="430212"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1200">
                <a:solidFill>
                  <a:schemeClr val="tx1"/>
                </a:solidFill>
                <a:latin typeface="Arial" charset="0"/>
              </a:defRPr>
            </a:lvl1pPr>
            <a:lvl2pPr marL="742950" indent="-285750" eaLnBrk="0" hangingPunct="0">
              <a:defRPr sz="1200">
                <a:solidFill>
                  <a:schemeClr val="tx1"/>
                </a:solidFill>
                <a:latin typeface="Arial" charset="0"/>
              </a:defRPr>
            </a:lvl2pPr>
            <a:lvl3pPr marL="1143000" indent="-228600" eaLnBrk="0" hangingPunct="0">
              <a:defRPr sz="1200">
                <a:solidFill>
                  <a:schemeClr val="tx1"/>
                </a:solidFill>
                <a:latin typeface="Arial" charset="0"/>
              </a:defRPr>
            </a:lvl3pPr>
            <a:lvl4pPr marL="1600200" indent="-228600" eaLnBrk="0" hangingPunct="0">
              <a:defRPr sz="1200">
                <a:solidFill>
                  <a:schemeClr val="tx1"/>
                </a:solidFill>
                <a:latin typeface="Arial" charset="0"/>
              </a:defRPr>
            </a:lvl4pPr>
            <a:lvl5pPr marL="2057400" indent="-228600" eaLnBrk="0" hangingPunct="0">
              <a:defRPr sz="1200">
                <a:solidFill>
                  <a:schemeClr val="tx1"/>
                </a:solidFill>
                <a:latin typeface="Arial" charset="0"/>
              </a:defRPr>
            </a:lvl5pPr>
            <a:lvl6pPr marL="2514600" indent="-228600" algn="ctr" eaLnBrk="0" fontAlgn="base" hangingPunct="0">
              <a:spcBef>
                <a:spcPct val="0"/>
              </a:spcBef>
              <a:spcAft>
                <a:spcPct val="0"/>
              </a:spcAft>
              <a:defRPr sz="1200">
                <a:solidFill>
                  <a:schemeClr val="tx1"/>
                </a:solidFill>
                <a:latin typeface="Arial" charset="0"/>
              </a:defRPr>
            </a:lvl6pPr>
            <a:lvl7pPr marL="2971800" indent="-228600" algn="ctr" eaLnBrk="0" fontAlgn="base" hangingPunct="0">
              <a:spcBef>
                <a:spcPct val="0"/>
              </a:spcBef>
              <a:spcAft>
                <a:spcPct val="0"/>
              </a:spcAft>
              <a:defRPr sz="1200">
                <a:solidFill>
                  <a:schemeClr val="tx1"/>
                </a:solidFill>
                <a:latin typeface="Arial" charset="0"/>
              </a:defRPr>
            </a:lvl7pPr>
            <a:lvl8pPr marL="3429000" indent="-228600" algn="ctr" eaLnBrk="0" fontAlgn="base" hangingPunct="0">
              <a:spcBef>
                <a:spcPct val="0"/>
              </a:spcBef>
              <a:spcAft>
                <a:spcPct val="0"/>
              </a:spcAft>
              <a:defRPr sz="1200">
                <a:solidFill>
                  <a:schemeClr val="tx1"/>
                </a:solidFill>
                <a:latin typeface="Arial" charset="0"/>
              </a:defRPr>
            </a:lvl8pPr>
            <a:lvl9pPr marL="3886200" indent="-228600" algn="ctr" eaLnBrk="0" fontAlgn="base" hangingPunct="0">
              <a:spcBef>
                <a:spcPct val="0"/>
              </a:spcBef>
              <a:spcAft>
                <a:spcPct val="0"/>
              </a:spcAft>
              <a:defRPr sz="1200">
                <a:solidFill>
                  <a:schemeClr val="tx1"/>
                </a:solidFill>
                <a:latin typeface="Arial" charset="0"/>
              </a:defRPr>
            </a:lvl9pPr>
          </a:lstStyle>
          <a:p>
            <a:pPr eaLnBrk="1" hangingPunct="1"/>
            <a:r>
              <a:rPr lang="en-US"/>
              <a:t>ch1</a:t>
            </a:r>
          </a:p>
        </p:txBody>
      </p:sp>
      <p:sp>
        <p:nvSpPr>
          <p:cNvPr id="77837" name="TextBox 252"/>
          <p:cNvSpPr txBox="1">
            <a:spLocks noChangeArrowheads="1"/>
          </p:cNvSpPr>
          <p:nvPr/>
        </p:nvSpPr>
        <p:spPr bwMode="auto">
          <a:xfrm>
            <a:off x="5853113" y="9401175"/>
            <a:ext cx="431800"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1200">
                <a:solidFill>
                  <a:schemeClr val="tx1"/>
                </a:solidFill>
                <a:latin typeface="Arial" charset="0"/>
              </a:defRPr>
            </a:lvl1pPr>
            <a:lvl2pPr marL="742950" indent="-285750" eaLnBrk="0" hangingPunct="0">
              <a:defRPr sz="1200">
                <a:solidFill>
                  <a:schemeClr val="tx1"/>
                </a:solidFill>
                <a:latin typeface="Arial" charset="0"/>
              </a:defRPr>
            </a:lvl2pPr>
            <a:lvl3pPr marL="1143000" indent="-228600" eaLnBrk="0" hangingPunct="0">
              <a:defRPr sz="1200">
                <a:solidFill>
                  <a:schemeClr val="tx1"/>
                </a:solidFill>
                <a:latin typeface="Arial" charset="0"/>
              </a:defRPr>
            </a:lvl3pPr>
            <a:lvl4pPr marL="1600200" indent="-228600" eaLnBrk="0" hangingPunct="0">
              <a:defRPr sz="1200">
                <a:solidFill>
                  <a:schemeClr val="tx1"/>
                </a:solidFill>
                <a:latin typeface="Arial" charset="0"/>
              </a:defRPr>
            </a:lvl4pPr>
            <a:lvl5pPr marL="2057400" indent="-228600" eaLnBrk="0" hangingPunct="0">
              <a:defRPr sz="1200">
                <a:solidFill>
                  <a:schemeClr val="tx1"/>
                </a:solidFill>
                <a:latin typeface="Arial" charset="0"/>
              </a:defRPr>
            </a:lvl5pPr>
            <a:lvl6pPr marL="2514600" indent="-228600" algn="ctr" eaLnBrk="0" fontAlgn="base" hangingPunct="0">
              <a:spcBef>
                <a:spcPct val="0"/>
              </a:spcBef>
              <a:spcAft>
                <a:spcPct val="0"/>
              </a:spcAft>
              <a:defRPr sz="1200">
                <a:solidFill>
                  <a:schemeClr val="tx1"/>
                </a:solidFill>
                <a:latin typeface="Arial" charset="0"/>
              </a:defRPr>
            </a:lvl6pPr>
            <a:lvl7pPr marL="2971800" indent="-228600" algn="ctr" eaLnBrk="0" fontAlgn="base" hangingPunct="0">
              <a:spcBef>
                <a:spcPct val="0"/>
              </a:spcBef>
              <a:spcAft>
                <a:spcPct val="0"/>
              </a:spcAft>
              <a:defRPr sz="1200">
                <a:solidFill>
                  <a:schemeClr val="tx1"/>
                </a:solidFill>
                <a:latin typeface="Arial" charset="0"/>
              </a:defRPr>
            </a:lvl7pPr>
            <a:lvl8pPr marL="3429000" indent="-228600" algn="ctr" eaLnBrk="0" fontAlgn="base" hangingPunct="0">
              <a:spcBef>
                <a:spcPct val="0"/>
              </a:spcBef>
              <a:spcAft>
                <a:spcPct val="0"/>
              </a:spcAft>
              <a:defRPr sz="1200">
                <a:solidFill>
                  <a:schemeClr val="tx1"/>
                </a:solidFill>
                <a:latin typeface="Arial" charset="0"/>
              </a:defRPr>
            </a:lvl8pPr>
            <a:lvl9pPr marL="3886200" indent="-228600" algn="ctr" eaLnBrk="0" fontAlgn="base" hangingPunct="0">
              <a:spcBef>
                <a:spcPct val="0"/>
              </a:spcBef>
              <a:spcAft>
                <a:spcPct val="0"/>
              </a:spcAft>
              <a:defRPr sz="1200">
                <a:solidFill>
                  <a:schemeClr val="tx1"/>
                </a:solidFill>
                <a:latin typeface="Arial" charset="0"/>
              </a:defRPr>
            </a:lvl9pPr>
          </a:lstStyle>
          <a:p>
            <a:pPr eaLnBrk="1" hangingPunct="1"/>
            <a:r>
              <a:rPr lang="en-US"/>
              <a:t>ch2</a:t>
            </a:r>
          </a:p>
        </p:txBody>
      </p:sp>
      <p:grpSp>
        <p:nvGrpSpPr>
          <p:cNvPr id="77838" name="Group 256"/>
          <p:cNvGrpSpPr>
            <a:grpSpLocks/>
          </p:cNvGrpSpPr>
          <p:nvPr/>
        </p:nvGrpSpPr>
        <p:grpSpPr bwMode="auto">
          <a:xfrm>
            <a:off x="1141413" y="8967788"/>
            <a:ext cx="301625" cy="287337"/>
            <a:chOff x="5064293" y="9794599"/>
            <a:chExt cx="392238" cy="382824"/>
          </a:xfrm>
        </p:grpSpPr>
        <p:sp>
          <p:nvSpPr>
            <p:cNvPr id="77886" name="Oval 257"/>
            <p:cNvSpPr>
              <a:spLocks noChangeArrowheads="1"/>
            </p:cNvSpPr>
            <p:nvPr/>
          </p:nvSpPr>
          <p:spPr bwMode="auto">
            <a:xfrm>
              <a:off x="5064293" y="9794599"/>
              <a:ext cx="392238" cy="382824"/>
            </a:xfrm>
            <a:prstGeom prst="ellipse">
              <a:avLst/>
            </a:prstGeom>
            <a:noFill/>
            <a:ln w="38100" algn="ctr">
              <a:solidFill>
                <a:schemeClr val="tx1"/>
              </a:solidFill>
              <a:round/>
              <a:headEnd/>
              <a:tailEnd type="triangle" w="med" len="med"/>
            </a:ln>
            <a:extLst>
              <a:ext uri="{909E8E84-426E-40DD-AFC4-6F175D3DCCD1}">
                <a14:hiddenFill xmlns:a14="http://schemas.microsoft.com/office/drawing/2010/main">
                  <a:solidFill>
                    <a:srgbClr val="FFFFFF"/>
                  </a:solidFill>
                </a14:hiddenFill>
              </a:ext>
            </a:extLst>
          </p:spPr>
          <p:txBody>
            <a:bodyPr anchor="ctr"/>
            <a:lstStyle/>
            <a:p>
              <a:endParaRPr lang="en-US"/>
            </a:p>
          </p:txBody>
        </p:sp>
        <p:sp>
          <p:nvSpPr>
            <p:cNvPr id="77887" name="Oval 258"/>
            <p:cNvSpPr>
              <a:spLocks noChangeArrowheads="1"/>
            </p:cNvSpPr>
            <p:nvPr/>
          </p:nvSpPr>
          <p:spPr bwMode="auto">
            <a:xfrm>
              <a:off x="5166162" y="9890761"/>
              <a:ext cx="188499" cy="182048"/>
            </a:xfrm>
            <a:prstGeom prst="ellipse">
              <a:avLst/>
            </a:prstGeom>
            <a:noFill/>
            <a:ln w="9525" algn="ctr">
              <a:solidFill>
                <a:schemeClr val="tx1"/>
              </a:solidFill>
              <a:round/>
              <a:headEnd/>
              <a:tailEnd type="triangle" w="med" len="med"/>
            </a:ln>
            <a:extLst>
              <a:ext uri="{909E8E84-426E-40DD-AFC4-6F175D3DCCD1}">
                <a14:hiddenFill xmlns:a14="http://schemas.microsoft.com/office/drawing/2010/main">
                  <a:solidFill>
                    <a:srgbClr val="FFFFFF"/>
                  </a:solidFill>
                </a14:hiddenFill>
              </a:ext>
            </a:extLst>
          </p:spPr>
          <p:txBody>
            <a:bodyPr anchor="ctr"/>
            <a:lstStyle/>
            <a:p>
              <a:endParaRPr lang="en-US"/>
            </a:p>
          </p:txBody>
        </p:sp>
      </p:grpSp>
      <p:grpSp>
        <p:nvGrpSpPr>
          <p:cNvPr id="77839" name="Group 259"/>
          <p:cNvGrpSpPr>
            <a:grpSpLocks/>
          </p:cNvGrpSpPr>
          <p:nvPr/>
        </p:nvGrpSpPr>
        <p:grpSpPr bwMode="auto">
          <a:xfrm>
            <a:off x="638175" y="9480550"/>
            <a:ext cx="300038" cy="285750"/>
            <a:chOff x="5064293" y="9794599"/>
            <a:chExt cx="392238" cy="382824"/>
          </a:xfrm>
        </p:grpSpPr>
        <p:sp>
          <p:nvSpPr>
            <p:cNvPr id="77884" name="Oval 260"/>
            <p:cNvSpPr>
              <a:spLocks noChangeArrowheads="1"/>
            </p:cNvSpPr>
            <p:nvPr/>
          </p:nvSpPr>
          <p:spPr bwMode="auto">
            <a:xfrm>
              <a:off x="5064293" y="9794599"/>
              <a:ext cx="392238" cy="382824"/>
            </a:xfrm>
            <a:prstGeom prst="ellipse">
              <a:avLst/>
            </a:prstGeom>
            <a:noFill/>
            <a:ln w="38100" algn="ctr">
              <a:solidFill>
                <a:schemeClr val="tx1"/>
              </a:solidFill>
              <a:round/>
              <a:headEnd/>
              <a:tailEnd type="triangle" w="med" len="med"/>
            </a:ln>
            <a:extLst>
              <a:ext uri="{909E8E84-426E-40DD-AFC4-6F175D3DCCD1}">
                <a14:hiddenFill xmlns:a14="http://schemas.microsoft.com/office/drawing/2010/main">
                  <a:solidFill>
                    <a:srgbClr val="FFFFFF"/>
                  </a:solidFill>
                </a14:hiddenFill>
              </a:ext>
            </a:extLst>
          </p:spPr>
          <p:txBody>
            <a:bodyPr anchor="ctr"/>
            <a:lstStyle/>
            <a:p>
              <a:endParaRPr lang="en-US"/>
            </a:p>
          </p:txBody>
        </p:sp>
        <p:sp>
          <p:nvSpPr>
            <p:cNvPr id="77885" name="Oval 261"/>
            <p:cNvSpPr>
              <a:spLocks noChangeArrowheads="1"/>
            </p:cNvSpPr>
            <p:nvPr/>
          </p:nvSpPr>
          <p:spPr bwMode="auto">
            <a:xfrm>
              <a:off x="5166162" y="9890761"/>
              <a:ext cx="188499" cy="182048"/>
            </a:xfrm>
            <a:prstGeom prst="ellipse">
              <a:avLst/>
            </a:prstGeom>
            <a:noFill/>
            <a:ln w="9525" algn="ctr">
              <a:solidFill>
                <a:schemeClr val="tx1"/>
              </a:solidFill>
              <a:round/>
              <a:headEnd/>
              <a:tailEnd type="triangle" w="med" len="med"/>
            </a:ln>
            <a:extLst>
              <a:ext uri="{909E8E84-426E-40DD-AFC4-6F175D3DCCD1}">
                <a14:hiddenFill xmlns:a14="http://schemas.microsoft.com/office/drawing/2010/main">
                  <a:solidFill>
                    <a:srgbClr val="FFFFFF"/>
                  </a:solidFill>
                </a14:hiddenFill>
              </a:ext>
            </a:extLst>
          </p:spPr>
          <p:txBody>
            <a:bodyPr anchor="ctr"/>
            <a:lstStyle/>
            <a:p>
              <a:endParaRPr lang="en-US"/>
            </a:p>
          </p:txBody>
        </p:sp>
      </p:grpSp>
      <p:grpSp>
        <p:nvGrpSpPr>
          <p:cNvPr id="77840" name="Group 262"/>
          <p:cNvGrpSpPr>
            <a:grpSpLocks/>
          </p:cNvGrpSpPr>
          <p:nvPr/>
        </p:nvGrpSpPr>
        <p:grpSpPr bwMode="auto">
          <a:xfrm>
            <a:off x="1141413" y="9471025"/>
            <a:ext cx="301625" cy="287338"/>
            <a:chOff x="5064293" y="9794599"/>
            <a:chExt cx="392238" cy="382824"/>
          </a:xfrm>
        </p:grpSpPr>
        <p:sp>
          <p:nvSpPr>
            <p:cNvPr id="77882" name="Oval 263"/>
            <p:cNvSpPr>
              <a:spLocks noChangeArrowheads="1"/>
            </p:cNvSpPr>
            <p:nvPr/>
          </p:nvSpPr>
          <p:spPr bwMode="auto">
            <a:xfrm>
              <a:off x="5064293" y="9794599"/>
              <a:ext cx="392238" cy="382824"/>
            </a:xfrm>
            <a:prstGeom prst="ellipse">
              <a:avLst/>
            </a:prstGeom>
            <a:noFill/>
            <a:ln w="38100" algn="ctr">
              <a:solidFill>
                <a:schemeClr val="tx1"/>
              </a:solidFill>
              <a:round/>
              <a:headEnd/>
              <a:tailEnd type="triangle" w="med" len="med"/>
            </a:ln>
            <a:extLst>
              <a:ext uri="{909E8E84-426E-40DD-AFC4-6F175D3DCCD1}">
                <a14:hiddenFill xmlns:a14="http://schemas.microsoft.com/office/drawing/2010/main">
                  <a:solidFill>
                    <a:srgbClr val="FFFFFF"/>
                  </a:solidFill>
                </a14:hiddenFill>
              </a:ext>
            </a:extLst>
          </p:spPr>
          <p:txBody>
            <a:bodyPr anchor="ctr"/>
            <a:lstStyle/>
            <a:p>
              <a:endParaRPr lang="en-US"/>
            </a:p>
          </p:txBody>
        </p:sp>
        <p:sp>
          <p:nvSpPr>
            <p:cNvPr id="77883" name="Oval 264"/>
            <p:cNvSpPr>
              <a:spLocks noChangeArrowheads="1"/>
            </p:cNvSpPr>
            <p:nvPr/>
          </p:nvSpPr>
          <p:spPr bwMode="auto">
            <a:xfrm>
              <a:off x="5166162" y="9890761"/>
              <a:ext cx="188499" cy="182048"/>
            </a:xfrm>
            <a:prstGeom prst="ellipse">
              <a:avLst/>
            </a:prstGeom>
            <a:noFill/>
            <a:ln w="9525" algn="ctr">
              <a:solidFill>
                <a:schemeClr val="tx1"/>
              </a:solidFill>
              <a:round/>
              <a:headEnd/>
              <a:tailEnd type="triangle" w="med" len="med"/>
            </a:ln>
            <a:extLst>
              <a:ext uri="{909E8E84-426E-40DD-AFC4-6F175D3DCCD1}">
                <a14:hiddenFill xmlns:a14="http://schemas.microsoft.com/office/drawing/2010/main">
                  <a:solidFill>
                    <a:srgbClr val="FFFFFF"/>
                  </a:solidFill>
                </a14:hiddenFill>
              </a:ext>
            </a:extLst>
          </p:spPr>
          <p:txBody>
            <a:bodyPr anchor="ctr"/>
            <a:lstStyle/>
            <a:p>
              <a:endParaRPr lang="en-US"/>
            </a:p>
          </p:txBody>
        </p:sp>
      </p:grpSp>
      <p:grpSp>
        <p:nvGrpSpPr>
          <p:cNvPr id="77841" name="Group 271"/>
          <p:cNvGrpSpPr>
            <a:grpSpLocks/>
          </p:cNvGrpSpPr>
          <p:nvPr/>
        </p:nvGrpSpPr>
        <p:grpSpPr bwMode="auto">
          <a:xfrm>
            <a:off x="609600" y="8970963"/>
            <a:ext cx="300038" cy="287337"/>
            <a:chOff x="5064293" y="9794599"/>
            <a:chExt cx="392238" cy="382824"/>
          </a:xfrm>
        </p:grpSpPr>
        <p:sp>
          <p:nvSpPr>
            <p:cNvPr id="77880" name="Oval 272"/>
            <p:cNvSpPr>
              <a:spLocks noChangeArrowheads="1"/>
            </p:cNvSpPr>
            <p:nvPr/>
          </p:nvSpPr>
          <p:spPr bwMode="auto">
            <a:xfrm>
              <a:off x="5064293" y="9794599"/>
              <a:ext cx="392238" cy="382824"/>
            </a:xfrm>
            <a:prstGeom prst="ellipse">
              <a:avLst/>
            </a:prstGeom>
            <a:noFill/>
            <a:ln w="38100" algn="ctr">
              <a:solidFill>
                <a:schemeClr val="tx1"/>
              </a:solidFill>
              <a:round/>
              <a:headEnd/>
              <a:tailEnd type="triangle" w="med" len="med"/>
            </a:ln>
            <a:extLst>
              <a:ext uri="{909E8E84-426E-40DD-AFC4-6F175D3DCCD1}">
                <a14:hiddenFill xmlns:a14="http://schemas.microsoft.com/office/drawing/2010/main">
                  <a:solidFill>
                    <a:srgbClr val="FFFFFF"/>
                  </a:solidFill>
                </a14:hiddenFill>
              </a:ext>
            </a:extLst>
          </p:spPr>
          <p:txBody>
            <a:bodyPr anchor="ctr"/>
            <a:lstStyle/>
            <a:p>
              <a:endParaRPr lang="en-US"/>
            </a:p>
          </p:txBody>
        </p:sp>
        <p:sp>
          <p:nvSpPr>
            <p:cNvPr id="77881" name="Oval 273"/>
            <p:cNvSpPr>
              <a:spLocks noChangeArrowheads="1"/>
            </p:cNvSpPr>
            <p:nvPr/>
          </p:nvSpPr>
          <p:spPr bwMode="auto">
            <a:xfrm>
              <a:off x="5166162" y="9890761"/>
              <a:ext cx="188499" cy="182048"/>
            </a:xfrm>
            <a:prstGeom prst="ellipse">
              <a:avLst/>
            </a:prstGeom>
            <a:noFill/>
            <a:ln w="9525" algn="ctr">
              <a:solidFill>
                <a:schemeClr val="tx1"/>
              </a:solidFill>
              <a:round/>
              <a:headEnd/>
              <a:tailEnd type="triangle" w="med" len="med"/>
            </a:ln>
            <a:extLst>
              <a:ext uri="{909E8E84-426E-40DD-AFC4-6F175D3DCCD1}">
                <a14:hiddenFill xmlns:a14="http://schemas.microsoft.com/office/drawing/2010/main">
                  <a:solidFill>
                    <a:srgbClr val="FFFFFF"/>
                  </a:solidFill>
                </a14:hiddenFill>
              </a:ext>
            </a:extLst>
          </p:spPr>
          <p:txBody>
            <a:bodyPr anchor="ctr"/>
            <a:lstStyle/>
            <a:p>
              <a:endParaRPr lang="en-US"/>
            </a:p>
          </p:txBody>
        </p:sp>
      </p:grpSp>
      <p:sp>
        <p:nvSpPr>
          <p:cNvPr id="77842" name="TextBox 277"/>
          <p:cNvSpPr txBox="1">
            <a:spLocks noChangeArrowheads="1"/>
          </p:cNvSpPr>
          <p:nvPr/>
        </p:nvSpPr>
        <p:spPr bwMode="auto">
          <a:xfrm>
            <a:off x="601663" y="8610600"/>
            <a:ext cx="431800"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1200">
                <a:solidFill>
                  <a:schemeClr val="tx1"/>
                </a:solidFill>
                <a:latin typeface="Arial" charset="0"/>
              </a:defRPr>
            </a:lvl1pPr>
            <a:lvl2pPr marL="742950" indent="-285750" eaLnBrk="0" hangingPunct="0">
              <a:defRPr sz="1200">
                <a:solidFill>
                  <a:schemeClr val="tx1"/>
                </a:solidFill>
                <a:latin typeface="Arial" charset="0"/>
              </a:defRPr>
            </a:lvl2pPr>
            <a:lvl3pPr marL="1143000" indent="-228600" eaLnBrk="0" hangingPunct="0">
              <a:defRPr sz="1200">
                <a:solidFill>
                  <a:schemeClr val="tx1"/>
                </a:solidFill>
                <a:latin typeface="Arial" charset="0"/>
              </a:defRPr>
            </a:lvl3pPr>
            <a:lvl4pPr marL="1600200" indent="-228600" eaLnBrk="0" hangingPunct="0">
              <a:defRPr sz="1200">
                <a:solidFill>
                  <a:schemeClr val="tx1"/>
                </a:solidFill>
                <a:latin typeface="Arial" charset="0"/>
              </a:defRPr>
            </a:lvl4pPr>
            <a:lvl5pPr marL="2057400" indent="-228600" eaLnBrk="0" hangingPunct="0">
              <a:defRPr sz="1200">
                <a:solidFill>
                  <a:schemeClr val="tx1"/>
                </a:solidFill>
                <a:latin typeface="Arial" charset="0"/>
              </a:defRPr>
            </a:lvl5pPr>
            <a:lvl6pPr marL="2514600" indent="-228600" algn="ctr" eaLnBrk="0" fontAlgn="base" hangingPunct="0">
              <a:spcBef>
                <a:spcPct val="0"/>
              </a:spcBef>
              <a:spcAft>
                <a:spcPct val="0"/>
              </a:spcAft>
              <a:defRPr sz="1200">
                <a:solidFill>
                  <a:schemeClr val="tx1"/>
                </a:solidFill>
                <a:latin typeface="Arial" charset="0"/>
              </a:defRPr>
            </a:lvl6pPr>
            <a:lvl7pPr marL="2971800" indent="-228600" algn="ctr" eaLnBrk="0" fontAlgn="base" hangingPunct="0">
              <a:spcBef>
                <a:spcPct val="0"/>
              </a:spcBef>
              <a:spcAft>
                <a:spcPct val="0"/>
              </a:spcAft>
              <a:defRPr sz="1200">
                <a:solidFill>
                  <a:schemeClr val="tx1"/>
                </a:solidFill>
                <a:latin typeface="Arial" charset="0"/>
              </a:defRPr>
            </a:lvl7pPr>
            <a:lvl8pPr marL="3429000" indent="-228600" algn="ctr" eaLnBrk="0" fontAlgn="base" hangingPunct="0">
              <a:spcBef>
                <a:spcPct val="0"/>
              </a:spcBef>
              <a:spcAft>
                <a:spcPct val="0"/>
              </a:spcAft>
              <a:defRPr sz="1200">
                <a:solidFill>
                  <a:schemeClr val="tx1"/>
                </a:solidFill>
                <a:latin typeface="Arial" charset="0"/>
              </a:defRPr>
            </a:lvl8pPr>
            <a:lvl9pPr marL="3886200" indent="-228600" algn="ctr" eaLnBrk="0" fontAlgn="base" hangingPunct="0">
              <a:spcBef>
                <a:spcPct val="0"/>
              </a:spcBef>
              <a:spcAft>
                <a:spcPct val="0"/>
              </a:spcAft>
              <a:defRPr sz="1200">
                <a:solidFill>
                  <a:schemeClr val="tx1"/>
                </a:solidFill>
                <a:latin typeface="Arial" charset="0"/>
              </a:defRPr>
            </a:lvl9pPr>
          </a:lstStyle>
          <a:p>
            <a:pPr eaLnBrk="1" hangingPunct="1"/>
            <a:r>
              <a:rPr lang="en-US"/>
              <a:t>ch1</a:t>
            </a:r>
          </a:p>
        </p:txBody>
      </p:sp>
      <p:sp>
        <p:nvSpPr>
          <p:cNvPr id="77843" name="TextBox 278"/>
          <p:cNvSpPr txBox="1">
            <a:spLocks noChangeArrowheads="1"/>
          </p:cNvSpPr>
          <p:nvPr/>
        </p:nvSpPr>
        <p:spPr bwMode="auto">
          <a:xfrm>
            <a:off x="1016000" y="8610600"/>
            <a:ext cx="431800"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1200">
                <a:solidFill>
                  <a:schemeClr val="tx1"/>
                </a:solidFill>
                <a:latin typeface="Arial" charset="0"/>
              </a:defRPr>
            </a:lvl1pPr>
            <a:lvl2pPr marL="742950" indent="-285750" eaLnBrk="0" hangingPunct="0">
              <a:defRPr sz="1200">
                <a:solidFill>
                  <a:schemeClr val="tx1"/>
                </a:solidFill>
                <a:latin typeface="Arial" charset="0"/>
              </a:defRPr>
            </a:lvl2pPr>
            <a:lvl3pPr marL="1143000" indent="-228600" eaLnBrk="0" hangingPunct="0">
              <a:defRPr sz="1200">
                <a:solidFill>
                  <a:schemeClr val="tx1"/>
                </a:solidFill>
                <a:latin typeface="Arial" charset="0"/>
              </a:defRPr>
            </a:lvl3pPr>
            <a:lvl4pPr marL="1600200" indent="-228600" eaLnBrk="0" hangingPunct="0">
              <a:defRPr sz="1200">
                <a:solidFill>
                  <a:schemeClr val="tx1"/>
                </a:solidFill>
                <a:latin typeface="Arial" charset="0"/>
              </a:defRPr>
            </a:lvl4pPr>
            <a:lvl5pPr marL="2057400" indent="-228600" eaLnBrk="0" hangingPunct="0">
              <a:defRPr sz="1200">
                <a:solidFill>
                  <a:schemeClr val="tx1"/>
                </a:solidFill>
                <a:latin typeface="Arial" charset="0"/>
              </a:defRPr>
            </a:lvl5pPr>
            <a:lvl6pPr marL="2514600" indent="-228600" algn="ctr" eaLnBrk="0" fontAlgn="base" hangingPunct="0">
              <a:spcBef>
                <a:spcPct val="0"/>
              </a:spcBef>
              <a:spcAft>
                <a:spcPct val="0"/>
              </a:spcAft>
              <a:defRPr sz="1200">
                <a:solidFill>
                  <a:schemeClr val="tx1"/>
                </a:solidFill>
                <a:latin typeface="Arial" charset="0"/>
              </a:defRPr>
            </a:lvl6pPr>
            <a:lvl7pPr marL="2971800" indent="-228600" algn="ctr" eaLnBrk="0" fontAlgn="base" hangingPunct="0">
              <a:spcBef>
                <a:spcPct val="0"/>
              </a:spcBef>
              <a:spcAft>
                <a:spcPct val="0"/>
              </a:spcAft>
              <a:defRPr sz="1200">
                <a:solidFill>
                  <a:schemeClr val="tx1"/>
                </a:solidFill>
                <a:latin typeface="Arial" charset="0"/>
              </a:defRPr>
            </a:lvl7pPr>
            <a:lvl8pPr marL="3429000" indent="-228600" algn="ctr" eaLnBrk="0" fontAlgn="base" hangingPunct="0">
              <a:spcBef>
                <a:spcPct val="0"/>
              </a:spcBef>
              <a:spcAft>
                <a:spcPct val="0"/>
              </a:spcAft>
              <a:defRPr sz="1200">
                <a:solidFill>
                  <a:schemeClr val="tx1"/>
                </a:solidFill>
                <a:latin typeface="Arial" charset="0"/>
              </a:defRPr>
            </a:lvl8pPr>
            <a:lvl9pPr marL="3886200" indent="-228600" algn="ctr" eaLnBrk="0" fontAlgn="base" hangingPunct="0">
              <a:spcBef>
                <a:spcPct val="0"/>
              </a:spcBef>
              <a:spcAft>
                <a:spcPct val="0"/>
              </a:spcAft>
              <a:defRPr sz="1200">
                <a:solidFill>
                  <a:schemeClr val="tx1"/>
                </a:solidFill>
                <a:latin typeface="Arial" charset="0"/>
              </a:defRPr>
            </a:lvl9pPr>
          </a:lstStyle>
          <a:p>
            <a:pPr eaLnBrk="1" hangingPunct="1"/>
            <a:r>
              <a:rPr lang="en-US"/>
              <a:t>ch2</a:t>
            </a:r>
          </a:p>
        </p:txBody>
      </p:sp>
      <p:cxnSp>
        <p:nvCxnSpPr>
          <p:cNvPr id="77844" name="Straight Arrow Connector 279"/>
          <p:cNvCxnSpPr>
            <a:cxnSpLocks noChangeShapeType="1"/>
          </p:cNvCxnSpPr>
          <p:nvPr/>
        </p:nvCxnSpPr>
        <p:spPr bwMode="auto">
          <a:xfrm flipH="1">
            <a:off x="601663" y="9255125"/>
            <a:ext cx="114300" cy="1470025"/>
          </a:xfrm>
          <a:prstGeom prst="straightConnector1">
            <a:avLst/>
          </a:prstGeom>
          <a:noFill/>
          <a:ln w="9525" algn="ctr">
            <a:solidFill>
              <a:schemeClr val="tx1"/>
            </a:solidFill>
            <a:round/>
            <a:headEnd/>
            <a:tailEnd type="arrow" w="med" len="med"/>
          </a:ln>
          <a:extLst>
            <a:ext uri="{909E8E84-426E-40DD-AFC4-6F175D3DCCD1}">
              <a14:hiddenFill xmlns:a14="http://schemas.microsoft.com/office/drawing/2010/main">
                <a:noFill/>
              </a14:hiddenFill>
            </a:ext>
          </a:extLst>
        </p:spPr>
      </p:cxnSp>
      <p:sp>
        <p:nvSpPr>
          <p:cNvPr id="77845" name="TextBox 282"/>
          <p:cNvSpPr txBox="1">
            <a:spLocks noChangeArrowheads="1"/>
          </p:cNvSpPr>
          <p:nvPr/>
        </p:nvSpPr>
        <p:spPr bwMode="auto">
          <a:xfrm>
            <a:off x="228600" y="10755313"/>
            <a:ext cx="517525" cy="277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1200">
                <a:solidFill>
                  <a:schemeClr val="tx1"/>
                </a:solidFill>
                <a:latin typeface="Arial" charset="0"/>
              </a:defRPr>
            </a:lvl1pPr>
            <a:lvl2pPr marL="742950" indent="-285750" eaLnBrk="0" hangingPunct="0">
              <a:defRPr sz="1200">
                <a:solidFill>
                  <a:schemeClr val="tx1"/>
                </a:solidFill>
                <a:latin typeface="Arial" charset="0"/>
              </a:defRPr>
            </a:lvl2pPr>
            <a:lvl3pPr marL="1143000" indent="-228600" eaLnBrk="0" hangingPunct="0">
              <a:defRPr sz="1200">
                <a:solidFill>
                  <a:schemeClr val="tx1"/>
                </a:solidFill>
                <a:latin typeface="Arial" charset="0"/>
              </a:defRPr>
            </a:lvl3pPr>
            <a:lvl4pPr marL="1600200" indent="-228600" eaLnBrk="0" hangingPunct="0">
              <a:defRPr sz="1200">
                <a:solidFill>
                  <a:schemeClr val="tx1"/>
                </a:solidFill>
                <a:latin typeface="Arial" charset="0"/>
              </a:defRPr>
            </a:lvl4pPr>
            <a:lvl5pPr marL="2057400" indent="-228600" eaLnBrk="0" hangingPunct="0">
              <a:defRPr sz="1200">
                <a:solidFill>
                  <a:schemeClr val="tx1"/>
                </a:solidFill>
                <a:latin typeface="Arial" charset="0"/>
              </a:defRPr>
            </a:lvl5pPr>
            <a:lvl6pPr marL="2514600" indent="-228600" algn="ctr" eaLnBrk="0" fontAlgn="base" hangingPunct="0">
              <a:spcBef>
                <a:spcPct val="0"/>
              </a:spcBef>
              <a:spcAft>
                <a:spcPct val="0"/>
              </a:spcAft>
              <a:defRPr sz="1200">
                <a:solidFill>
                  <a:schemeClr val="tx1"/>
                </a:solidFill>
                <a:latin typeface="Arial" charset="0"/>
              </a:defRPr>
            </a:lvl6pPr>
            <a:lvl7pPr marL="2971800" indent="-228600" algn="ctr" eaLnBrk="0" fontAlgn="base" hangingPunct="0">
              <a:spcBef>
                <a:spcPct val="0"/>
              </a:spcBef>
              <a:spcAft>
                <a:spcPct val="0"/>
              </a:spcAft>
              <a:defRPr sz="1200">
                <a:solidFill>
                  <a:schemeClr val="tx1"/>
                </a:solidFill>
                <a:latin typeface="Arial" charset="0"/>
              </a:defRPr>
            </a:lvl7pPr>
            <a:lvl8pPr marL="3429000" indent="-228600" algn="ctr" eaLnBrk="0" fontAlgn="base" hangingPunct="0">
              <a:spcBef>
                <a:spcPct val="0"/>
              </a:spcBef>
              <a:spcAft>
                <a:spcPct val="0"/>
              </a:spcAft>
              <a:defRPr sz="1200">
                <a:solidFill>
                  <a:schemeClr val="tx1"/>
                </a:solidFill>
                <a:latin typeface="Arial" charset="0"/>
              </a:defRPr>
            </a:lvl8pPr>
            <a:lvl9pPr marL="3886200" indent="-228600" algn="ctr" eaLnBrk="0" fontAlgn="base" hangingPunct="0">
              <a:spcBef>
                <a:spcPct val="0"/>
              </a:spcBef>
              <a:spcAft>
                <a:spcPct val="0"/>
              </a:spcAft>
              <a:defRPr sz="1200">
                <a:solidFill>
                  <a:schemeClr val="tx1"/>
                </a:solidFill>
                <a:latin typeface="Arial" charset="0"/>
              </a:defRPr>
            </a:lvl9pPr>
          </a:lstStyle>
          <a:p>
            <a:pPr eaLnBrk="1" hangingPunct="1"/>
            <a:r>
              <a:rPr lang="en-US"/>
              <a:t>input</a:t>
            </a:r>
          </a:p>
        </p:txBody>
      </p:sp>
      <p:sp>
        <p:nvSpPr>
          <p:cNvPr id="77846" name="Freeform 52267"/>
          <p:cNvSpPr>
            <a:spLocks/>
          </p:cNvSpPr>
          <p:nvPr/>
        </p:nvSpPr>
        <p:spPr bwMode="auto">
          <a:xfrm>
            <a:off x="1292225" y="9093200"/>
            <a:ext cx="4375150" cy="1042988"/>
          </a:xfrm>
          <a:custGeom>
            <a:avLst/>
            <a:gdLst>
              <a:gd name="T0" fmla="*/ 2147483647 w 2709006"/>
              <a:gd name="T1" fmla="*/ 787392 h 1043228"/>
              <a:gd name="T2" fmla="*/ 2147483647 w 2709006"/>
              <a:gd name="T3" fmla="*/ 989285 h 1043228"/>
              <a:gd name="T4" fmla="*/ 2147483647 w 2709006"/>
              <a:gd name="T5" fmla="*/ 0 h 1043228"/>
              <a:gd name="T6" fmla="*/ 0 60000 65536"/>
              <a:gd name="T7" fmla="*/ 0 60000 65536"/>
              <a:gd name="T8" fmla="*/ 0 60000 65536"/>
              <a:gd name="T9" fmla="*/ 0 w 2709006"/>
              <a:gd name="T10" fmla="*/ 0 h 1043228"/>
              <a:gd name="T11" fmla="*/ 2709006 w 2709006"/>
              <a:gd name="T12" fmla="*/ 1043228 h 1043228"/>
            </a:gdLst>
            <a:ahLst/>
            <a:cxnLst>
              <a:cxn ang="T6">
                <a:pos x="T0" y="T1"/>
              </a:cxn>
              <a:cxn ang="T7">
                <a:pos x="T2" y="T3"/>
              </a:cxn>
              <a:cxn ang="T8">
                <a:pos x="T4" y="T5"/>
              </a:cxn>
            </a:cxnLst>
            <a:rect l="T9" t="T10" r="T11" b="T12"/>
            <a:pathLst>
              <a:path w="2709006" h="1043228">
                <a:moveTo>
                  <a:pt x="2709006" y="792480"/>
                </a:moveTo>
                <a:cubicBezTo>
                  <a:pt x="1791219" y="960120"/>
                  <a:pt x="873433" y="1127760"/>
                  <a:pt x="423006" y="995680"/>
                </a:cubicBezTo>
                <a:cubicBezTo>
                  <a:pt x="-27421" y="863600"/>
                  <a:pt x="-10488" y="431800"/>
                  <a:pt x="6446" y="0"/>
                </a:cubicBezTo>
              </a:path>
            </a:pathLst>
          </a:custGeom>
          <a:noFill/>
          <a:ln w="38100" cap="flat" cmpd="sng" algn="ctr">
            <a:solidFill>
              <a:schemeClr val="tx1"/>
            </a:solidFill>
            <a:prstDash val="solid"/>
            <a:round/>
            <a:headEnd type="none" w="med" len="med"/>
            <a:tailEnd type="triangle" w="med" len="med"/>
          </a:ln>
          <a:extLst>
            <a:ext uri="{909E8E84-426E-40DD-AFC4-6F175D3DCCD1}">
              <a14:hiddenFill xmlns:a14="http://schemas.microsoft.com/office/drawing/2010/main">
                <a:solidFill>
                  <a:srgbClr val="FFFFFF"/>
                </a:solidFill>
              </a14:hiddenFill>
            </a:ext>
          </a:extLst>
        </p:spPr>
        <p:txBody>
          <a:bodyPr anchor="ctr">
            <a:spAutoFit/>
          </a:bodyPr>
          <a:lstStyle/>
          <a:p>
            <a:endParaRPr lang="en-US"/>
          </a:p>
        </p:txBody>
      </p:sp>
      <p:sp>
        <p:nvSpPr>
          <p:cNvPr id="77847" name="Rectangle 52273"/>
          <p:cNvSpPr>
            <a:spLocks noChangeArrowheads="1"/>
          </p:cNvSpPr>
          <p:nvPr/>
        </p:nvSpPr>
        <p:spPr bwMode="auto">
          <a:xfrm>
            <a:off x="3048000" y="8610600"/>
            <a:ext cx="228600" cy="279400"/>
          </a:xfrm>
          <a:prstGeom prst="rect">
            <a:avLst/>
          </a:prstGeom>
          <a:noFill/>
          <a:ln w="9525" algn="ctr">
            <a:solidFill>
              <a:schemeClr val="tx1"/>
            </a:solidFill>
            <a:round/>
            <a:headEnd/>
            <a:tailEnd type="triangle" w="med" len="med"/>
          </a:ln>
          <a:extLst>
            <a:ext uri="{909E8E84-426E-40DD-AFC4-6F175D3DCCD1}">
              <a14:hiddenFill xmlns:a14="http://schemas.microsoft.com/office/drawing/2010/main">
                <a:solidFill>
                  <a:srgbClr val="FFFFFF"/>
                </a:solidFill>
              </a14:hiddenFill>
            </a:ext>
          </a:extLst>
        </p:spPr>
        <p:txBody>
          <a:bodyPr anchor="ctr"/>
          <a:lstStyle/>
          <a:p>
            <a:endParaRPr lang="en-US"/>
          </a:p>
        </p:txBody>
      </p:sp>
      <p:sp>
        <p:nvSpPr>
          <p:cNvPr id="77848" name="Rectangle 291"/>
          <p:cNvSpPr>
            <a:spLocks noChangeArrowheads="1"/>
          </p:cNvSpPr>
          <p:nvPr/>
        </p:nvSpPr>
        <p:spPr bwMode="auto">
          <a:xfrm>
            <a:off x="3390900" y="8610600"/>
            <a:ext cx="757238" cy="279400"/>
          </a:xfrm>
          <a:prstGeom prst="rect">
            <a:avLst/>
          </a:prstGeom>
          <a:noFill/>
          <a:ln w="9525" algn="ctr">
            <a:solidFill>
              <a:schemeClr val="tx1"/>
            </a:solidFill>
            <a:round/>
            <a:headEnd/>
            <a:tailEnd type="triangle" w="med" len="med"/>
          </a:ln>
          <a:extLst>
            <a:ext uri="{909E8E84-426E-40DD-AFC4-6F175D3DCCD1}">
              <a14:hiddenFill xmlns:a14="http://schemas.microsoft.com/office/drawing/2010/main">
                <a:solidFill>
                  <a:srgbClr val="FFFFFF"/>
                </a:solidFill>
              </a14:hiddenFill>
            </a:ext>
          </a:extLst>
        </p:spPr>
        <p:txBody>
          <a:bodyPr anchor="ctr"/>
          <a:lstStyle/>
          <a:p>
            <a:endParaRPr lang="en-US"/>
          </a:p>
        </p:txBody>
      </p:sp>
      <p:sp>
        <p:nvSpPr>
          <p:cNvPr id="77849" name="Rectangle 52274"/>
          <p:cNvSpPr>
            <a:spLocks noChangeArrowheads="1"/>
          </p:cNvSpPr>
          <p:nvPr/>
        </p:nvSpPr>
        <p:spPr bwMode="auto">
          <a:xfrm>
            <a:off x="3063875" y="9013825"/>
            <a:ext cx="152400" cy="174625"/>
          </a:xfrm>
          <a:prstGeom prst="rect">
            <a:avLst/>
          </a:prstGeom>
          <a:noFill/>
          <a:ln w="9525" algn="ctr">
            <a:solidFill>
              <a:schemeClr val="tx1"/>
            </a:solidFill>
            <a:round/>
            <a:headEnd/>
            <a:tailEnd type="triangle" w="med" len="med"/>
          </a:ln>
          <a:extLst>
            <a:ext uri="{909E8E84-426E-40DD-AFC4-6F175D3DCCD1}">
              <a14:hiddenFill xmlns:a14="http://schemas.microsoft.com/office/drawing/2010/main">
                <a:solidFill>
                  <a:srgbClr val="FFFFFF"/>
                </a:solidFill>
              </a14:hiddenFill>
            </a:ext>
          </a:extLst>
        </p:spPr>
        <p:txBody>
          <a:bodyPr anchor="ctr"/>
          <a:lstStyle/>
          <a:p>
            <a:endParaRPr lang="en-US"/>
          </a:p>
        </p:txBody>
      </p:sp>
      <p:sp>
        <p:nvSpPr>
          <p:cNvPr id="77850" name="Isosceles Triangle 52275"/>
          <p:cNvSpPr>
            <a:spLocks noChangeArrowheads="1"/>
          </p:cNvSpPr>
          <p:nvPr/>
        </p:nvSpPr>
        <p:spPr bwMode="auto">
          <a:xfrm>
            <a:off x="3078163" y="9056688"/>
            <a:ext cx="122237" cy="87312"/>
          </a:xfrm>
          <a:prstGeom prst="triangle">
            <a:avLst>
              <a:gd name="adj" fmla="val 50000"/>
            </a:avLst>
          </a:prstGeom>
          <a:noFill/>
          <a:ln w="9525" algn="ctr">
            <a:solidFill>
              <a:schemeClr val="tx1"/>
            </a:solidFill>
            <a:round/>
            <a:headEnd/>
            <a:tailEnd type="triangle" w="med" len="med"/>
          </a:ln>
          <a:extLst>
            <a:ext uri="{909E8E84-426E-40DD-AFC4-6F175D3DCCD1}">
              <a14:hiddenFill xmlns:a14="http://schemas.microsoft.com/office/drawing/2010/main">
                <a:solidFill>
                  <a:srgbClr val="FFFFFF"/>
                </a:solidFill>
              </a14:hiddenFill>
            </a:ext>
          </a:extLst>
        </p:spPr>
        <p:txBody>
          <a:bodyPr anchor="ctr"/>
          <a:lstStyle/>
          <a:p>
            <a:endParaRPr lang="en-US"/>
          </a:p>
        </p:txBody>
      </p:sp>
      <p:cxnSp>
        <p:nvCxnSpPr>
          <p:cNvPr id="77851" name="Straight Arrow Connector 294"/>
          <p:cNvCxnSpPr>
            <a:cxnSpLocks noChangeShapeType="1"/>
            <a:stCxn id="77849" idx="0"/>
          </p:cNvCxnSpPr>
          <p:nvPr/>
        </p:nvCxnSpPr>
        <p:spPr bwMode="auto">
          <a:xfrm flipH="1" flipV="1">
            <a:off x="2266950" y="7543800"/>
            <a:ext cx="873125" cy="1470025"/>
          </a:xfrm>
          <a:prstGeom prst="straightConnector1">
            <a:avLst/>
          </a:prstGeom>
          <a:noFill/>
          <a:ln w="9525" algn="ctr">
            <a:solidFill>
              <a:schemeClr val="tx1"/>
            </a:solidFill>
            <a:round/>
            <a:headEnd/>
            <a:tailEnd type="arrow" w="med" len="med"/>
          </a:ln>
          <a:extLst>
            <a:ext uri="{909E8E84-426E-40DD-AFC4-6F175D3DCCD1}">
              <a14:hiddenFill xmlns:a14="http://schemas.microsoft.com/office/drawing/2010/main">
                <a:noFill/>
              </a14:hiddenFill>
            </a:ext>
          </a:extLst>
        </p:spPr>
      </p:cxnSp>
      <p:sp>
        <p:nvSpPr>
          <p:cNvPr id="77852" name="TextBox 297"/>
          <p:cNvSpPr txBox="1">
            <a:spLocks noChangeArrowheads="1"/>
          </p:cNvSpPr>
          <p:nvPr/>
        </p:nvSpPr>
        <p:spPr bwMode="auto">
          <a:xfrm>
            <a:off x="1290638" y="7239000"/>
            <a:ext cx="1333500"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1200">
                <a:solidFill>
                  <a:schemeClr val="tx1"/>
                </a:solidFill>
                <a:latin typeface="Arial" charset="0"/>
              </a:defRPr>
            </a:lvl1pPr>
            <a:lvl2pPr marL="742950" indent="-285750" eaLnBrk="0" hangingPunct="0">
              <a:defRPr sz="1200">
                <a:solidFill>
                  <a:schemeClr val="tx1"/>
                </a:solidFill>
                <a:latin typeface="Arial" charset="0"/>
              </a:defRPr>
            </a:lvl2pPr>
            <a:lvl3pPr marL="1143000" indent="-228600" eaLnBrk="0" hangingPunct="0">
              <a:defRPr sz="1200">
                <a:solidFill>
                  <a:schemeClr val="tx1"/>
                </a:solidFill>
                <a:latin typeface="Arial" charset="0"/>
              </a:defRPr>
            </a:lvl3pPr>
            <a:lvl4pPr marL="1600200" indent="-228600" eaLnBrk="0" hangingPunct="0">
              <a:defRPr sz="1200">
                <a:solidFill>
                  <a:schemeClr val="tx1"/>
                </a:solidFill>
                <a:latin typeface="Arial" charset="0"/>
              </a:defRPr>
            </a:lvl4pPr>
            <a:lvl5pPr marL="2057400" indent="-228600" eaLnBrk="0" hangingPunct="0">
              <a:defRPr sz="1200">
                <a:solidFill>
                  <a:schemeClr val="tx1"/>
                </a:solidFill>
                <a:latin typeface="Arial" charset="0"/>
              </a:defRPr>
            </a:lvl5pPr>
            <a:lvl6pPr marL="2514600" indent="-228600" algn="ctr" eaLnBrk="0" fontAlgn="base" hangingPunct="0">
              <a:spcBef>
                <a:spcPct val="0"/>
              </a:spcBef>
              <a:spcAft>
                <a:spcPct val="0"/>
              </a:spcAft>
              <a:defRPr sz="1200">
                <a:solidFill>
                  <a:schemeClr val="tx1"/>
                </a:solidFill>
                <a:latin typeface="Arial" charset="0"/>
              </a:defRPr>
            </a:lvl6pPr>
            <a:lvl7pPr marL="2971800" indent="-228600" algn="ctr" eaLnBrk="0" fontAlgn="base" hangingPunct="0">
              <a:spcBef>
                <a:spcPct val="0"/>
              </a:spcBef>
              <a:spcAft>
                <a:spcPct val="0"/>
              </a:spcAft>
              <a:defRPr sz="1200">
                <a:solidFill>
                  <a:schemeClr val="tx1"/>
                </a:solidFill>
                <a:latin typeface="Arial" charset="0"/>
              </a:defRPr>
            </a:lvl7pPr>
            <a:lvl8pPr marL="3429000" indent="-228600" algn="ctr" eaLnBrk="0" fontAlgn="base" hangingPunct="0">
              <a:spcBef>
                <a:spcPct val="0"/>
              </a:spcBef>
              <a:spcAft>
                <a:spcPct val="0"/>
              </a:spcAft>
              <a:defRPr sz="1200">
                <a:solidFill>
                  <a:schemeClr val="tx1"/>
                </a:solidFill>
                <a:latin typeface="Arial" charset="0"/>
              </a:defRPr>
            </a:lvl8pPr>
            <a:lvl9pPr marL="3886200" indent="-228600" algn="ctr" eaLnBrk="0" fontAlgn="base" hangingPunct="0">
              <a:spcBef>
                <a:spcPct val="0"/>
              </a:spcBef>
              <a:spcAft>
                <a:spcPct val="0"/>
              </a:spcAft>
              <a:defRPr sz="1200">
                <a:solidFill>
                  <a:schemeClr val="tx1"/>
                </a:solidFill>
                <a:latin typeface="Arial" charset="0"/>
              </a:defRPr>
            </a:lvl9pPr>
          </a:lstStyle>
          <a:p>
            <a:pPr eaLnBrk="1" hangingPunct="1"/>
            <a:r>
              <a:rPr lang="en-US"/>
              <a:t>Channel selector</a:t>
            </a:r>
          </a:p>
        </p:txBody>
      </p:sp>
      <p:sp>
        <p:nvSpPr>
          <p:cNvPr id="77853" name="TextBox 52280"/>
          <p:cNvSpPr txBox="1">
            <a:spLocks noChangeArrowheads="1"/>
          </p:cNvSpPr>
          <p:nvPr/>
        </p:nvSpPr>
        <p:spPr bwMode="auto">
          <a:xfrm>
            <a:off x="2982913" y="8334375"/>
            <a:ext cx="346075"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1200">
                <a:solidFill>
                  <a:schemeClr val="tx1"/>
                </a:solidFill>
                <a:latin typeface="Arial" charset="0"/>
              </a:defRPr>
            </a:lvl1pPr>
            <a:lvl2pPr marL="742950" indent="-285750" eaLnBrk="0" hangingPunct="0">
              <a:defRPr sz="1200">
                <a:solidFill>
                  <a:schemeClr val="tx1"/>
                </a:solidFill>
                <a:latin typeface="Arial" charset="0"/>
              </a:defRPr>
            </a:lvl2pPr>
            <a:lvl3pPr marL="1143000" indent="-228600" eaLnBrk="0" hangingPunct="0">
              <a:defRPr sz="1200">
                <a:solidFill>
                  <a:schemeClr val="tx1"/>
                </a:solidFill>
                <a:latin typeface="Arial" charset="0"/>
              </a:defRPr>
            </a:lvl3pPr>
            <a:lvl4pPr marL="1600200" indent="-228600" eaLnBrk="0" hangingPunct="0">
              <a:defRPr sz="1200">
                <a:solidFill>
                  <a:schemeClr val="tx1"/>
                </a:solidFill>
                <a:latin typeface="Arial" charset="0"/>
              </a:defRPr>
            </a:lvl4pPr>
            <a:lvl5pPr marL="2057400" indent="-228600" eaLnBrk="0" hangingPunct="0">
              <a:defRPr sz="1200">
                <a:solidFill>
                  <a:schemeClr val="tx1"/>
                </a:solidFill>
                <a:latin typeface="Arial" charset="0"/>
              </a:defRPr>
            </a:lvl5pPr>
            <a:lvl6pPr marL="2514600" indent="-228600" algn="ctr" eaLnBrk="0" fontAlgn="base" hangingPunct="0">
              <a:spcBef>
                <a:spcPct val="0"/>
              </a:spcBef>
              <a:spcAft>
                <a:spcPct val="0"/>
              </a:spcAft>
              <a:defRPr sz="1200">
                <a:solidFill>
                  <a:schemeClr val="tx1"/>
                </a:solidFill>
                <a:latin typeface="Arial" charset="0"/>
              </a:defRPr>
            </a:lvl6pPr>
            <a:lvl7pPr marL="2971800" indent="-228600" algn="ctr" eaLnBrk="0" fontAlgn="base" hangingPunct="0">
              <a:spcBef>
                <a:spcPct val="0"/>
              </a:spcBef>
              <a:spcAft>
                <a:spcPct val="0"/>
              </a:spcAft>
              <a:defRPr sz="1200">
                <a:solidFill>
                  <a:schemeClr val="tx1"/>
                </a:solidFill>
                <a:latin typeface="Arial" charset="0"/>
              </a:defRPr>
            </a:lvl7pPr>
            <a:lvl8pPr marL="3429000" indent="-228600" algn="ctr" eaLnBrk="0" fontAlgn="base" hangingPunct="0">
              <a:spcBef>
                <a:spcPct val="0"/>
              </a:spcBef>
              <a:spcAft>
                <a:spcPct val="0"/>
              </a:spcAft>
              <a:defRPr sz="1200">
                <a:solidFill>
                  <a:schemeClr val="tx1"/>
                </a:solidFill>
                <a:latin typeface="Arial" charset="0"/>
              </a:defRPr>
            </a:lvl8pPr>
            <a:lvl9pPr marL="3886200" indent="-228600" algn="ctr" eaLnBrk="0" fontAlgn="base" hangingPunct="0">
              <a:spcBef>
                <a:spcPct val="0"/>
              </a:spcBef>
              <a:spcAft>
                <a:spcPct val="0"/>
              </a:spcAft>
              <a:defRPr sz="1200">
                <a:solidFill>
                  <a:schemeClr val="tx1"/>
                </a:solidFill>
                <a:latin typeface="Arial" charset="0"/>
              </a:defRPr>
            </a:lvl9pPr>
          </a:lstStyle>
          <a:p>
            <a:pPr eaLnBrk="1" hangingPunct="1"/>
            <a:r>
              <a:rPr lang="en-US"/>
              <a:t>ch</a:t>
            </a:r>
          </a:p>
        </p:txBody>
      </p:sp>
      <p:sp>
        <p:nvSpPr>
          <p:cNvPr id="77854" name="TextBox 52281"/>
          <p:cNvSpPr txBox="1">
            <a:spLocks noChangeArrowheads="1"/>
          </p:cNvSpPr>
          <p:nvPr/>
        </p:nvSpPr>
        <p:spPr bwMode="auto">
          <a:xfrm>
            <a:off x="3451225" y="8334375"/>
            <a:ext cx="635000"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1200">
                <a:solidFill>
                  <a:schemeClr val="tx1"/>
                </a:solidFill>
                <a:latin typeface="Arial" charset="0"/>
              </a:defRPr>
            </a:lvl1pPr>
            <a:lvl2pPr marL="742950" indent="-285750" eaLnBrk="0" hangingPunct="0">
              <a:defRPr sz="1200">
                <a:solidFill>
                  <a:schemeClr val="tx1"/>
                </a:solidFill>
                <a:latin typeface="Arial" charset="0"/>
              </a:defRPr>
            </a:lvl2pPr>
            <a:lvl3pPr marL="1143000" indent="-228600" eaLnBrk="0" hangingPunct="0">
              <a:defRPr sz="1200">
                <a:solidFill>
                  <a:schemeClr val="tx1"/>
                </a:solidFill>
                <a:latin typeface="Arial" charset="0"/>
              </a:defRPr>
            </a:lvl3pPr>
            <a:lvl4pPr marL="1600200" indent="-228600" eaLnBrk="0" hangingPunct="0">
              <a:defRPr sz="1200">
                <a:solidFill>
                  <a:schemeClr val="tx1"/>
                </a:solidFill>
                <a:latin typeface="Arial" charset="0"/>
              </a:defRPr>
            </a:lvl4pPr>
            <a:lvl5pPr marL="2057400" indent="-228600" eaLnBrk="0" hangingPunct="0">
              <a:defRPr sz="1200">
                <a:solidFill>
                  <a:schemeClr val="tx1"/>
                </a:solidFill>
                <a:latin typeface="Arial" charset="0"/>
              </a:defRPr>
            </a:lvl5pPr>
            <a:lvl6pPr marL="2514600" indent="-228600" algn="ctr" eaLnBrk="0" fontAlgn="base" hangingPunct="0">
              <a:spcBef>
                <a:spcPct val="0"/>
              </a:spcBef>
              <a:spcAft>
                <a:spcPct val="0"/>
              </a:spcAft>
              <a:defRPr sz="1200">
                <a:solidFill>
                  <a:schemeClr val="tx1"/>
                </a:solidFill>
                <a:latin typeface="Arial" charset="0"/>
              </a:defRPr>
            </a:lvl6pPr>
            <a:lvl7pPr marL="2971800" indent="-228600" algn="ctr" eaLnBrk="0" fontAlgn="base" hangingPunct="0">
              <a:spcBef>
                <a:spcPct val="0"/>
              </a:spcBef>
              <a:spcAft>
                <a:spcPct val="0"/>
              </a:spcAft>
              <a:defRPr sz="1200">
                <a:solidFill>
                  <a:schemeClr val="tx1"/>
                </a:solidFill>
                <a:latin typeface="Arial" charset="0"/>
              </a:defRPr>
            </a:lvl7pPr>
            <a:lvl8pPr marL="3429000" indent="-228600" algn="ctr" eaLnBrk="0" fontAlgn="base" hangingPunct="0">
              <a:spcBef>
                <a:spcPct val="0"/>
              </a:spcBef>
              <a:spcAft>
                <a:spcPct val="0"/>
              </a:spcAft>
              <a:defRPr sz="1200">
                <a:solidFill>
                  <a:schemeClr val="tx1"/>
                </a:solidFill>
                <a:latin typeface="Arial" charset="0"/>
              </a:defRPr>
            </a:lvl8pPr>
            <a:lvl9pPr marL="3886200" indent="-228600" algn="ctr" eaLnBrk="0" fontAlgn="base" hangingPunct="0">
              <a:spcBef>
                <a:spcPct val="0"/>
              </a:spcBef>
              <a:spcAft>
                <a:spcPct val="0"/>
              </a:spcAft>
              <a:defRPr sz="1200">
                <a:solidFill>
                  <a:schemeClr val="tx1"/>
                </a:solidFill>
                <a:latin typeface="Arial" charset="0"/>
              </a:defRPr>
            </a:lvl9pPr>
          </a:lstStyle>
          <a:p>
            <a:pPr eaLnBrk="1" hangingPunct="1"/>
            <a:r>
              <a:rPr lang="en-US"/>
              <a:t>Cut off</a:t>
            </a:r>
          </a:p>
        </p:txBody>
      </p:sp>
      <p:sp>
        <p:nvSpPr>
          <p:cNvPr id="77855" name="Rectangle 52282"/>
          <p:cNvSpPr>
            <a:spLocks noChangeArrowheads="1"/>
          </p:cNvSpPr>
          <p:nvPr/>
        </p:nvSpPr>
        <p:spPr bwMode="auto">
          <a:xfrm>
            <a:off x="3390900" y="9043988"/>
            <a:ext cx="781050" cy="803275"/>
          </a:xfrm>
          <a:prstGeom prst="rect">
            <a:avLst/>
          </a:prstGeom>
          <a:noFill/>
          <a:ln w="9525" algn="ctr">
            <a:solidFill>
              <a:schemeClr val="tx1"/>
            </a:solidFill>
            <a:round/>
            <a:headEnd/>
            <a:tailEnd type="triangle" w="med" len="med"/>
          </a:ln>
          <a:extLst>
            <a:ext uri="{909E8E84-426E-40DD-AFC4-6F175D3DCCD1}">
              <a14:hiddenFill xmlns:a14="http://schemas.microsoft.com/office/drawing/2010/main">
                <a:solidFill>
                  <a:srgbClr val="FFFFFF"/>
                </a:solidFill>
              </a14:hiddenFill>
            </a:ext>
          </a:extLst>
        </p:spPr>
        <p:txBody>
          <a:bodyPr anchor="ctr"/>
          <a:lstStyle/>
          <a:p>
            <a:endParaRPr lang="en-US"/>
          </a:p>
        </p:txBody>
      </p:sp>
      <p:cxnSp>
        <p:nvCxnSpPr>
          <p:cNvPr id="77856" name="Straight Arrow Connector 303"/>
          <p:cNvCxnSpPr>
            <a:cxnSpLocks noChangeShapeType="1"/>
            <a:stCxn id="77855" idx="2"/>
          </p:cNvCxnSpPr>
          <p:nvPr/>
        </p:nvCxnSpPr>
        <p:spPr bwMode="auto">
          <a:xfrm flipH="1">
            <a:off x="3352800" y="9847263"/>
            <a:ext cx="428625" cy="1049337"/>
          </a:xfrm>
          <a:prstGeom prst="straightConnector1">
            <a:avLst/>
          </a:prstGeom>
          <a:noFill/>
          <a:ln w="9525" algn="ctr">
            <a:solidFill>
              <a:schemeClr val="tx1"/>
            </a:solidFill>
            <a:round/>
            <a:headEnd/>
            <a:tailEnd type="arrow" w="med" len="med"/>
          </a:ln>
          <a:extLst>
            <a:ext uri="{909E8E84-426E-40DD-AFC4-6F175D3DCCD1}">
              <a14:hiddenFill xmlns:a14="http://schemas.microsoft.com/office/drawing/2010/main">
                <a:noFill/>
              </a14:hiddenFill>
            </a:ext>
          </a:extLst>
        </p:spPr>
      </p:cxnSp>
      <p:sp>
        <p:nvSpPr>
          <p:cNvPr id="77857" name="TextBox 52284"/>
          <p:cNvSpPr txBox="1">
            <a:spLocks noChangeArrowheads="1"/>
          </p:cNvSpPr>
          <p:nvPr/>
        </p:nvSpPr>
        <p:spPr bwMode="auto">
          <a:xfrm>
            <a:off x="2981325" y="10906125"/>
            <a:ext cx="763588" cy="277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1200">
                <a:solidFill>
                  <a:schemeClr val="tx1"/>
                </a:solidFill>
                <a:latin typeface="Arial" charset="0"/>
              </a:defRPr>
            </a:lvl1pPr>
            <a:lvl2pPr marL="742950" indent="-285750" eaLnBrk="0" hangingPunct="0">
              <a:defRPr sz="1200">
                <a:solidFill>
                  <a:schemeClr val="tx1"/>
                </a:solidFill>
                <a:latin typeface="Arial" charset="0"/>
              </a:defRPr>
            </a:lvl2pPr>
            <a:lvl3pPr marL="1143000" indent="-228600" eaLnBrk="0" hangingPunct="0">
              <a:defRPr sz="1200">
                <a:solidFill>
                  <a:schemeClr val="tx1"/>
                </a:solidFill>
                <a:latin typeface="Arial" charset="0"/>
              </a:defRPr>
            </a:lvl3pPr>
            <a:lvl4pPr marL="1600200" indent="-228600" eaLnBrk="0" hangingPunct="0">
              <a:defRPr sz="1200">
                <a:solidFill>
                  <a:schemeClr val="tx1"/>
                </a:solidFill>
                <a:latin typeface="Arial" charset="0"/>
              </a:defRPr>
            </a:lvl4pPr>
            <a:lvl5pPr marL="2057400" indent="-228600" eaLnBrk="0" hangingPunct="0">
              <a:defRPr sz="1200">
                <a:solidFill>
                  <a:schemeClr val="tx1"/>
                </a:solidFill>
                <a:latin typeface="Arial" charset="0"/>
              </a:defRPr>
            </a:lvl5pPr>
            <a:lvl6pPr marL="2514600" indent="-228600" algn="ctr" eaLnBrk="0" fontAlgn="base" hangingPunct="0">
              <a:spcBef>
                <a:spcPct val="0"/>
              </a:spcBef>
              <a:spcAft>
                <a:spcPct val="0"/>
              </a:spcAft>
              <a:defRPr sz="1200">
                <a:solidFill>
                  <a:schemeClr val="tx1"/>
                </a:solidFill>
                <a:latin typeface="Arial" charset="0"/>
              </a:defRPr>
            </a:lvl6pPr>
            <a:lvl7pPr marL="2971800" indent="-228600" algn="ctr" eaLnBrk="0" fontAlgn="base" hangingPunct="0">
              <a:spcBef>
                <a:spcPct val="0"/>
              </a:spcBef>
              <a:spcAft>
                <a:spcPct val="0"/>
              </a:spcAft>
              <a:defRPr sz="1200">
                <a:solidFill>
                  <a:schemeClr val="tx1"/>
                </a:solidFill>
                <a:latin typeface="Arial" charset="0"/>
              </a:defRPr>
            </a:lvl7pPr>
            <a:lvl8pPr marL="3429000" indent="-228600" algn="ctr" eaLnBrk="0" fontAlgn="base" hangingPunct="0">
              <a:spcBef>
                <a:spcPct val="0"/>
              </a:spcBef>
              <a:spcAft>
                <a:spcPct val="0"/>
              </a:spcAft>
              <a:defRPr sz="1200">
                <a:solidFill>
                  <a:schemeClr val="tx1"/>
                </a:solidFill>
                <a:latin typeface="Arial" charset="0"/>
              </a:defRPr>
            </a:lvl8pPr>
            <a:lvl9pPr marL="3886200" indent="-228600" algn="ctr" eaLnBrk="0" fontAlgn="base" hangingPunct="0">
              <a:spcBef>
                <a:spcPct val="0"/>
              </a:spcBef>
              <a:spcAft>
                <a:spcPct val="0"/>
              </a:spcAft>
              <a:defRPr sz="1200">
                <a:solidFill>
                  <a:schemeClr val="tx1"/>
                </a:solidFill>
                <a:latin typeface="Arial" charset="0"/>
              </a:defRPr>
            </a:lvl9pPr>
          </a:lstStyle>
          <a:p>
            <a:pPr eaLnBrk="1" hangingPunct="1"/>
            <a:r>
              <a:rPr lang="en-US"/>
              <a:t>Numpad</a:t>
            </a:r>
          </a:p>
        </p:txBody>
      </p:sp>
      <p:sp>
        <p:nvSpPr>
          <p:cNvPr id="77858" name="Rounded Rectangle 52285"/>
          <p:cNvSpPr>
            <a:spLocks noChangeArrowheads="1"/>
          </p:cNvSpPr>
          <p:nvPr/>
        </p:nvSpPr>
        <p:spPr bwMode="auto">
          <a:xfrm>
            <a:off x="5440363" y="9463088"/>
            <a:ext cx="1722437" cy="673100"/>
          </a:xfrm>
          <a:prstGeom prst="roundRect">
            <a:avLst>
              <a:gd name="adj" fmla="val 16667"/>
            </a:avLst>
          </a:prstGeom>
          <a:noFill/>
          <a:ln w="9525" algn="ctr">
            <a:solidFill>
              <a:schemeClr val="tx1"/>
            </a:solidFill>
            <a:round/>
            <a:headEnd/>
            <a:tailEnd type="triangle" w="med" len="med"/>
          </a:ln>
          <a:extLst>
            <a:ext uri="{909E8E84-426E-40DD-AFC4-6F175D3DCCD1}">
              <a14:hiddenFill xmlns:a14="http://schemas.microsoft.com/office/drawing/2010/main">
                <a:solidFill>
                  <a:srgbClr val="FFFFFF"/>
                </a:solidFill>
              </a14:hiddenFill>
            </a:ext>
          </a:extLst>
        </p:spPr>
        <p:txBody>
          <a:bodyPr anchor="ctr"/>
          <a:lstStyle/>
          <a:p>
            <a:endParaRPr lang="en-US"/>
          </a:p>
        </p:txBody>
      </p:sp>
      <p:sp>
        <p:nvSpPr>
          <p:cNvPr id="77859" name="Rounded Rectangle 52286"/>
          <p:cNvSpPr>
            <a:spLocks noChangeArrowheads="1"/>
          </p:cNvSpPr>
          <p:nvPr/>
        </p:nvSpPr>
        <p:spPr bwMode="auto">
          <a:xfrm>
            <a:off x="584200" y="8616950"/>
            <a:ext cx="1892300" cy="1230313"/>
          </a:xfrm>
          <a:prstGeom prst="roundRect">
            <a:avLst>
              <a:gd name="adj" fmla="val 16667"/>
            </a:avLst>
          </a:prstGeom>
          <a:noFill/>
          <a:ln w="9525" algn="ctr">
            <a:solidFill>
              <a:schemeClr val="tx1"/>
            </a:solidFill>
            <a:round/>
            <a:headEnd/>
            <a:tailEnd type="triangle" w="med" len="med"/>
          </a:ln>
          <a:extLst>
            <a:ext uri="{909E8E84-426E-40DD-AFC4-6F175D3DCCD1}">
              <a14:hiddenFill xmlns:a14="http://schemas.microsoft.com/office/drawing/2010/main">
                <a:solidFill>
                  <a:srgbClr val="FFFFFF"/>
                </a:solidFill>
              </a14:hiddenFill>
            </a:ext>
          </a:extLst>
        </p:spPr>
        <p:txBody>
          <a:bodyPr anchor="ctr"/>
          <a:lstStyle/>
          <a:p>
            <a:endParaRPr lang="en-US"/>
          </a:p>
        </p:txBody>
      </p:sp>
      <p:sp>
        <p:nvSpPr>
          <p:cNvPr id="77860" name="Rectangle 241"/>
          <p:cNvSpPr>
            <a:spLocks noChangeArrowheads="1"/>
          </p:cNvSpPr>
          <p:nvPr/>
        </p:nvSpPr>
        <p:spPr bwMode="auto">
          <a:xfrm>
            <a:off x="4364038" y="9401175"/>
            <a:ext cx="161925" cy="138113"/>
          </a:xfrm>
          <a:prstGeom prst="rect">
            <a:avLst/>
          </a:prstGeom>
          <a:noFill/>
          <a:ln w="9525" algn="ctr">
            <a:solidFill>
              <a:schemeClr val="tx1"/>
            </a:solidFill>
            <a:round/>
            <a:headEnd/>
            <a:tailEnd type="triangle" w="med" len="med"/>
          </a:ln>
          <a:extLst>
            <a:ext uri="{909E8E84-426E-40DD-AFC4-6F175D3DCCD1}">
              <a14:hiddenFill xmlns:a14="http://schemas.microsoft.com/office/drawing/2010/main">
                <a:solidFill>
                  <a:srgbClr val="FFFFFF"/>
                </a:solidFill>
              </a14:hiddenFill>
            </a:ext>
          </a:extLst>
        </p:spPr>
        <p:txBody>
          <a:bodyPr anchor="ctr"/>
          <a:lstStyle/>
          <a:p>
            <a:endParaRPr lang="en-US"/>
          </a:p>
        </p:txBody>
      </p:sp>
      <p:sp>
        <p:nvSpPr>
          <p:cNvPr id="77861" name="Rectangle 309"/>
          <p:cNvSpPr>
            <a:spLocks noChangeArrowheads="1"/>
          </p:cNvSpPr>
          <p:nvPr/>
        </p:nvSpPr>
        <p:spPr bwMode="auto">
          <a:xfrm>
            <a:off x="4873625" y="9402763"/>
            <a:ext cx="161925" cy="138112"/>
          </a:xfrm>
          <a:prstGeom prst="rect">
            <a:avLst/>
          </a:prstGeom>
          <a:noFill/>
          <a:ln w="9525" algn="ctr">
            <a:solidFill>
              <a:schemeClr val="tx1"/>
            </a:solidFill>
            <a:round/>
            <a:headEnd/>
            <a:tailEnd type="triangle" w="med" len="med"/>
          </a:ln>
          <a:extLst>
            <a:ext uri="{909E8E84-426E-40DD-AFC4-6F175D3DCCD1}">
              <a14:hiddenFill xmlns:a14="http://schemas.microsoft.com/office/drawing/2010/main">
                <a:solidFill>
                  <a:srgbClr val="FFFFFF"/>
                </a:solidFill>
              </a14:hiddenFill>
            </a:ext>
          </a:extLst>
        </p:spPr>
        <p:txBody>
          <a:bodyPr anchor="ctr"/>
          <a:lstStyle/>
          <a:p>
            <a:endParaRPr lang="en-US"/>
          </a:p>
        </p:txBody>
      </p:sp>
      <p:sp>
        <p:nvSpPr>
          <p:cNvPr id="77862" name="Rectangle 310"/>
          <p:cNvSpPr>
            <a:spLocks noChangeArrowheads="1"/>
          </p:cNvSpPr>
          <p:nvPr/>
        </p:nvSpPr>
        <p:spPr bwMode="auto">
          <a:xfrm>
            <a:off x="4614863" y="9402763"/>
            <a:ext cx="161925" cy="138112"/>
          </a:xfrm>
          <a:prstGeom prst="rect">
            <a:avLst/>
          </a:prstGeom>
          <a:noFill/>
          <a:ln w="9525" algn="ctr">
            <a:solidFill>
              <a:schemeClr val="tx1"/>
            </a:solidFill>
            <a:round/>
            <a:headEnd/>
            <a:tailEnd type="triangle" w="med" len="med"/>
          </a:ln>
          <a:extLst>
            <a:ext uri="{909E8E84-426E-40DD-AFC4-6F175D3DCCD1}">
              <a14:hiddenFill xmlns:a14="http://schemas.microsoft.com/office/drawing/2010/main">
                <a:solidFill>
                  <a:srgbClr val="FFFFFF"/>
                </a:solidFill>
              </a14:hiddenFill>
            </a:ext>
          </a:extLst>
        </p:spPr>
        <p:txBody>
          <a:bodyPr anchor="ctr"/>
          <a:lstStyle/>
          <a:p>
            <a:endParaRPr lang="en-US"/>
          </a:p>
        </p:txBody>
      </p:sp>
      <p:sp>
        <p:nvSpPr>
          <p:cNvPr id="77863" name="Rectangle 311"/>
          <p:cNvSpPr>
            <a:spLocks noChangeArrowheads="1"/>
          </p:cNvSpPr>
          <p:nvPr/>
        </p:nvSpPr>
        <p:spPr bwMode="auto">
          <a:xfrm>
            <a:off x="5138738" y="9402763"/>
            <a:ext cx="161925" cy="138112"/>
          </a:xfrm>
          <a:prstGeom prst="rect">
            <a:avLst/>
          </a:prstGeom>
          <a:noFill/>
          <a:ln w="9525" algn="ctr">
            <a:solidFill>
              <a:schemeClr val="tx1"/>
            </a:solidFill>
            <a:round/>
            <a:headEnd/>
            <a:tailEnd type="triangle" w="med" len="med"/>
          </a:ln>
          <a:extLst>
            <a:ext uri="{909E8E84-426E-40DD-AFC4-6F175D3DCCD1}">
              <a14:hiddenFill xmlns:a14="http://schemas.microsoft.com/office/drawing/2010/main">
                <a:solidFill>
                  <a:srgbClr val="FFFFFF"/>
                </a:solidFill>
              </a14:hiddenFill>
            </a:ext>
          </a:extLst>
        </p:spPr>
        <p:txBody>
          <a:bodyPr anchor="ctr"/>
          <a:lstStyle/>
          <a:p>
            <a:endParaRPr lang="en-US"/>
          </a:p>
        </p:txBody>
      </p:sp>
      <p:cxnSp>
        <p:nvCxnSpPr>
          <p:cNvPr id="77864" name="Straight Arrow Connector 312"/>
          <p:cNvCxnSpPr>
            <a:cxnSpLocks noChangeShapeType="1"/>
          </p:cNvCxnSpPr>
          <p:nvPr/>
        </p:nvCxnSpPr>
        <p:spPr bwMode="auto">
          <a:xfrm flipH="1">
            <a:off x="1828800" y="10134600"/>
            <a:ext cx="228600" cy="762000"/>
          </a:xfrm>
          <a:prstGeom prst="straightConnector1">
            <a:avLst/>
          </a:prstGeom>
          <a:noFill/>
          <a:ln w="9525" algn="ctr">
            <a:solidFill>
              <a:schemeClr val="tx1"/>
            </a:solidFill>
            <a:round/>
            <a:headEnd/>
            <a:tailEnd type="arrow" w="med" len="med"/>
          </a:ln>
          <a:extLst>
            <a:ext uri="{909E8E84-426E-40DD-AFC4-6F175D3DCCD1}">
              <a14:hiddenFill xmlns:a14="http://schemas.microsoft.com/office/drawing/2010/main">
                <a:noFill/>
              </a14:hiddenFill>
            </a:ext>
          </a:extLst>
        </p:spPr>
      </p:cxnSp>
      <p:sp>
        <p:nvSpPr>
          <p:cNvPr id="77865" name="TextBox 281"/>
          <p:cNvSpPr txBox="1">
            <a:spLocks noChangeArrowheads="1"/>
          </p:cNvSpPr>
          <p:nvPr/>
        </p:nvSpPr>
        <p:spPr bwMode="auto">
          <a:xfrm>
            <a:off x="1365250" y="10896600"/>
            <a:ext cx="915988"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1200">
                <a:solidFill>
                  <a:schemeClr val="tx1"/>
                </a:solidFill>
                <a:latin typeface="Arial" charset="0"/>
              </a:defRPr>
            </a:lvl1pPr>
            <a:lvl2pPr marL="742950" indent="-285750" eaLnBrk="0" hangingPunct="0">
              <a:defRPr sz="1200">
                <a:solidFill>
                  <a:schemeClr val="tx1"/>
                </a:solidFill>
                <a:latin typeface="Arial" charset="0"/>
              </a:defRPr>
            </a:lvl2pPr>
            <a:lvl3pPr marL="1143000" indent="-228600" eaLnBrk="0" hangingPunct="0">
              <a:defRPr sz="1200">
                <a:solidFill>
                  <a:schemeClr val="tx1"/>
                </a:solidFill>
                <a:latin typeface="Arial" charset="0"/>
              </a:defRPr>
            </a:lvl3pPr>
            <a:lvl4pPr marL="1600200" indent="-228600" eaLnBrk="0" hangingPunct="0">
              <a:defRPr sz="1200">
                <a:solidFill>
                  <a:schemeClr val="tx1"/>
                </a:solidFill>
                <a:latin typeface="Arial" charset="0"/>
              </a:defRPr>
            </a:lvl4pPr>
            <a:lvl5pPr marL="2057400" indent="-228600" eaLnBrk="0" hangingPunct="0">
              <a:defRPr sz="1200">
                <a:solidFill>
                  <a:schemeClr val="tx1"/>
                </a:solidFill>
                <a:latin typeface="Arial" charset="0"/>
              </a:defRPr>
            </a:lvl5pPr>
            <a:lvl6pPr marL="2514600" indent="-228600" algn="ctr" eaLnBrk="0" fontAlgn="base" hangingPunct="0">
              <a:spcBef>
                <a:spcPct val="0"/>
              </a:spcBef>
              <a:spcAft>
                <a:spcPct val="0"/>
              </a:spcAft>
              <a:defRPr sz="1200">
                <a:solidFill>
                  <a:schemeClr val="tx1"/>
                </a:solidFill>
                <a:latin typeface="Arial" charset="0"/>
              </a:defRPr>
            </a:lvl6pPr>
            <a:lvl7pPr marL="2971800" indent="-228600" algn="ctr" eaLnBrk="0" fontAlgn="base" hangingPunct="0">
              <a:spcBef>
                <a:spcPct val="0"/>
              </a:spcBef>
              <a:spcAft>
                <a:spcPct val="0"/>
              </a:spcAft>
              <a:defRPr sz="1200">
                <a:solidFill>
                  <a:schemeClr val="tx1"/>
                </a:solidFill>
                <a:latin typeface="Arial" charset="0"/>
              </a:defRPr>
            </a:lvl7pPr>
            <a:lvl8pPr marL="3429000" indent="-228600" algn="ctr" eaLnBrk="0" fontAlgn="base" hangingPunct="0">
              <a:spcBef>
                <a:spcPct val="0"/>
              </a:spcBef>
              <a:spcAft>
                <a:spcPct val="0"/>
              </a:spcAft>
              <a:defRPr sz="1200">
                <a:solidFill>
                  <a:schemeClr val="tx1"/>
                </a:solidFill>
                <a:latin typeface="Arial" charset="0"/>
              </a:defRPr>
            </a:lvl8pPr>
            <a:lvl9pPr marL="3886200" indent="-228600" algn="ctr" eaLnBrk="0" fontAlgn="base" hangingPunct="0">
              <a:spcBef>
                <a:spcPct val="0"/>
              </a:spcBef>
              <a:spcAft>
                <a:spcPct val="0"/>
              </a:spcAft>
              <a:defRPr sz="1200">
                <a:solidFill>
                  <a:schemeClr val="tx1"/>
                </a:solidFill>
                <a:latin typeface="Arial" charset="0"/>
              </a:defRPr>
            </a:lvl9pPr>
          </a:lstStyle>
          <a:p>
            <a:pPr eaLnBrk="1" hangingPunct="1"/>
            <a:r>
              <a:rPr lang="en-US"/>
              <a:t>BNC cable</a:t>
            </a:r>
          </a:p>
        </p:txBody>
      </p:sp>
      <p:sp>
        <p:nvSpPr>
          <p:cNvPr id="77866" name="Freeform 286"/>
          <p:cNvSpPr>
            <a:spLocks/>
          </p:cNvSpPr>
          <p:nvPr/>
        </p:nvSpPr>
        <p:spPr bwMode="auto">
          <a:xfrm>
            <a:off x="271463" y="5324475"/>
            <a:ext cx="4940300" cy="3717925"/>
          </a:xfrm>
          <a:custGeom>
            <a:avLst/>
            <a:gdLst>
              <a:gd name="T0" fmla="*/ 4933870 w 4940539"/>
              <a:gd name="T1" fmla="*/ 0 h 3718560"/>
              <a:gd name="T2" fmla="*/ 398487 w 4940539"/>
              <a:gd name="T3" fmla="*/ 1547066 h 3718560"/>
              <a:gd name="T4" fmla="*/ 520239 w 4940539"/>
              <a:gd name="T5" fmla="*/ 3700816 h 3718560"/>
              <a:gd name="T6" fmla="*/ 0 60000 65536"/>
              <a:gd name="T7" fmla="*/ 0 60000 65536"/>
              <a:gd name="T8" fmla="*/ 0 60000 65536"/>
              <a:gd name="T9" fmla="*/ 0 w 4940539"/>
              <a:gd name="T10" fmla="*/ 0 h 3718560"/>
              <a:gd name="T11" fmla="*/ 4940539 w 4940539"/>
              <a:gd name="T12" fmla="*/ 3718560 h 3718560"/>
            </a:gdLst>
            <a:ahLst/>
            <a:cxnLst>
              <a:cxn ang="T6">
                <a:pos x="T0" y="T1"/>
              </a:cxn>
              <a:cxn ang="T7">
                <a:pos x="T2" y="T3"/>
              </a:cxn>
              <a:cxn ang="T8">
                <a:pos x="T4" y="T5"/>
              </a:cxn>
            </a:cxnLst>
            <a:rect l="T9" t="T10" r="T11" b="T12"/>
            <a:pathLst>
              <a:path w="4940539" h="3718560">
                <a:moveTo>
                  <a:pt x="4940539" y="0"/>
                </a:moveTo>
                <a:cubicBezTo>
                  <a:pt x="3038079" y="467360"/>
                  <a:pt x="1135619" y="934720"/>
                  <a:pt x="399019" y="1554480"/>
                </a:cubicBezTo>
                <a:cubicBezTo>
                  <a:pt x="-337581" y="2174240"/>
                  <a:pt x="91679" y="2946400"/>
                  <a:pt x="520939" y="3718560"/>
                </a:cubicBezTo>
              </a:path>
            </a:pathLst>
          </a:custGeom>
          <a:noFill/>
          <a:ln w="38100" cap="flat" cmpd="sng" algn="ctr">
            <a:solidFill>
              <a:schemeClr val="tx1"/>
            </a:solidFill>
            <a:prstDash val="solid"/>
            <a:round/>
            <a:headEnd type="none" w="med" len="med"/>
            <a:tailEnd type="triangle" w="med" len="med"/>
          </a:ln>
          <a:extLst>
            <a:ext uri="{909E8E84-426E-40DD-AFC4-6F175D3DCCD1}">
              <a14:hiddenFill xmlns:a14="http://schemas.microsoft.com/office/drawing/2010/main">
                <a:solidFill>
                  <a:srgbClr val="FFFFFF"/>
                </a:solidFill>
              </a14:hiddenFill>
            </a:ext>
          </a:extLst>
        </p:spPr>
        <p:txBody>
          <a:bodyPr wrap="none" anchor="ctr">
            <a:spAutoFit/>
          </a:bodyPr>
          <a:lstStyle/>
          <a:p>
            <a:endParaRPr lang="en-US"/>
          </a:p>
        </p:txBody>
      </p:sp>
      <p:cxnSp>
        <p:nvCxnSpPr>
          <p:cNvPr id="77867" name="Straight Arrow Connector 321"/>
          <p:cNvCxnSpPr>
            <a:cxnSpLocks noChangeShapeType="1"/>
          </p:cNvCxnSpPr>
          <p:nvPr/>
        </p:nvCxnSpPr>
        <p:spPr bwMode="auto">
          <a:xfrm flipH="1">
            <a:off x="2652713" y="5929313"/>
            <a:ext cx="228600" cy="762000"/>
          </a:xfrm>
          <a:prstGeom prst="straightConnector1">
            <a:avLst/>
          </a:prstGeom>
          <a:noFill/>
          <a:ln w="9525" algn="ctr">
            <a:solidFill>
              <a:schemeClr val="tx1"/>
            </a:solidFill>
            <a:round/>
            <a:headEnd/>
            <a:tailEnd type="arrow" w="med" len="med"/>
          </a:ln>
          <a:extLst>
            <a:ext uri="{909E8E84-426E-40DD-AFC4-6F175D3DCCD1}">
              <a14:hiddenFill xmlns:a14="http://schemas.microsoft.com/office/drawing/2010/main">
                <a:noFill/>
              </a14:hiddenFill>
            </a:ext>
          </a:extLst>
        </p:spPr>
      </p:cxnSp>
      <p:sp>
        <p:nvSpPr>
          <p:cNvPr id="77868" name="TextBox 322"/>
          <p:cNvSpPr txBox="1">
            <a:spLocks noChangeArrowheads="1"/>
          </p:cNvSpPr>
          <p:nvPr/>
        </p:nvSpPr>
        <p:spPr bwMode="auto">
          <a:xfrm>
            <a:off x="2189163" y="6691313"/>
            <a:ext cx="917575" cy="277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1200">
                <a:solidFill>
                  <a:schemeClr val="tx1"/>
                </a:solidFill>
                <a:latin typeface="Arial" charset="0"/>
              </a:defRPr>
            </a:lvl1pPr>
            <a:lvl2pPr marL="742950" indent="-285750" eaLnBrk="0" hangingPunct="0">
              <a:defRPr sz="1200">
                <a:solidFill>
                  <a:schemeClr val="tx1"/>
                </a:solidFill>
                <a:latin typeface="Arial" charset="0"/>
              </a:defRPr>
            </a:lvl2pPr>
            <a:lvl3pPr marL="1143000" indent="-228600" eaLnBrk="0" hangingPunct="0">
              <a:defRPr sz="1200">
                <a:solidFill>
                  <a:schemeClr val="tx1"/>
                </a:solidFill>
                <a:latin typeface="Arial" charset="0"/>
              </a:defRPr>
            </a:lvl3pPr>
            <a:lvl4pPr marL="1600200" indent="-228600" eaLnBrk="0" hangingPunct="0">
              <a:defRPr sz="1200">
                <a:solidFill>
                  <a:schemeClr val="tx1"/>
                </a:solidFill>
                <a:latin typeface="Arial" charset="0"/>
              </a:defRPr>
            </a:lvl4pPr>
            <a:lvl5pPr marL="2057400" indent="-228600" eaLnBrk="0" hangingPunct="0">
              <a:defRPr sz="1200">
                <a:solidFill>
                  <a:schemeClr val="tx1"/>
                </a:solidFill>
                <a:latin typeface="Arial" charset="0"/>
              </a:defRPr>
            </a:lvl5pPr>
            <a:lvl6pPr marL="2514600" indent="-228600" algn="ctr" eaLnBrk="0" fontAlgn="base" hangingPunct="0">
              <a:spcBef>
                <a:spcPct val="0"/>
              </a:spcBef>
              <a:spcAft>
                <a:spcPct val="0"/>
              </a:spcAft>
              <a:defRPr sz="1200">
                <a:solidFill>
                  <a:schemeClr val="tx1"/>
                </a:solidFill>
                <a:latin typeface="Arial" charset="0"/>
              </a:defRPr>
            </a:lvl6pPr>
            <a:lvl7pPr marL="2971800" indent="-228600" algn="ctr" eaLnBrk="0" fontAlgn="base" hangingPunct="0">
              <a:spcBef>
                <a:spcPct val="0"/>
              </a:spcBef>
              <a:spcAft>
                <a:spcPct val="0"/>
              </a:spcAft>
              <a:defRPr sz="1200">
                <a:solidFill>
                  <a:schemeClr val="tx1"/>
                </a:solidFill>
                <a:latin typeface="Arial" charset="0"/>
              </a:defRPr>
            </a:lvl7pPr>
            <a:lvl8pPr marL="3429000" indent="-228600" algn="ctr" eaLnBrk="0" fontAlgn="base" hangingPunct="0">
              <a:spcBef>
                <a:spcPct val="0"/>
              </a:spcBef>
              <a:spcAft>
                <a:spcPct val="0"/>
              </a:spcAft>
              <a:defRPr sz="1200">
                <a:solidFill>
                  <a:schemeClr val="tx1"/>
                </a:solidFill>
                <a:latin typeface="Arial" charset="0"/>
              </a:defRPr>
            </a:lvl8pPr>
            <a:lvl9pPr marL="3886200" indent="-228600" algn="ctr" eaLnBrk="0" fontAlgn="base" hangingPunct="0">
              <a:spcBef>
                <a:spcPct val="0"/>
              </a:spcBef>
              <a:spcAft>
                <a:spcPct val="0"/>
              </a:spcAft>
              <a:defRPr sz="1200">
                <a:solidFill>
                  <a:schemeClr val="tx1"/>
                </a:solidFill>
                <a:latin typeface="Arial" charset="0"/>
              </a:defRPr>
            </a:lvl9pPr>
          </a:lstStyle>
          <a:p>
            <a:pPr eaLnBrk="1" hangingPunct="1"/>
            <a:r>
              <a:rPr lang="en-US"/>
              <a:t>BNC cable</a:t>
            </a:r>
          </a:p>
        </p:txBody>
      </p:sp>
      <p:cxnSp>
        <p:nvCxnSpPr>
          <p:cNvPr id="77869" name="Straight Arrow Connector 323"/>
          <p:cNvCxnSpPr>
            <a:cxnSpLocks noChangeShapeType="1"/>
          </p:cNvCxnSpPr>
          <p:nvPr/>
        </p:nvCxnSpPr>
        <p:spPr bwMode="auto">
          <a:xfrm flipV="1">
            <a:off x="5265738" y="8890000"/>
            <a:ext cx="677862" cy="496888"/>
          </a:xfrm>
          <a:prstGeom prst="straightConnector1">
            <a:avLst/>
          </a:prstGeom>
          <a:noFill/>
          <a:ln w="9525" algn="ctr">
            <a:solidFill>
              <a:schemeClr val="tx1"/>
            </a:solidFill>
            <a:round/>
            <a:headEnd/>
            <a:tailEnd type="arrow" w="med" len="med"/>
          </a:ln>
          <a:extLst>
            <a:ext uri="{909E8E84-426E-40DD-AFC4-6F175D3DCCD1}">
              <a14:hiddenFill xmlns:a14="http://schemas.microsoft.com/office/drawing/2010/main">
                <a:noFill/>
              </a14:hiddenFill>
            </a:ext>
          </a:extLst>
        </p:spPr>
      </p:cxnSp>
      <p:sp>
        <p:nvSpPr>
          <p:cNvPr id="77870" name="TextBox 325"/>
          <p:cNvSpPr txBox="1">
            <a:spLocks noChangeArrowheads="1"/>
          </p:cNvSpPr>
          <p:nvPr/>
        </p:nvSpPr>
        <p:spPr bwMode="auto">
          <a:xfrm>
            <a:off x="5083175" y="8610600"/>
            <a:ext cx="501650"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1200">
                <a:solidFill>
                  <a:schemeClr val="tx1"/>
                </a:solidFill>
                <a:latin typeface="Arial" charset="0"/>
              </a:defRPr>
            </a:lvl1pPr>
            <a:lvl2pPr marL="742950" indent="-285750" eaLnBrk="0" hangingPunct="0">
              <a:defRPr sz="1200">
                <a:solidFill>
                  <a:schemeClr val="tx1"/>
                </a:solidFill>
                <a:latin typeface="Arial" charset="0"/>
              </a:defRPr>
            </a:lvl2pPr>
            <a:lvl3pPr marL="1143000" indent="-228600" eaLnBrk="0" hangingPunct="0">
              <a:defRPr sz="1200">
                <a:solidFill>
                  <a:schemeClr val="tx1"/>
                </a:solidFill>
                <a:latin typeface="Arial" charset="0"/>
              </a:defRPr>
            </a:lvl3pPr>
            <a:lvl4pPr marL="1600200" indent="-228600" eaLnBrk="0" hangingPunct="0">
              <a:defRPr sz="1200">
                <a:solidFill>
                  <a:schemeClr val="tx1"/>
                </a:solidFill>
                <a:latin typeface="Arial" charset="0"/>
              </a:defRPr>
            </a:lvl4pPr>
            <a:lvl5pPr marL="2057400" indent="-228600" eaLnBrk="0" hangingPunct="0">
              <a:defRPr sz="1200">
                <a:solidFill>
                  <a:schemeClr val="tx1"/>
                </a:solidFill>
                <a:latin typeface="Arial" charset="0"/>
              </a:defRPr>
            </a:lvl5pPr>
            <a:lvl6pPr marL="2514600" indent="-228600" algn="ctr" eaLnBrk="0" fontAlgn="base" hangingPunct="0">
              <a:spcBef>
                <a:spcPct val="0"/>
              </a:spcBef>
              <a:spcAft>
                <a:spcPct val="0"/>
              </a:spcAft>
              <a:defRPr sz="1200">
                <a:solidFill>
                  <a:schemeClr val="tx1"/>
                </a:solidFill>
                <a:latin typeface="Arial" charset="0"/>
              </a:defRPr>
            </a:lvl6pPr>
            <a:lvl7pPr marL="2971800" indent="-228600" algn="ctr" eaLnBrk="0" fontAlgn="base" hangingPunct="0">
              <a:spcBef>
                <a:spcPct val="0"/>
              </a:spcBef>
              <a:spcAft>
                <a:spcPct val="0"/>
              </a:spcAft>
              <a:defRPr sz="1200">
                <a:solidFill>
                  <a:schemeClr val="tx1"/>
                </a:solidFill>
                <a:latin typeface="Arial" charset="0"/>
              </a:defRPr>
            </a:lvl7pPr>
            <a:lvl8pPr marL="3429000" indent="-228600" algn="ctr" eaLnBrk="0" fontAlgn="base" hangingPunct="0">
              <a:spcBef>
                <a:spcPct val="0"/>
              </a:spcBef>
              <a:spcAft>
                <a:spcPct val="0"/>
              </a:spcAft>
              <a:defRPr sz="1200">
                <a:solidFill>
                  <a:schemeClr val="tx1"/>
                </a:solidFill>
                <a:latin typeface="Arial" charset="0"/>
              </a:defRPr>
            </a:lvl8pPr>
            <a:lvl9pPr marL="3886200" indent="-228600" algn="ctr" eaLnBrk="0" fontAlgn="base" hangingPunct="0">
              <a:spcBef>
                <a:spcPct val="0"/>
              </a:spcBef>
              <a:spcAft>
                <a:spcPct val="0"/>
              </a:spcAft>
              <a:defRPr sz="1200">
                <a:solidFill>
                  <a:schemeClr val="tx1"/>
                </a:solidFill>
                <a:latin typeface="Arial" charset="0"/>
              </a:defRPr>
            </a:lvl9pPr>
          </a:lstStyle>
          <a:p>
            <a:pPr eaLnBrk="1" hangingPunct="1"/>
            <a:r>
              <a:rPr lang="en-US"/>
              <a:t>Freq</a:t>
            </a:r>
          </a:p>
        </p:txBody>
      </p:sp>
      <p:cxnSp>
        <p:nvCxnSpPr>
          <p:cNvPr id="77871" name="Straight Arrow Connector 327"/>
          <p:cNvCxnSpPr>
            <a:cxnSpLocks noChangeShapeType="1"/>
          </p:cNvCxnSpPr>
          <p:nvPr/>
        </p:nvCxnSpPr>
        <p:spPr bwMode="auto">
          <a:xfrm flipV="1">
            <a:off x="4692650" y="8890000"/>
            <a:ext cx="677863" cy="496888"/>
          </a:xfrm>
          <a:prstGeom prst="straightConnector1">
            <a:avLst/>
          </a:prstGeom>
          <a:noFill/>
          <a:ln w="9525" algn="ctr">
            <a:solidFill>
              <a:schemeClr val="tx1"/>
            </a:solidFill>
            <a:round/>
            <a:headEnd/>
            <a:tailEnd type="arrow" w="med" len="med"/>
          </a:ln>
          <a:extLst>
            <a:ext uri="{909E8E84-426E-40DD-AFC4-6F175D3DCCD1}">
              <a14:hiddenFill xmlns:a14="http://schemas.microsoft.com/office/drawing/2010/main">
                <a:noFill/>
              </a14:hiddenFill>
            </a:ext>
          </a:extLst>
        </p:spPr>
      </p:cxnSp>
      <p:sp>
        <p:nvSpPr>
          <p:cNvPr id="77872" name="TextBox 328"/>
          <p:cNvSpPr txBox="1">
            <a:spLocks noChangeArrowheads="1"/>
          </p:cNvSpPr>
          <p:nvPr/>
        </p:nvSpPr>
        <p:spPr bwMode="auto">
          <a:xfrm>
            <a:off x="5849938" y="8610600"/>
            <a:ext cx="568325"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1200">
                <a:solidFill>
                  <a:schemeClr val="tx1"/>
                </a:solidFill>
                <a:latin typeface="Arial" charset="0"/>
              </a:defRPr>
            </a:lvl1pPr>
            <a:lvl2pPr marL="742950" indent="-285750" eaLnBrk="0" hangingPunct="0">
              <a:defRPr sz="1200">
                <a:solidFill>
                  <a:schemeClr val="tx1"/>
                </a:solidFill>
                <a:latin typeface="Arial" charset="0"/>
              </a:defRPr>
            </a:lvl2pPr>
            <a:lvl3pPr marL="1143000" indent="-228600" eaLnBrk="0" hangingPunct="0">
              <a:defRPr sz="1200">
                <a:solidFill>
                  <a:schemeClr val="tx1"/>
                </a:solidFill>
                <a:latin typeface="Arial" charset="0"/>
              </a:defRPr>
            </a:lvl3pPr>
            <a:lvl4pPr marL="1600200" indent="-228600" eaLnBrk="0" hangingPunct="0">
              <a:defRPr sz="1200">
                <a:solidFill>
                  <a:schemeClr val="tx1"/>
                </a:solidFill>
                <a:latin typeface="Arial" charset="0"/>
              </a:defRPr>
            </a:lvl4pPr>
            <a:lvl5pPr marL="2057400" indent="-228600" eaLnBrk="0" hangingPunct="0">
              <a:defRPr sz="1200">
                <a:solidFill>
                  <a:schemeClr val="tx1"/>
                </a:solidFill>
                <a:latin typeface="Arial" charset="0"/>
              </a:defRPr>
            </a:lvl5pPr>
            <a:lvl6pPr marL="2514600" indent="-228600" algn="ctr" eaLnBrk="0" fontAlgn="base" hangingPunct="0">
              <a:spcBef>
                <a:spcPct val="0"/>
              </a:spcBef>
              <a:spcAft>
                <a:spcPct val="0"/>
              </a:spcAft>
              <a:defRPr sz="1200">
                <a:solidFill>
                  <a:schemeClr val="tx1"/>
                </a:solidFill>
                <a:latin typeface="Arial" charset="0"/>
              </a:defRPr>
            </a:lvl6pPr>
            <a:lvl7pPr marL="2971800" indent="-228600" algn="ctr" eaLnBrk="0" fontAlgn="base" hangingPunct="0">
              <a:spcBef>
                <a:spcPct val="0"/>
              </a:spcBef>
              <a:spcAft>
                <a:spcPct val="0"/>
              </a:spcAft>
              <a:defRPr sz="1200">
                <a:solidFill>
                  <a:schemeClr val="tx1"/>
                </a:solidFill>
                <a:latin typeface="Arial" charset="0"/>
              </a:defRPr>
            </a:lvl7pPr>
            <a:lvl8pPr marL="3429000" indent="-228600" algn="ctr" eaLnBrk="0" fontAlgn="base" hangingPunct="0">
              <a:spcBef>
                <a:spcPct val="0"/>
              </a:spcBef>
              <a:spcAft>
                <a:spcPct val="0"/>
              </a:spcAft>
              <a:defRPr sz="1200">
                <a:solidFill>
                  <a:schemeClr val="tx1"/>
                </a:solidFill>
                <a:latin typeface="Arial" charset="0"/>
              </a:defRPr>
            </a:lvl8pPr>
            <a:lvl9pPr marL="3886200" indent="-228600" algn="ctr" eaLnBrk="0" fontAlgn="base" hangingPunct="0">
              <a:spcBef>
                <a:spcPct val="0"/>
              </a:spcBef>
              <a:spcAft>
                <a:spcPct val="0"/>
              </a:spcAft>
              <a:defRPr sz="1200">
                <a:solidFill>
                  <a:schemeClr val="tx1"/>
                </a:solidFill>
                <a:latin typeface="Arial" charset="0"/>
              </a:defRPr>
            </a:lvl9pPr>
          </a:lstStyle>
          <a:p>
            <a:pPr eaLnBrk="1" hangingPunct="1"/>
            <a:r>
              <a:rPr lang="en-US"/>
              <a:t>mode</a:t>
            </a:r>
          </a:p>
        </p:txBody>
      </p:sp>
      <p:sp>
        <p:nvSpPr>
          <p:cNvPr id="77873" name="TextBox 329"/>
          <p:cNvSpPr txBox="1">
            <a:spLocks noChangeArrowheads="1"/>
          </p:cNvSpPr>
          <p:nvPr/>
        </p:nvSpPr>
        <p:spPr bwMode="auto">
          <a:xfrm>
            <a:off x="4432300" y="8610600"/>
            <a:ext cx="414338"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1200">
                <a:solidFill>
                  <a:schemeClr val="tx1"/>
                </a:solidFill>
                <a:latin typeface="Arial" charset="0"/>
              </a:defRPr>
            </a:lvl1pPr>
            <a:lvl2pPr marL="742950" indent="-285750" eaLnBrk="0" hangingPunct="0">
              <a:defRPr sz="1200">
                <a:solidFill>
                  <a:schemeClr val="tx1"/>
                </a:solidFill>
                <a:latin typeface="Arial" charset="0"/>
              </a:defRPr>
            </a:lvl2pPr>
            <a:lvl3pPr marL="1143000" indent="-228600" eaLnBrk="0" hangingPunct="0">
              <a:defRPr sz="1200">
                <a:solidFill>
                  <a:schemeClr val="tx1"/>
                </a:solidFill>
                <a:latin typeface="Arial" charset="0"/>
              </a:defRPr>
            </a:lvl3pPr>
            <a:lvl4pPr marL="1600200" indent="-228600" eaLnBrk="0" hangingPunct="0">
              <a:defRPr sz="1200">
                <a:solidFill>
                  <a:schemeClr val="tx1"/>
                </a:solidFill>
                <a:latin typeface="Arial" charset="0"/>
              </a:defRPr>
            </a:lvl4pPr>
            <a:lvl5pPr marL="2057400" indent="-228600" eaLnBrk="0" hangingPunct="0">
              <a:defRPr sz="1200">
                <a:solidFill>
                  <a:schemeClr val="tx1"/>
                </a:solidFill>
                <a:latin typeface="Arial" charset="0"/>
              </a:defRPr>
            </a:lvl5pPr>
            <a:lvl6pPr marL="2514600" indent="-228600" algn="ctr" eaLnBrk="0" fontAlgn="base" hangingPunct="0">
              <a:spcBef>
                <a:spcPct val="0"/>
              </a:spcBef>
              <a:spcAft>
                <a:spcPct val="0"/>
              </a:spcAft>
              <a:defRPr sz="1200">
                <a:solidFill>
                  <a:schemeClr val="tx1"/>
                </a:solidFill>
                <a:latin typeface="Arial" charset="0"/>
              </a:defRPr>
            </a:lvl6pPr>
            <a:lvl7pPr marL="2971800" indent="-228600" algn="ctr" eaLnBrk="0" fontAlgn="base" hangingPunct="0">
              <a:spcBef>
                <a:spcPct val="0"/>
              </a:spcBef>
              <a:spcAft>
                <a:spcPct val="0"/>
              </a:spcAft>
              <a:defRPr sz="1200">
                <a:solidFill>
                  <a:schemeClr val="tx1"/>
                </a:solidFill>
                <a:latin typeface="Arial" charset="0"/>
              </a:defRPr>
            </a:lvl7pPr>
            <a:lvl8pPr marL="3429000" indent="-228600" algn="ctr" eaLnBrk="0" fontAlgn="base" hangingPunct="0">
              <a:spcBef>
                <a:spcPct val="0"/>
              </a:spcBef>
              <a:spcAft>
                <a:spcPct val="0"/>
              </a:spcAft>
              <a:defRPr sz="1200">
                <a:solidFill>
                  <a:schemeClr val="tx1"/>
                </a:solidFill>
                <a:latin typeface="Arial" charset="0"/>
              </a:defRPr>
            </a:lvl8pPr>
            <a:lvl9pPr marL="3886200" indent="-228600" algn="ctr" eaLnBrk="0" fontAlgn="base" hangingPunct="0">
              <a:spcBef>
                <a:spcPct val="0"/>
              </a:spcBef>
              <a:spcAft>
                <a:spcPct val="0"/>
              </a:spcAft>
              <a:defRPr sz="1200">
                <a:solidFill>
                  <a:schemeClr val="tx1"/>
                </a:solidFill>
                <a:latin typeface="Arial" charset="0"/>
              </a:defRPr>
            </a:lvl9pPr>
          </a:lstStyle>
          <a:p>
            <a:pPr eaLnBrk="1" hangingPunct="1"/>
            <a:r>
              <a:rPr lang="en-US"/>
              <a:t>kilo</a:t>
            </a:r>
          </a:p>
        </p:txBody>
      </p:sp>
      <p:cxnSp>
        <p:nvCxnSpPr>
          <p:cNvPr id="77874" name="Straight Arrow Connector 330"/>
          <p:cNvCxnSpPr>
            <a:cxnSpLocks noChangeShapeType="1"/>
            <a:endCxn id="77873" idx="2"/>
          </p:cNvCxnSpPr>
          <p:nvPr/>
        </p:nvCxnSpPr>
        <p:spPr bwMode="auto">
          <a:xfrm flipV="1">
            <a:off x="4425950" y="8886825"/>
            <a:ext cx="214313" cy="495300"/>
          </a:xfrm>
          <a:prstGeom prst="straightConnector1">
            <a:avLst/>
          </a:prstGeom>
          <a:noFill/>
          <a:ln w="9525" algn="ctr">
            <a:solidFill>
              <a:schemeClr val="tx1"/>
            </a:solidFill>
            <a:round/>
            <a:headEnd/>
            <a:tailEnd type="arrow" w="med" len="med"/>
          </a:ln>
          <a:extLst>
            <a:ext uri="{909E8E84-426E-40DD-AFC4-6F175D3DCCD1}">
              <a14:hiddenFill xmlns:a14="http://schemas.microsoft.com/office/drawing/2010/main">
                <a:noFill/>
              </a14:hiddenFill>
            </a:ext>
          </a:extLst>
        </p:spPr>
      </p:cxnSp>
      <p:sp>
        <p:nvSpPr>
          <p:cNvPr id="77875" name="TextBox 293"/>
          <p:cNvSpPr txBox="1">
            <a:spLocks noChangeArrowheads="1"/>
          </p:cNvSpPr>
          <p:nvPr/>
        </p:nvSpPr>
        <p:spPr bwMode="auto">
          <a:xfrm>
            <a:off x="2138363" y="7673975"/>
            <a:ext cx="3116262"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1200">
                <a:solidFill>
                  <a:schemeClr val="tx1"/>
                </a:solidFill>
                <a:latin typeface="Arial" charset="0"/>
              </a:defRPr>
            </a:lvl1pPr>
            <a:lvl2pPr marL="742950" indent="-285750" eaLnBrk="0" hangingPunct="0">
              <a:defRPr sz="1200">
                <a:solidFill>
                  <a:schemeClr val="tx1"/>
                </a:solidFill>
                <a:latin typeface="Arial" charset="0"/>
              </a:defRPr>
            </a:lvl2pPr>
            <a:lvl3pPr marL="1143000" indent="-228600" eaLnBrk="0" hangingPunct="0">
              <a:defRPr sz="1200">
                <a:solidFill>
                  <a:schemeClr val="tx1"/>
                </a:solidFill>
                <a:latin typeface="Arial" charset="0"/>
              </a:defRPr>
            </a:lvl3pPr>
            <a:lvl4pPr marL="1600200" indent="-228600" eaLnBrk="0" hangingPunct="0">
              <a:defRPr sz="1200">
                <a:solidFill>
                  <a:schemeClr val="tx1"/>
                </a:solidFill>
                <a:latin typeface="Arial" charset="0"/>
              </a:defRPr>
            </a:lvl4pPr>
            <a:lvl5pPr marL="2057400" indent="-228600" eaLnBrk="0" hangingPunct="0">
              <a:defRPr sz="1200">
                <a:solidFill>
                  <a:schemeClr val="tx1"/>
                </a:solidFill>
                <a:latin typeface="Arial" charset="0"/>
              </a:defRPr>
            </a:lvl5pPr>
            <a:lvl6pPr marL="2514600" indent="-228600" algn="ctr" eaLnBrk="0" fontAlgn="base" hangingPunct="0">
              <a:spcBef>
                <a:spcPct val="0"/>
              </a:spcBef>
              <a:spcAft>
                <a:spcPct val="0"/>
              </a:spcAft>
              <a:defRPr sz="1200">
                <a:solidFill>
                  <a:schemeClr val="tx1"/>
                </a:solidFill>
                <a:latin typeface="Arial" charset="0"/>
              </a:defRPr>
            </a:lvl6pPr>
            <a:lvl7pPr marL="2971800" indent="-228600" algn="ctr" eaLnBrk="0" fontAlgn="base" hangingPunct="0">
              <a:spcBef>
                <a:spcPct val="0"/>
              </a:spcBef>
              <a:spcAft>
                <a:spcPct val="0"/>
              </a:spcAft>
              <a:defRPr sz="1200">
                <a:solidFill>
                  <a:schemeClr val="tx1"/>
                </a:solidFill>
                <a:latin typeface="Arial" charset="0"/>
              </a:defRPr>
            </a:lvl7pPr>
            <a:lvl8pPr marL="3429000" indent="-228600" algn="ctr" eaLnBrk="0" fontAlgn="base" hangingPunct="0">
              <a:spcBef>
                <a:spcPct val="0"/>
              </a:spcBef>
              <a:spcAft>
                <a:spcPct val="0"/>
              </a:spcAft>
              <a:defRPr sz="1200">
                <a:solidFill>
                  <a:schemeClr val="tx1"/>
                </a:solidFill>
                <a:latin typeface="Arial" charset="0"/>
              </a:defRPr>
            </a:lvl8pPr>
            <a:lvl9pPr marL="3886200" indent="-228600" algn="ctr" eaLnBrk="0" fontAlgn="base" hangingPunct="0">
              <a:spcBef>
                <a:spcPct val="0"/>
              </a:spcBef>
              <a:spcAft>
                <a:spcPct val="0"/>
              </a:spcAft>
              <a:defRPr sz="1200">
                <a:solidFill>
                  <a:schemeClr val="tx1"/>
                </a:solidFill>
                <a:latin typeface="Arial" charset="0"/>
              </a:defRPr>
            </a:lvl9pPr>
          </a:lstStyle>
          <a:p>
            <a:pPr eaLnBrk="1" hangingPunct="1"/>
            <a:r>
              <a:rPr lang="en-US" sz="2400" b="1"/>
              <a:t>FILTER (Krohn-Hite)</a:t>
            </a:r>
          </a:p>
        </p:txBody>
      </p:sp>
      <p:sp>
        <p:nvSpPr>
          <p:cNvPr id="77876" name="TextBox 333"/>
          <p:cNvSpPr txBox="1">
            <a:spLocks noChangeArrowheads="1"/>
          </p:cNvSpPr>
          <p:nvPr/>
        </p:nvSpPr>
        <p:spPr bwMode="auto">
          <a:xfrm>
            <a:off x="2452688" y="1447800"/>
            <a:ext cx="237490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1200">
                <a:solidFill>
                  <a:schemeClr val="tx1"/>
                </a:solidFill>
                <a:latin typeface="Arial" charset="0"/>
              </a:defRPr>
            </a:lvl1pPr>
            <a:lvl2pPr marL="742950" indent="-285750" eaLnBrk="0" hangingPunct="0">
              <a:defRPr sz="1200">
                <a:solidFill>
                  <a:schemeClr val="tx1"/>
                </a:solidFill>
                <a:latin typeface="Arial" charset="0"/>
              </a:defRPr>
            </a:lvl2pPr>
            <a:lvl3pPr marL="1143000" indent="-228600" eaLnBrk="0" hangingPunct="0">
              <a:defRPr sz="1200">
                <a:solidFill>
                  <a:schemeClr val="tx1"/>
                </a:solidFill>
                <a:latin typeface="Arial" charset="0"/>
              </a:defRPr>
            </a:lvl3pPr>
            <a:lvl4pPr marL="1600200" indent="-228600" eaLnBrk="0" hangingPunct="0">
              <a:defRPr sz="1200">
                <a:solidFill>
                  <a:schemeClr val="tx1"/>
                </a:solidFill>
                <a:latin typeface="Arial" charset="0"/>
              </a:defRPr>
            </a:lvl4pPr>
            <a:lvl5pPr marL="2057400" indent="-228600" eaLnBrk="0" hangingPunct="0">
              <a:defRPr sz="1200">
                <a:solidFill>
                  <a:schemeClr val="tx1"/>
                </a:solidFill>
                <a:latin typeface="Arial" charset="0"/>
              </a:defRPr>
            </a:lvl5pPr>
            <a:lvl6pPr marL="2514600" indent="-228600" algn="ctr" eaLnBrk="0" fontAlgn="base" hangingPunct="0">
              <a:spcBef>
                <a:spcPct val="0"/>
              </a:spcBef>
              <a:spcAft>
                <a:spcPct val="0"/>
              </a:spcAft>
              <a:defRPr sz="1200">
                <a:solidFill>
                  <a:schemeClr val="tx1"/>
                </a:solidFill>
                <a:latin typeface="Arial" charset="0"/>
              </a:defRPr>
            </a:lvl6pPr>
            <a:lvl7pPr marL="2971800" indent="-228600" algn="ctr" eaLnBrk="0" fontAlgn="base" hangingPunct="0">
              <a:spcBef>
                <a:spcPct val="0"/>
              </a:spcBef>
              <a:spcAft>
                <a:spcPct val="0"/>
              </a:spcAft>
              <a:defRPr sz="1200">
                <a:solidFill>
                  <a:schemeClr val="tx1"/>
                </a:solidFill>
                <a:latin typeface="Arial" charset="0"/>
              </a:defRPr>
            </a:lvl7pPr>
            <a:lvl8pPr marL="3429000" indent="-228600" algn="ctr" eaLnBrk="0" fontAlgn="base" hangingPunct="0">
              <a:spcBef>
                <a:spcPct val="0"/>
              </a:spcBef>
              <a:spcAft>
                <a:spcPct val="0"/>
              </a:spcAft>
              <a:defRPr sz="1200">
                <a:solidFill>
                  <a:schemeClr val="tx1"/>
                </a:solidFill>
                <a:latin typeface="Arial" charset="0"/>
              </a:defRPr>
            </a:lvl8pPr>
            <a:lvl9pPr marL="3886200" indent="-228600" algn="ctr" eaLnBrk="0" fontAlgn="base" hangingPunct="0">
              <a:spcBef>
                <a:spcPct val="0"/>
              </a:spcBef>
              <a:spcAft>
                <a:spcPct val="0"/>
              </a:spcAft>
              <a:defRPr sz="1200">
                <a:solidFill>
                  <a:schemeClr val="tx1"/>
                </a:solidFill>
                <a:latin typeface="Arial" charset="0"/>
              </a:defRPr>
            </a:lvl9pPr>
          </a:lstStyle>
          <a:p>
            <a:pPr eaLnBrk="1" hangingPunct="1"/>
            <a:r>
              <a:rPr lang="en-US" sz="2400" b="1"/>
              <a:t>Amplifier (Bak)</a:t>
            </a:r>
          </a:p>
        </p:txBody>
      </p:sp>
      <p:sp>
        <p:nvSpPr>
          <p:cNvPr id="77877" name="Freeform 295"/>
          <p:cNvSpPr>
            <a:spLocks/>
          </p:cNvSpPr>
          <p:nvPr/>
        </p:nvSpPr>
        <p:spPr bwMode="auto">
          <a:xfrm>
            <a:off x="334963" y="1473200"/>
            <a:ext cx="3516312" cy="2701925"/>
          </a:xfrm>
          <a:custGeom>
            <a:avLst/>
            <a:gdLst>
              <a:gd name="T0" fmla="*/ 0 w 3515360"/>
              <a:gd name="T1" fmla="*/ 0 h 2702560"/>
              <a:gd name="T2" fmla="*/ 2129361 w 3515360"/>
              <a:gd name="T3" fmla="*/ 999244 h 2702560"/>
              <a:gd name="T4" fmla="*/ 3542111 w 3515360"/>
              <a:gd name="T5" fmla="*/ 2684830 h 2702560"/>
              <a:gd name="T6" fmla="*/ 0 60000 65536"/>
              <a:gd name="T7" fmla="*/ 0 60000 65536"/>
              <a:gd name="T8" fmla="*/ 0 60000 65536"/>
              <a:gd name="T9" fmla="*/ 0 w 3515360"/>
              <a:gd name="T10" fmla="*/ 0 h 2702560"/>
              <a:gd name="T11" fmla="*/ 3515360 w 3515360"/>
              <a:gd name="T12" fmla="*/ 2702560 h 2702560"/>
            </a:gdLst>
            <a:ahLst/>
            <a:cxnLst>
              <a:cxn ang="T6">
                <a:pos x="T0" y="T1"/>
              </a:cxn>
              <a:cxn ang="T7">
                <a:pos x="T2" y="T3"/>
              </a:cxn>
              <a:cxn ang="T8">
                <a:pos x="T4" y="T5"/>
              </a:cxn>
            </a:cxnLst>
            <a:rect l="T9" t="T10" r="T11" b="T12"/>
            <a:pathLst>
              <a:path w="3515360" h="2702560">
                <a:moveTo>
                  <a:pt x="0" y="0"/>
                </a:moveTo>
                <a:cubicBezTo>
                  <a:pt x="763693" y="277706"/>
                  <a:pt x="1527387" y="555413"/>
                  <a:pt x="2113280" y="1005840"/>
                </a:cubicBezTo>
                <a:cubicBezTo>
                  <a:pt x="2699173" y="1456267"/>
                  <a:pt x="3515360" y="2702560"/>
                  <a:pt x="3515360" y="2702560"/>
                </a:cubicBezTo>
              </a:path>
            </a:pathLst>
          </a:custGeom>
          <a:noFill/>
          <a:ln w="57150" cap="flat" cmpd="sng" algn="ctr">
            <a:solidFill>
              <a:schemeClr val="tx1"/>
            </a:solidFill>
            <a:prstDash val="solid"/>
            <a:round/>
            <a:headEnd type="none" w="med" len="med"/>
            <a:tailEnd type="triangle" w="med" len="med"/>
          </a:ln>
          <a:extLst>
            <a:ext uri="{909E8E84-426E-40DD-AFC4-6F175D3DCCD1}">
              <a14:hiddenFill xmlns:a14="http://schemas.microsoft.com/office/drawing/2010/main">
                <a:solidFill>
                  <a:srgbClr val="FFFFFF"/>
                </a:solidFill>
              </a14:hiddenFill>
            </a:ext>
          </a:extLst>
        </p:spPr>
        <p:txBody>
          <a:bodyPr wrap="none" anchor="ctr">
            <a:spAutoFit/>
          </a:bodyPr>
          <a:lstStyle/>
          <a:p>
            <a:endParaRPr lang="en-US"/>
          </a:p>
        </p:txBody>
      </p:sp>
      <p:sp>
        <p:nvSpPr>
          <p:cNvPr id="77878" name="TextBox 296"/>
          <p:cNvSpPr txBox="1">
            <a:spLocks noChangeArrowheads="1"/>
          </p:cNvSpPr>
          <p:nvPr/>
        </p:nvSpPr>
        <p:spPr bwMode="auto">
          <a:xfrm>
            <a:off x="161925" y="2093913"/>
            <a:ext cx="1397000" cy="46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1200">
                <a:solidFill>
                  <a:schemeClr val="tx1"/>
                </a:solidFill>
                <a:latin typeface="Arial" charset="0"/>
              </a:defRPr>
            </a:lvl1pPr>
            <a:lvl2pPr marL="742950" indent="-285750" eaLnBrk="0" hangingPunct="0">
              <a:defRPr sz="1200">
                <a:solidFill>
                  <a:schemeClr val="tx1"/>
                </a:solidFill>
                <a:latin typeface="Arial" charset="0"/>
              </a:defRPr>
            </a:lvl2pPr>
            <a:lvl3pPr marL="1143000" indent="-228600" eaLnBrk="0" hangingPunct="0">
              <a:defRPr sz="1200">
                <a:solidFill>
                  <a:schemeClr val="tx1"/>
                </a:solidFill>
                <a:latin typeface="Arial" charset="0"/>
              </a:defRPr>
            </a:lvl3pPr>
            <a:lvl4pPr marL="1600200" indent="-228600" eaLnBrk="0" hangingPunct="0">
              <a:defRPr sz="1200">
                <a:solidFill>
                  <a:schemeClr val="tx1"/>
                </a:solidFill>
                <a:latin typeface="Arial" charset="0"/>
              </a:defRPr>
            </a:lvl4pPr>
            <a:lvl5pPr marL="2057400" indent="-228600" eaLnBrk="0" hangingPunct="0">
              <a:defRPr sz="1200">
                <a:solidFill>
                  <a:schemeClr val="tx1"/>
                </a:solidFill>
                <a:latin typeface="Arial" charset="0"/>
              </a:defRPr>
            </a:lvl5pPr>
            <a:lvl6pPr marL="2514600" indent="-228600" algn="ctr" eaLnBrk="0" fontAlgn="base" hangingPunct="0">
              <a:spcBef>
                <a:spcPct val="0"/>
              </a:spcBef>
              <a:spcAft>
                <a:spcPct val="0"/>
              </a:spcAft>
              <a:defRPr sz="1200">
                <a:solidFill>
                  <a:schemeClr val="tx1"/>
                </a:solidFill>
                <a:latin typeface="Arial" charset="0"/>
              </a:defRPr>
            </a:lvl6pPr>
            <a:lvl7pPr marL="2971800" indent="-228600" algn="ctr" eaLnBrk="0" fontAlgn="base" hangingPunct="0">
              <a:spcBef>
                <a:spcPct val="0"/>
              </a:spcBef>
              <a:spcAft>
                <a:spcPct val="0"/>
              </a:spcAft>
              <a:defRPr sz="1200">
                <a:solidFill>
                  <a:schemeClr val="tx1"/>
                </a:solidFill>
                <a:latin typeface="Arial" charset="0"/>
              </a:defRPr>
            </a:lvl7pPr>
            <a:lvl8pPr marL="3429000" indent="-228600" algn="ctr" eaLnBrk="0" fontAlgn="base" hangingPunct="0">
              <a:spcBef>
                <a:spcPct val="0"/>
              </a:spcBef>
              <a:spcAft>
                <a:spcPct val="0"/>
              </a:spcAft>
              <a:defRPr sz="1200">
                <a:solidFill>
                  <a:schemeClr val="tx1"/>
                </a:solidFill>
                <a:latin typeface="Arial" charset="0"/>
              </a:defRPr>
            </a:lvl8pPr>
            <a:lvl9pPr marL="3886200" indent="-228600" algn="ctr" eaLnBrk="0" fontAlgn="base" hangingPunct="0">
              <a:spcBef>
                <a:spcPct val="0"/>
              </a:spcBef>
              <a:spcAft>
                <a:spcPct val="0"/>
              </a:spcAft>
              <a:defRPr sz="1200">
                <a:solidFill>
                  <a:schemeClr val="tx1"/>
                </a:solidFill>
                <a:latin typeface="Arial" charset="0"/>
              </a:defRPr>
            </a:lvl9pPr>
          </a:lstStyle>
          <a:p>
            <a:pPr eaLnBrk="1" hangingPunct="1"/>
            <a:r>
              <a:rPr lang="en-US"/>
              <a:t>From head-stage </a:t>
            </a:r>
          </a:p>
          <a:p>
            <a:pPr eaLnBrk="1" hangingPunct="1"/>
            <a:r>
              <a:rPr lang="en-US"/>
              <a:t>pre-amp</a:t>
            </a:r>
          </a:p>
        </p:txBody>
      </p:sp>
      <p:cxnSp>
        <p:nvCxnSpPr>
          <p:cNvPr id="77879" name="Straight Arrow Connector 299"/>
          <p:cNvCxnSpPr>
            <a:cxnSpLocks noChangeShapeType="1"/>
            <a:endCxn id="77878" idx="0"/>
          </p:cNvCxnSpPr>
          <p:nvPr/>
        </p:nvCxnSpPr>
        <p:spPr bwMode="auto">
          <a:xfrm flipH="1">
            <a:off x="860425" y="1752600"/>
            <a:ext cx="173038" cy="341313"/>
          </a:xfrm>
          <a:prstGeom prst="straightConnector1">
            <a:avLst/>
          </a:prstGeom>
          <a:noFill/>
          <a:ln w="9525" algn="ctr">
            <a:solidFill>
              <a:schemeClr val="tx1"/>
            </a:solidFill>
            <a:round/>
            <a:headEnd/>
            <a:tailEnd type="arrow" w="med" len="med"/>
          </a:ln>
          <a:extLst>
            <a:ext uri="{909E8E84-426E-40DD-AFC4-6F175D3DCCD1}">
              <a14:hiddenFill xmlns:a14="http://schemas.microsoft.com/office/drawing/2010/main">
                <a:noFill/>
              </a14:hiddenFill>
            </a:ext>
          </a:extLst>
        </p:spPr>
      </p:cxnSp>
    </p:spTree>
  </p:cSld>
  <p:clrMapOvr>
    <a:masterClrMapping/>
  </p:clrMapOvr>
  <p:timing>
    <p:tnLst>
      <p:par>
        <p:cTn id="1" dur="indefinite" restart="never" nodeType="tmRoot"/>
      </p:par>
    </p:tnLst>
  </p:timing>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ChangeArrowheads="1"/>
          </p:cNvSpPr>
          <p:nvPr/>
        </p:nvSpPr>
        <p:spPr bwMode="auto">
          <a:xfrm>
            <a:off x="0" y="4343400"/>
            <a:ext cx="18288000" cy="4495800"/>
          </a:xfrm>
          <a:prstGeom prst="rect">
            <a:avLst/>
          </a:prstGeom>
          <a:gradFill rotWithShape="1">
            <a:gsLst>
              <a:gs pos="0">
                <a:srgbClr val="CACACA"/>
              </a:gs>
              <a:gs pos="50000">
                <a:srgbClr val="EAEAEA"/>
              </a:gs>
              <a:gs pos="100000">
                <a:srgbClr val="CACACA"/>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lIns="182880" tIns="91440" rIns="182880" bIns="91440" anchor="ctr"/>
          <a:lstStyle/>
          <a:p>
            <a:pPr defTabSz="1828800"/>
            <a:r>
              <a:rPr lang="en-US" sz="3600" b="1" dirty="0" smtClean="0"/>
              <a:t>The following pages are about </a:t>
            </a:r>
          </a:p>
          <a:p>
            <a:pPr defTabSz="1828800"/>
            <a:r>
              <a:rPr lang="en-US" sz="19900" b="1" dirty="0" smtClean="0">
                <a:solidFill>
                  <a:srgbClr val="A50021"/>
                </a:solidFill>
              </a:rPr>
              <a:t>Distribution</a:t>
            </a:r>
            <a:endParaRPr lang="en-US" sz="19900" b="1" dirty="0">
              <a:solidFill>
                <a:srgbClr val="A50021"/>
              </a:solidFill>
            </a:endParaRPr>
          </a:p>
        </p:txBody>
      </p:sp>
    </p:spTree>
    <p:extLst>
      <p:ext uri="{BB962C8B-B14F-4D97-AF65-F5344CB8AC3E}">
        <p14:creationId xmlns:p14="http://schemas.microsoft.com/office/powerpoint/2010/main" val="166760554"/>
      </p:ext>
    </p:extLst>
  </p:cSld>
  <p:clrMapOvr>
    <a:masterClrMapping/>
  </p:clrMapOvr>
  <p:timing>
    <p:tnLst>
      <p:par>
        <p:cTn id="1" dur="indefinite" restart="never" nodeType="tmRoot"/>
      </p:par>
    </p:tnLst>
  </p:timing>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ChangeArrowheads="1"/>
          </p:cNvSpPr>
          <p:nvPr/>
        </p:nvSpPr>
        <p:spPr bwMode="auto">
          <a:xfrm>
            <a:off x="0" y="0"/>
            <a:ext cx="18288000" cy="990600"/>
          </a:xfrm>
          <a:prstGeom prst="rect">
            <a:avLst/>
          </a:prstGeom>
          <a:gradFill rotWithShape="1">
            <a:gsLst>
              <a:gs pos="0">
                <a:srgbClr val="CACACA"/>
              </a:gs>
              <a:gs pos="50000">
                <a:srgbClr val="EAEAEA"/>
              </a:gs>
              <a:gs pos="100000">
                <a:srgbClr val="CACACA"/>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lIns="182880" tIns="91440" rIns="182880" bIns="91440" anchor="ctr"/>
          <a:lstStyle/>
          <a:p>
            <a:pPr defTabSz="1828800"/>
            <a:r>
              <a:rPr lang="en-US" sz="3600" b="1" dirty="0" smtClean="0">
                <a:solidFill>
                  <a:srgbClr val="A50021"/>
                </a:solidFill>
              </a:rPr>
              <a:t>Distribution</a:t>
            </a:r>
            <a:endParaRPr lang="en-US" sz="3600" b="1" dirty="0">
              <a:solidFill>
                <a:srgbClr val="A50021"/>
              </a:solidFill>
            </a:endParaRPr>
          </a:p>
        </p:txBody>
      </p:sp>
      <p:sp>
        <p:nvSpPr>
          <p:cNvPr id="2051" name="Rectangle 2"/>
          <p:cNvSpPr>
            <a:spLocks noChangeArrowheads="1"/>
          </p:cNvSpPr>
          <p:nvPr/>
        </p:nvSpPr>
        <p:spPr bwMode="auto">
          <a:xfrm>
            <a:off x="1143000" y="1905000"/>
            <a:ext cx="15087600" cy="67403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marL="0" lvl="1" algn="l">
              <a:defRPr/>
            </a:pPr>
            <a:r>
              <a:rPr lang="en-US" sz="2400" dirty="0"/>
              <a:t>When a new version </a:t>
            </a:r>
            <a:r>
              <a:rPr lang="en-US" sz="2400"/>
              <a:t>of </a:t>
            </a:r>
            <a:r>
              <a:rPr lang="en-US" sz="2400" smtClean="0"/>
              <a:t>Blip </a:t>
            </a:r>
            <a:r>
              <a:rPr lang="en-US" sz="2400" dirty="0"/>
              <a:t>is released, </a:t>
            </a:r>
            <a:r>
              <a:rPr lang="en-US" sz="2400" smtClean="0"/>
              <a:t>the New_Blip.zip </a:t>
            </a:r>
            <a:r>
              <a:rPr lang="en-US" sz="2400" dirty="0" smtClean="0"/>
              <a:t>contains the </a:t>
            </a:r>
            <a:r>
              <a:rPr lang="en-US" sz="2400" smtClean="0"/>
              <a:t>new Blip </a:t>
            </a:r>
            <a:r>
              <a:rPr lang="en-US" sz="2400" dirty="0" smtClean="0"/>
              <a:t>folder and </a:t>
            </a:r>
            <a:r>
              <a:rPr lang="en-US" sz="2400"/>
              <a:t>“</a:t>
            </a:r>
            <a:r>
              <a:rPr lang="en-US" sz="2400" smtClean="0"/>
              <a:t>Update_existing_Blip.exe</a:t>
            </a:r>
            <a:r>
              <a:rPr lang="en-US" sz="2400" dirty="0" smtClean="0"/>
              <a:t>”</a:t>
            </a:r>
          </a:p>
          <a:p>
            <a:pPr marL="0" lvl="1" algn="l">
              <a:defRPr/>
            </a:pPr>
            <a:endParaRPr lang="en-US" sz="2400" dirty="0" smtClean="0"/>
          </a:p>
          <a:p>
            <a:pPr lvl="1" indent="-457200" algn="l">
              <a:buAutoNum type="arabicPeriod"/>
              <a:defRPr/>
            </a:pPr>
            <a:r>
              <a:rPr lang="en-US" sz="2400" smtClean="0"/>
              <a:t>The Blip </a:t>
            </a:r>
            <a:r>
              <a:rPr lang="en-US" sz="2400" dirty="0" smtClean="0"/>
              <a:t>folder should contain all the necessary files for the end user to </a:t>
            </a:r>
            <a:r>
              <a:rPr lang="en-US" sz="2400" smtClean="0"/>
              <a:t>run Blip </a:t>
            </a:r>
            <a:r>
              <a:rPr lang="en-US" sz="2400" dirty="0" smtClean="0"/>
              <a:t>without having to do anything. </a:t>
            </a:r>
          </a:p>
          <a:p>
            <a:pPr lvl="1" indent="-457200" algn="l">
              <a:buAutoNum type="arabicPeriod"/>
              <a:defRPr/>
            </a:pPr>
            <a:r>
              <a:rPr lang="en-US" sz="2400" smtClean="0"/>
              <a:t>“Update_existing_Blip.exe</a:t>
            </a:r>
            <a:r>
              <a:rPr lang="en-US" sz="2400" dirty="0" smtClean="0"/>
              <a:t>” should </a:t>
            </a:r>
            <a:r>
              <a:rPr lang="en-US" sz="2400" dirty="0"/>
              <a:t>be provided </a:t>
            </a:r>
            <a:r>
              <a:rPr lang="en-US" sz="2400" dirty="0" smtClean="0"/>
              <a:t>for the users that already have </a:t>
            </a:r>
            <a:r>
              <a:rPr lang="en-US" sz="2400" smtClean="0"/>
              <a:t>their Blip. </a:t>
            </a:r>
            <a:r>
              <a:rPr lang="en-US" sz="2400" dirty="0" smtClean="0"/>
              <a:t>For this case, running </a:t>
            </a:r>
            <a:r>
              <a:rPr lang="en-US" sz="2400"/>
              <a:t>“</a:t>
            </a:r>
            <a:r>
              <a:rPr lang="en-US" sz="2400" smtClean="0"/>
              <a:t>Update_existing_Blip.exe</a:t>
            </a:r>
            <a:r>
              <a:rPr lang="en-US" sz="2400" dirty="0"/>
              <a:t>” </a:t>
            </a:r>
            <a:r>
              <a:rPr lang="en-US" sz="2400" dirty="0" smtClean="0"/>
              <a:t>should update only the necessary parts </a:t>
            </a:r>
            <a:r>
              <a:rPr lang="en-US" sz="2400" smtClean="0"/>
              <a:t>of Blip </a:t>
            </a:r>
            <a:r>
              <a:rPr lang="en-US" sz="2400" dirty="0" smtClean="0"/>
              <a:t>to update the user’s </a:t>
            </a:r>
            <a:r>
              <a:rPr lang="en-US" sz="2400" smtClean="0"/>
              <a:t>existing Blip. </a:t>
            </a:r>
            <a:endParaRPr lang="en-US" sz="2400" dirty="0" smtClean="0"/>
          </a:p>
          <a:p>
            <a:pPr marL="457200" lvl="2" algn="l">
              <a:defRPr/>
            </a:pPr>
            <a:r>
              <a:rPr lang="en-US" sz="2400" dirty="0"/>
              <a:t>	</a:t>
            </a:r>
            <a:r>
              <a:rPr lang="en-US" sz="2400" dirty="0" smtClean="0"/>
              <a:t>Running </a:t>
            </a:r>
            <a:r>
              <a:rPr lang="en-US" sz="2400" dirty="0"/>
              <a:t>this program </a:t>
            </a:r>
            <a:r>
              <a:rPr lang="en-US" sz="2400" dirty="0" smtClean="0"/>
              <a:t>should </a:t>
            </a:r>
            <a:r>
              <a:rPr lang="en-US" sz="2400" dirty="0"/>
              <a:t>replace </a:t>
            </a:r>
            <a:endParaRPr lang="en-US" sz="2400" dirty="0" smtClean="0"/>
          </a:p>
          <a:p>
            <a:pPr marL="1489075" lvl="2" indent="-574675" algn="l">
              <a:buAutoNum type="arabicParenBoth"/>
              <a:defRPr/>
            </a:pPr>
            <a:r>
              <a:rPr lang="en-US" sz="2400" dirty="0" smtClean="0"/>
              <a:t>TAS\Update_Me_Doc.cpp</a:t>
            </a:r>
            <a:r>
              <a:rPr lang="en-US" sz="2400" dirty="0"/>
              <a:t>, TAS\</a:t>
            </a:r>
            <a:r>
              <a:rPr lang="en-US" sz="2400" dirty="0" err="1"/>
              <a:t>Update_Me_Doc.h</a:t>
            </a:r>
            <a:r>
              <a:rPr lang="en-US" sz="2400" dirty="0"/>
              <a:t> and the whole TAS\</a:t>
            </a:r>
            <a:r>
              <a:rPr lang="en-US" sz="2400" dirty="0" err="1"/>
              <a:t>Update_Me</a:t>
            </a:r>
            <a:r>
              <a:rPr lang="en-US" sz="2400" dirty="0"/>
              <a:t> folder. </a:t>
            </a:r>
            <a:endParaRPr lang="en-US" sz="2400" dirty="0" smtClean="0"/>
          </a:p>
          <a:p>
            <a:pPr marL="1489075" lvl="2" indent="-574675" algn="l">
              <a:buAutoNum type="arabicParenBoth"/>
              <a:defRPr/>
            </a:pPr>
            <a:r>
              <a:rPr lang="en-US" sz="2400" dirty="0" smtClean="0"/>
              <a:t>ANTS</a:t>
            </a:r>
            <a:r>
              <a:rPr lang="en-US" sz="2400" dirty="0"/>
              <a:t>, CLAS, </a:t>
            </a:r>
            <a:r>
              <a:rPr lang="en-US" sz="2400" dirty="0" err="1"/>
              <a:t>DAS_cl</a:t>
            </a:r>
            <a:r>
              <a:rPr lang="en-US" sz="2400" dirty="0"/>
              <a:t>, </a:t>
            </a:r>
            <a:r>
              <a:rPr lang="en-US" sz="2400" dirty="0" err="1"/>
              <a:t>DAS_sv</a:t>
            </a:r>
            <a:r>
              <a:rPr lang="en-US" sz="2400" dirty="0"/>
              <a:t>, MOXY, Oscilloscope, RAS, TAS, VIS, XCOR, _Include, _Utilities folders </a:t>
            </a:r>
            <a:r>
              <a:rPr lang="en-US" sz="2400"/>
              <a:t>&amp; </a:t>
            </a:r>
            <a:r>
              <a:rPr lang="en-US" sz="2400" smtClean="0"/>
              <a:t>Blip_Guide.ppt</a:t>
            </a:r>
            <a:r>
              <a:rPr lang="en-US" sz="2400" dirty="0"/>
              <a:t>. This will not touch other files and folders</a:t>
            </a:r>
            <a:r>
              <a:rPr lang="en-US" sz="2400" dirty="0" smtClean="0"/>
              <a:t>. This should not touch some of end user’s existing configuration files such as “</a:t>
            </a:r>
            <a:r>
              <a:rPr lang="en-US" sz="2400" dirty="0" err="1" smtClean="0"/>
              <a:t>End_Users_Definitions.h</a:t>
            </a:r>
            <a:r>
              <a:rPr lang="en-US" sz="2400" dirty="0" smtClean="0"/>
              <a:t>” in “_Include” folder.</a:t>
            </a:r>
          </a:p>
          <a:p>
            <a:pPr lvl="2" algn="l">
              <a:defRPr/>
            </a:pPr>
            <a:endParaRPr lang="en-US" sz="2400" dirty="0" smtClean="0">
              <a:solidFill>
                <a:schemeClr val="accent2"/>
              </a:solidFill>
            </a:endParaRPr>
          </a:p>
          <a:p>
            <a:pPr lvl="2" algn="l">
              <a:defRPr/>
            </a:pPr>
            <a:endParaRPr lang="en-US" sz="2400" dirty="0">
              <a:solidFill>
                <a:schemeClr val="accent2"/>
              </a:solidFill>
            </a:endParaRPr>
          </a:p>
          <a:p>
            <a:pPr lvl="2" algn="l">
              <a:defRPr/>
            </a:pPr>
            <a:endParaRPr lang="en-US" sz="2400" dirty="0" smtClean="0">
              <a:solidFill>
                <a:schemeClr val="accent2"/>
              </a:solidFill>
            </a:endParaRPr>
          </a:p>
          <a:p>
            <a:pPr lvl="2" algn="l">
              <a:defRPr/>
            </a:pPr>
            <a:endParaRPr lang="en-US" sz="2400" dirty="0">
              <a:solidFill>
                <a:schemeClr val="accent2"/>
              </a:solidFill>
            </a:endParaRPr>
          </a:p>
          <a:p>
            <a:pPr lvl="2" indent="-914400" algn="l">
              <a:defRPr/>
            </a:pPr>
            <a:r>
              <a:rPr lang="en-US" sz="2400" dirty="0" smtClean="0">
                <a:solidFill>
                  <a:schemeClr val="accent2"/>
                </a:solidFill>
              </a:rPr>
              <a:t>For this to happen smoothly, follow the instruction detailed in the following page. </a:t>
            </a:r>
            <a:endParaRPr lang="en-US" sz="3200" dirty="0">
              <a:solidFill>
                <a:schemeClr val="accent2"/>
              </a:solidFill>
            </a:endParaRPr>
          </a:p>
        </p:txBody>
      </p:sp>
    </p:spTree>
    <p:extLst>
      <p:ext uri="{BB962C8B-B14F-4D97-AF65-F5344CB8AC3E}">
        <p14:creationId xmlns:p14="http://schemas.microsoft.com/office/powerpoint/2010/main" val="516077208"/>
      </p:ext>
    </p:extLst>
  </p:cSld>
  <p:clrMapOvr>
    <a:masterClrMapping/>
  </p:clrMapOvr>
  <p:timing>
    <p:tnLst>
      <p:par>
        <p:cTn id="1" dur="indefinite" restart="never" nodeType="tmRoot"/>
      </p:par>
    </p:tnLst>
  </p:timing>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2"/>
          <p:cNvSpPr>
            <a:spLocks noChangeArrowheads="1"/>
          </p:cNvSpPr>
          <p:nvPr/>
        </p:nvSpPr>
        <p:spPr bwMode="auto">
          <a:xfrm>
            <a:off x="0" y="0"/>
            <a:ext cx="18288000" cy="990600"/>
          </a:xfrm>
          <a:prstGeom prst="rect">
            <a:avLst/>
          </a:prstGeom>
          <a:gradFill rotWithShape="1">
            <a:gsLst>
              <a:gs pos="0">
                <a:srgbClr val="CACACA"/>
              </a:gs>
              <a:gs pos="50000">
                <a:srgbClr val="EAEAEA"/>
              </a:gs>
              <a:gs pos="100000">
                <a:srgbClr val="CACACA"/>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lIns="182880" tIns="91440" rIns="182880" bIns="91440" anchor="ctr"/>
          <a:lstStyle/>
          <a:p>
            <a:pPr defTabSz="1828800"/>
            <a:r>
              <a:rPr lang="en-US" sz="3600" b="1" dirty="0">
                <a:solidFill>
                  <a:srgbClr val="A50021"/>
                </a:solidFill>
              </a:rPr>
              <a:t>If you would like to redistribute,</a:t>
            </a:r>
          </a:p>
        </p:txBody>
      </p:sp>
      <p:sp>
        <p:nvSpPr>
          <p:cNvPr id="4" name="Rectangle 2"/>
          <p:cNvSpPr>
            <a:spLocks noChangeArrowheads="1"/>
          </p:cNvSpPr>
          <p:nvPr/>
        </p:nvSpPr>
        <p:spPr bwMode="auto">
          <a:xfrm>
            <a:off x="457200" y="3657600"/>
            <a:ext cx="17068800" cy="7848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l">
              <a:defRPr/>
            </a:pPr>
            <a:r>
              <a:rPr lang="en-US" sz="2800" dirty="0">
                <a:solidFill>
                  <a:schemeClr val="accent2"/>
                </a:solidFill>
              </a:rPr>
              <a:t>I have learned that the following files are </a:t>
            </a:r>
            <a:r>
              <a:rPr lang="en-US" sz="2800" dirty="0">
                <a:solidFill>
                  <a:srgbClr val="FF0000"/>
                </a:solidFill>
              </a:rPr>
              <a:t>safe to delete </a:t>
            </a:r>
            <a:r>
              <a:rPr lang="en-US" sz="2800" dirty="0">
                <a:solidFill>
                  <a:schemeClr val="accent2"/>
                </a:solidFill>
              </a:rPr>
              <a:t>when you distribute your project. When you recompile, they will repopulate automatically.</a:t>
            </a:r>
          </a:p>
          <a:p>
            <a:pPr algn="l">
              <a:defRPr/>
            </a:pPr>
            <a:endParaRPr lang="en-US" sz="2800" dirty="0">
              <a:solidFill>
                <a:schemeClr val="accent2"/>
              </a:solidFill>
            </a:endParaRPr>
          </a:p>
          <a:p>
            <a:pPr lvl="2" algn="l">
              <a:buFont typeface="Arial" charset="0"/>
              <a:buChar char="•"/>
              <a:defRPr/>
            </a:pPr>
            <a:r>
              <a:rPr lang="en-US" sz="2800" dirty="0" err="1">
                <a:solidFill>
                  <a:schemeClr val="accent2"/>
                </a:solidFill>
              </a:rPr>
              <a:t>ipch</a:t>
            </a:r>
            <a:r>
              <a:rPr lang="en-US" sz="2800" dirty="0">
                <a:solidFill>
                  <a:schemeClr val="accent2"/>
                </a:solidFill>
              </a:rPr>
              <a:t>		folder -</a:t>
            </a:r>
            <a:r>
              <a:rPr lang="en-US" sz="2800" dirty="0" err="1">
                <a:solidFill>
                  <a:schemeClr val="accent2"/>
                </a:solidFill>
              </a:rPr>
              <a:t>intellisense</a:t>
            </a:r>
            <a:r>
              <a:rPr lang="en-US" sz="2800" dirty="0">
                <a:solidFill>
                  <a:schemeClr val="accent2"/>
                </a:solidFill>
              </a:rPr>
              <a:t> cache for the precompiled header file. It is safe to delete.</a:t>
            </a:r>
          </a:p>
          <a:p>
            <a:pPr lvl="2" algn="l">
              <a:buFont typeface="Arial" charset="0"/>
              <a:buChar char="•"/>
              <a:defRPr/>
            </a:pPr>
            <a:r>
              <a:rPr lang="en-US" sz="2800" dirty="0">
                <a:solidFill>
                  <a:schemeClr val="accent2"/>
                </a:solidFill>
              </a:rPr>
              <a:t>bin		folder</a:t>
            </a:r>
          </a:p>
          <a:p>
            <a:pPr lvl="2" algn="l">
              <a:buFont typeface="Arial" charset="0"/>
              <a:buChar char="•"/>
              <a:defRPr/>
            </a:pPr>
            <a:r>
              <a:rPr lang="en-US" sz="2800" dirty="0" err="1">
                <a:solidFill>
                  <a:schemeClr val="accent2"/>
                </a:solidFill>
              </a:rPr>
              <a:t>obj</a:t>
            </a:r>
            <a:r>
              <a:rPr lang="en-US" sz="2800" dirty="0">
                <a:solidFill>
                  <a:schemeClr val="accent2"/>
                </a:solidFill>
              </a:rPr>
              <a:t>		folder</a:t>
            </a:r>
          </a:p>
          <a:p>
            <a:pPr lvl="2" algn="l">
              <a:buFont typeface="Arial" charset="0"/>
              <a:buChar char="•"/>
              <a:defRPr/>
            </a:pPr>
            <a:r>
              <a:rPr lang="en-US" sz="2800" dirty="0">
                <a:solidFill>
                  <a:schemeClr val="accent2"/>
                </a:solidFill>
              </a:rPr>
              <a:t>debug	folder</a:t>
            </a:r>
          </a:p>
          <a:p>
            <a:pPr lvl="2" algn="l">
              <a:buFont typeface="Arial" charset="0"/>
              <a:buChar char="•"/>
              <a:defRPr/>
            </a:pPr>
            <a:r>
              <a:rPr lang="en-US" sz="2800" dirty="0">
                <a:solidFill>
                  <a:schemeClr val="accent2"/>
                </a:solidFill>
              </a:rPr>
              <a:t>release	folder</a:t>
            </a:r>
          </a:p>
          <a:p>
            <a:pPr lvl="2" algn="l">
              <a:buFont typeface="Arial" charset="0"/>
              <a:buChar char="•"/>
              <a:defRPr/>
            </a:pPr>
            <a:r>
              <a:rPr lang="en-US" sz="2800" dirty="0">
                <a:solidFill>
                  <a:schemeClr val="accent2"/>
                </a:solidFill>
              </a:rPr>
              <a:t>.</a:t>
            </a:r>
            <a:r>
              <a:rPr lang="en-US" sz="2800" dirty="0" err="1">
                <a:solidFill>
                  <a:schemeClr val="accent2"/>
                </a:solidFill>
              </a:rPr>
              <a:t>ncb</a:t>
            </a:r>
            <a:r>
              <a:rPr lang="en-US" sz="2800" dirty="0">
                <a:solidFill>
                  <a:schemeClr val="accent2"/>
                </a:solidFill>
              </a:rPr>
              <a:t> 		files-- it is the </a:t>
            </a:r>
            <a:r>
              <a:rPr lang="en-US" sz="2800" dirty="0" err="1">
                <a:solidFill>
                  <a:schemeClr val="accent2"/>
                </a:solidFill>
              </a:rPr>
              <a:t>intellisense</a:t>
            </a:r>
            <a:r>
              <a:rPr lang="en-US" sz="2800" dirty="0">
                <a:solidFill>
                  <a:schemeClr val="accent2"/>
                </a:solidFill>
              </a:rPr>
              <a:t> database.</a:t>
            </a:r>
          </a:p>
          <a:p>
            <a:pPr lvl="2" algn="l">
              <a:buFont typeface="Arial" charset="0"/>
              <a:buChar char="•"/>
              <a:defRPr/>
            </a:pPr>
            <a:r>
              <a:rPr lang="en-US" sz="2800" dirty="0">
                <a:solidFill>
                  <a:schemeClr val="accent2"/>
                </a:solidFill>
              </a:rPr>
              <a:t>.</a:t>
            </a:r>
            <a:r>
              <a:rPr lang="en-US" sz="2800" dirty="0" err="1">
                <a:solidFill>
                  <a:schemeClr val="accent2"/>
                </a:solidFill>
              </a:rPr>
              <a:t>sdf</a:t>
            </a:r>
            <a:r>
              <a:rPr lang="en-US" sz="2800" dirty="0">
                <a:solidFill>
                  <a:schemeClr val="accent2"/>
                </a:solidFill>
              </a:rPr>
              <a:t> 		files-- it is the </a:t>
            </a:r>
            <a:r>
              <a:rPr lang="en-US" sz="2800" dirty="0" err="1">
                <a:solidFill>
                  <a:schemeClr val="accent2"/>
                </a:solidFill>
              </a:rPr>
              <a:t>intellisense</a:t>
            </a:r>
            <a:r>
              <a:rPr lang="en-US" sz="2800" dirty="0">
                <a:solidFill>
                  <a:schemeClr val="accent2"/>
                </a:solidFill>
              </a:rPr>
              <a:t> database.</a:t>
            </a:r>
          </a:p>
          <a:p>
            <a:pPr lvl="2" algn="l">
              <a:buFont typeface="Arial" charset="0"/>
              <a:buChar char="•"/>
              <a:defRPr/>
            </a:pPr>
            <a:r>
              <a:rPr lang="en-US" sz="2800" dirty="0">
                <a:solidFill>
                  <a:schemeClr val="accent2"/>
                </a:solidFill>
              </a:rPr>
              <a:t>.</a:t>
            </a:r>
            <a:r>
              <a:rPr lang="en-US" sz="2800" dirty="0" err="1">
                <a:solidFill>
                  <a:schemeClr val="accent2"/>
                </a:solidFill>
              </a:rPr>
              <a:t>sbr</a:t>
            </a:r>
            <a:r>
              <a:rPr lang="en-US" sz="2800" dirty="0">
                <a:solidFill>
                  <a:schemeClr val="accent2"/>
                </a:solidFill>
              </a:rPr>
              <a:t> 		files</a:t>
            </a:r>
          </a:p>
          <a:p>
            <a:pPr lvl="2" algn="l">
              <a:buFont typeface="Arial" charset="0"/>
              <a:buChar char="•"/>
              <a:defRPr/>
            </a:pPr>
            <a:r>
              <a:rPr lang="en-US" sz="2800" dirty="0">
                <a:solidFill>
                  <a:schemeClr val="accent2"/>
                </a:solidFill>
              </a:rPr>
              <a:t>.</a:t>
            </a:r>
            <a:r>
              <a:rPr lang="en-US" sz="2800" dirty="0" err="1">
                <a:solidFill>
                  <a:schemeClr val="accent2"/>
                </a:solidFill>
              </a:rPr>
              <a:t>suo</a:t>
            </a:r>
            <a:r>
              <a:rPr lang="en-US" sz="2800" dirty="0">
                <a:solidFill>
                  <a:schemeClr val="accent2"/>
                </a:solidFill>
              </a:rPr>
              <a:t> 		files</a:t>
            </a:r>
          </a:p>
          <a:p>
            <a:pPr lvl="2" algn="l">
              <a:buFont typeface="Arial" charset="0"/>
              <a:buChar char="•"/>
              <a:defRPr/>
            </a:pPr>
            <a:r>
              <a:rPr lang="en-US" sz="2800" dirty="0">
                <a:solidFill>
                  <a:schemeClr val="accent2"/>
                </a:solidFill>
              </a:rPr>
              <a:t>.user 	files</a:t>
            </a:r>
          </a:p>
          <a:p>
            <a:pPr lvl="2" algn="l">
              <a:buFont typeface="Arial" charset="0"/>
              <a:buChar char="•"/>
              <a:defRPr/>
            </a:pPr>
            <a:r>
              <a:rPr lang="en-US" sz="2800" dirty="0">
                <a:solidFill>
                  <a:schemeClr val="accent2"/>
                </a:solidFill>
              </a:rPr>
              <a:t>.*log		files (for VS 2010)</a:t>
            </a:r>
          </a:p>
          <a:p>
            <a:pPr lvl="2" algn="l">
              <a:buFont typeface="Arial" charset="0"/>
              <a:buChar char="•"/>
              <a:defRPr/>
            </a:pPr>
            <a:endParaRPr lang="en-US" sz="2800" dirty="0">
              <a:solidFill>
                <a:schemeClr val="accent2"/>
              </a:solidFill>
            </a:endParaRPr>
          </a:p>
          <a:p>
            <a:pPr lvl="2" algn="l">
              <a:buFont typeface="Arial" charset="0"/>
              <a:buChar char="•"/>
              <a:defRPr/>
            </a:pPr>
            <a:r>
              <a:rPr lang="en-US" sz="2800" dirty="0">
                <a:solidFill>
                  <a:schemeClr val="accent2"/>
                </a:solidFill>
              </a:rPr>
              <a:t>You can see what they are at: </a:t>
            </a:r>
            <a:r>
              <a:rPr lang="en-US" sz="2800" dirty="0">
                <a:hlinkClick r:id="rId3"/>
              </a:rPr>
              <a:t>http://msdn.microsoft.com/en-us/library/3awe4781(v=vs.80).aspx</a:t>
            </a:r>
            <a:endParaRPr lang="en-US" sz="2800" dirty="0"/>
          </a:p>
          <a:p>
            <a:pPr lvl="2" algn="l">
              <a:buFont typeface="Arial" charset="0"/>
              <a:buChar char="•"/>
              <a:defRPr/>
            </a:pPr>
            <a:r>
              <a:rPr lang="en-US" sz="2800" dirty="0">
                <a:solidFill>
                  <a:schemeClr val="accent2"/>
                </a:solidFill>
              </a:rPr>
              <a:t>Running “</a:t>
            </a:r>
            <a:r>
              <a:rPr lang="en-US" sz="2800" dirty="0">
                <a:solidFill>
                  <a:srgbClr val="FF0000"/>
                </a:solidFill>
                <a:sym typeface="Wingdings" pitchFamily="2" charset="2"/>
              </a:rPr>
              <a:t>File Cleaner” will do this for you.</a:t>
            </a:r>
          </a:p>
          <a:p>
            <a:pPr lvl="2" algn="l">
              <a:buFont typeface="Arial" charset="0"/>
              <a:buChar char="•"/>
              <a:defRPr/>
            </a:pPr>
            <a:r>
              <a:rPr lang="en-US" sz="2800" dirty="0">
                <a:solidFill>
                  <a:schemeClr val="accent2"/>
                </a:solidFill>
                <a:sym typeface="Wingdings" pitchFamily="2" charset="2"/>
              </a:rPr>
              <a:t>Alternatively</a:t>
            </a:r>
            <a:r>
              <a:rPr lang="en-US" sz="2800" dirty="0">
                <a:solidFill>
                  <a:schemeClr val="accent6"/>
                </a:solidFill>
                <a:sym typeface="Wingdings" pitchFamily="2" charset="2"/>
              </a:rPr>
              <a:t>,</a:t>
            </a:r>
            <a:r>
              <a:rPr lang="en-US" sz="2800" dirty="0">
                <a:solidFill>
                  <a:srgbClr val="FF0000"/>
                </a:solidFill>
                <a:sym typeface="Wingdings" pitchFamily="2" charset="2"/>
              </a:rPr>
              <a:t> Get_Program_Core.exe </a:t>
            </a:r>
            <a:r>
              <a:rPr lang="en-US" sz="2800" dirty="0">
                <a:solidFill>
                  <a:schemeClr val="accent6"/>
                </a:solidFill>
                <a:sym typeface="Wingdings" pitchFamily="2" charset="2"/>
              </a:rPr>
              <a:t>will copy only the necessary files in the project folder.</a:t>
            </a:r>
            <a:endParaRPr lang="en-US" sz="2800" dirty="0">
              <a:solidFill>
                <a:schemeClr val="accent6"/>
              </a:solidFill>
            </a:endParaRPr>
          </a:p>
        </p:txBody>
      </p:sp>
    </p:spTree>
  </p:cSld>
  <p:clrMapOvr>
    <a:masterClrMapping/>
  </p:clrMapOvr>
  <p:timing>
    <p:tnLst>
      <p:par>
        <p:cTn id="1" dur="indefinite" restart="never" nodeType="tmRoot"/>
      </p:par>
    </p:tnLst>
  </p:timing>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ChangeArrowheads="1"/>
          </p:cNvSpPr>
          <p:nvPr/>
        </p:nvSpPr>
        <p:spPr bwMode="auto">
          <a:xfrm>
            <a:off x="0" y="0"/>
            <a:ext cx="18288000" cy="990600"/>
          </a:xfrm>
          <a:prstGeom prst="rect">
            <a:avLst/>
          </a:prstGeom>
          <a:solidFill>
            <a:schemeClr val="bg1">
              <a:lumMod val="95000"/>
            </a:schemeClr>
          </a:solidFill>
          <a:ln>
            <a:noFill/>
          </a:ln>
          <a:extLst/>
        </p:spPr>
        <p:txBody>
          <a:bodyPr lIns="182880" tIns="91440" rIns="182880" bIns="91440" anchor="ctr"/>
          <a:lstStyle/>
          <a:p>
            <a:pPr defTabSz="1828800"/>
            <a:r>
              <a:rPr lang="en-US" sz="6000" b="1" dirty="0">
                <a:solidFill>
                  <a:srgbClr val="FF0000"/>
                </a:solidFill>
                <a:effectLst>
                  <a:outerShdw blurRad="50800" dist="38100" dir="2700000" algn="tl" rotWithShape="0">
                    <a:prstClr val="black">
                      <a:alpha val="40000"/>
                    </a:prstClr>
                  </a:outerShdw>
                </a:effectLst>
              </a:rPr>
              <a:t>Preparation to </a:t>
            </a:r>
            <a:r>
              <a:rPr lang="en-US" sz="6000" b="1" dirty="0" smtClean="0">
                <a:solidFill>
                  <a:srgbClr val="FF0000"/>
                </a:solidFill>
                <a:effectLst>
                  <a:outerShdw blurRad="50800" dist="38100" dir="2700000" algn="tl" rotWithShape="0">
                    <a:prstClr val="black">
                      <a:alpha val="40000"/>
                    </a:prstClr>
                  </a:outerShdw>
                </a:effectLst>
              </a:rPr>
              <a:t>Distribute</a:t>
            </a:r>
            <a:endParaRPr lang="en-US" sz="6000" b="1" dirty="0">
              <a:solidFill>
                <a:srgbClr val="FF0000"/>
              </a:solidFill>
              <a:effectLst>
                <a:outerShdw blurRad="50800" dist="38100" dir="2700000" algn="tl" rotWithShape="0">
                  <a:prstClr val="black">
                    <a:alpha val="40000"/>
                  </a:prstClr>
                </a:outerShdw>
              </a:effectLst>
            </a:endParaRPr>
          </a:p>
        </p:txBody>
      </p:sp>
      <p:sp>
        <p:nvSpPr>
          <p:cNvPr id="2051" name="Rectangle 2"/>
          <p:cNvSpPr>
            <a:spLocks noChangeArrowheads="1"/>
          </p:cNvSpPr>
          <p:nvPr/>
        </p:nvSpPr>
        <p:spPr bwMode="auto">
          <a:xfrm>
            <a:off x="657808" y="9997857"/>
            <a:ext cx="17068800" cy="31085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l">
              <a:defRPr/>
            </a:pPr>
            <a:r>
              <a:rPr lang="en-US" sz="4400" b="1" dirty="0" smtClean="0"/>
              <a:t>Compress &amp; Upload</a:t>
            </a:r>
          </a:p>
          <a:p>
            <a:pPr marL="514350" indent="-514350" algn="l">
              <a:buFontTx/>
              <a:buAutoNum type="arabicPeriod"/>
              <a:defRPr/>
            </a:pPr>
            <a:r>
              <a:rPr lang="en-US" sz="3200" dirty="0" smtClean="0">
                <a:solidFill>
                  <a:schemeClr val="accent2"/>
                </a:solidFill>
              </a:rPr>
              <a:t>Make </a:t>
            </a:r>
            <a:r>
              <a:rPr lang="en-US" sz="3200" dirty="0">
                <a:solidFill>
                  <a:schemeClr val="accent2"/>
                </a:solidFill>
              </a:rPr>
              <a:t>a </a:t>
            </a:r>
            <a:r>
              <a:rPr lang="en-US" sz="3200">
                <a:solidFill>
                  <a:schemeClr val="accent2"/>
                </a:solidFill>
              </a:rPr>
              <a:t>“</a:t>
            </a:r>
            <a:r>
              <a:rPr lang="en-US" sz="3200" smtClean="0">
                <a:solidFill>
                  <a:srgbClr val="C00000"/>
                </a:solidFill>
              </a:rPr>
              <a:t>New_Blip</a:t>
            </a:r>
            <a:r>
              <a:rPr lang="en-US" sz="3200" smtClean="0">
                <a:solidFill>
                  <a:schemeClr val="accent2"/>
                </a:solidFill>
              </a:rPr>
              <a:t>” </a:t>
            </a:r>
            <a:r>
              <a:rPr lang="en-US" sz="3200" dirty="0">
                <a:solidFill>
                  <a:schemeClr val="accent2"/>
                </a:solidFill>
              </a:rPr>
              <a:t>folder. And </a:t>
            </a:r>
            <a:r>
              <a:rPr lang="en-US" sz="3200">
                <a:solidFill>
                  <a:schemeClr val="accent2"/>
                </a:solidFill>
              </a:rPr>
              <a:t>put </a:t>
            </a:r>
            <a:r>
              <a:rPr lang="en-US" sz="3200" smtClean="0">
                <a:solidFill>
                  <a:srgbClr val="C00000"/>
                </a:solidFill>
              </a:rPr>
              <a:t>Blip</a:t>
            </a:r>
            <a:r>
              <a:rPr lang="en-US" sz="3200" smtClean="0">
                <a:solidFill>
                  <a:srgbClr val="FF6600"/>
                </a:solidFill>
              </a:rPr>
              <a:t> </a:t>
            </a:r>
            <a:r>
              <a:rPr lang="en-US" sz="3200" dirty="0">
                <a:solidFill>
                  <a:schemeClr val="accent2"/>
                </a:solidFill>
              </a:rPr>
              <a:t>folder </a:t>
            </a:r>
            <a:r>
              <a:rPr lang="en-US" sz="3200">
                <a:solidFill>
                  <a:schemeClr val="accent2"/>
                </a:solidFill>
              </a:rPr>
              <a:t>and </a:t>
            </a:r>
            <a:r>
              <a:rPr lang="en-US" sz="3200" smtClean="0">
                <a:solidFill>
                  <a:srgbClr val="C00000"/>
                </a:solidFill>
              </a:rPr>
              <a:t>Update_existing_Blip.exe</a:t>
            </a:r>
            <a:r>
              <a:rPr lang="en-US" sz="3200" smtClean="0">
                <a:solidFill>
                  <a:srgbClr val="FF6600"/>
                </a:solidFill>
              </a:rPr>
              <a:t> </a:t>
            </a:r>
            <a:r>
              <a:rPr lang="en-US" sz="3200" dirty="0">
                <a:solidFill>
                  <a:schemeClr val="accent2"/>
                </a:solidFill>
              </a:rPr>
              <a:t>file in it.</a:t>
            </a:r>
          </a:p>
          <a:p>
            <a:pPr marL="514350" indent="-514350" algn="l">
              <a:buFontTx/>
              <a:buAutoNum type="arabicPeriod"/>
              <a:defRPr/>
            </a:pPr>
            <a:r>
              <a:rPr lang="en-US" sz="3200" dirty="0">
                <a:solidFill>
                  <a:schemeClr val="accent2"/>
                </a:solidFill>
              </a:rPr>
              <a:t>Compress </a:t>
            </a:r>
            <a:r>
              <a:rPr lang="en-US" sz="3200">
                <a:solidFill>
                  <a:schemeClr val="accent2"/>
                </a:solidFill>
              </a:rPr>
              <a:t>the </a:t>
            </a:r>
            <a:r>
              <a:rPr lang="en-US" sz="3200" smtClean="0">
                <a:solidFill>
                  <a:srgbClr val="C00000"/>
                </a:solidFill>
              </a:rPr>
              <a:t>New_Blip </a:t>
            </a:r>
            <a:r>
              <a:rPr lang="en-US" sz="3200" dirty="0">
                <a:solidFill>
                  <a:schemeClr val="accent2"/>
                </a:solidFill>
              </a:rPr>
              <a:t>folder to make a </a:t>
            </a:r>
            <a:r>
              <a:rPr lang="en-US" sz="3200">
                <a:solidFill>
                  <a:schemeClr val="accent2"/>
                </a:solidFill>
              </a:rPr>
              <a:t>“</a:t>
            </a:r>
            <a:r>
              <a:rPr lang="en-US" sz="3200" smtClean="0">
                <a:solidFill>
                  <a:srgbClr val="C00000"/>
                </a:solidFill>
              </a:rPr>
              <a:t>New_Blip.zip</a:t>
            </a:r>
            <a:r>
              <a:rPr lang="en-US" sz="3200" dirty="0">
                <a:solidFill>
                  <a:schemeClr val="accent2"/>
                </a:solidFill>
              </a:rPr>
              <a:t>” file.</a:t>
            </a:r>
          </a:p>
          <a:p>
            <a:pPr marL="514350" indent="-514350" algn="l">
              <a:buFontTx/>
              <a:buAutoNum type="arabicPeriod"/>
              <a:defRPr/>
            </a:pPr>
            <a:r>
              <a:rPr lang="en-US" sz="3200" dirty="0">
                <a:solidFill>
                  <a:schemeClr val="accent2"/>
                </a:solidFill>
              </a:rPr>
              <a:t>Upload </a:t>
            </a:r>
            <a:r>
              <a:rPr lang="en-US" sz="3200">
                <a:solidFill>
                  <a:schemeClr val="accent2"/>
                </a:solidFill>
              </a:rPr>
              <a:t>the </a:t>
            </a:r>
            <a:r>
              <a:rPr lang="en-US" sz="3200" smtClean="0">
                <a:solidFill>
                  <a:srgbClr val="C00000"/>
                </a:solidFill>
              </a:rPr>
              <a:t>New_Blip.zip </a:t>
            </a:r>
            <a:r>
              <a:rPr lang="en-US" sz="3200" dirty="0">
                <a:solidFill>
                  <a:schemeClr val="accent2"/>
                </a:solidFill>
              </a:rPr>
              <a:t>on the internet.</a:t>
            </a:r>
          </a:p>
          <a:p>
            <a:pPr marL="514350" indent="-514350" algn="l">
              <a:buFontTx/>
              <a:buAutoNum type="arabicPeriod"/>
              <a:defRPr/>
            </a:pPr>
            <a:endParaRPr lang="en-US" sz="3200" dirty="0">
              <a:solidFill>
                <a:schemeClr val="accent2"/>
              </a:solidFill>
            </a:endParaRPr>
          </a:p>
          <a:p>
            <a:pPr marL="0" lvl="1" algn="l">
              <a:defRPr/>
            </a:pPr>
            <a:r>
              <a:rPr lang="en-US" sz="2400" dirty="0"/>
              <a:t>*For installation </a:t>
            </a:r>
            <a:r>
              <a:rPr lang="en-US" sz="2400" dirty="0" smtClean="0"/>
              <a:t>instructions, see the “</a:t>
            </a:r>
            <a:r>
              <a:rPr lang="en-US" sz="2400" b="1" dirty="0">
                <a:solidFill>
                  <a:srgbClr val="A50021"/>
                </a:solidFill>
              </a:rPr>
              <a:t>How to </a:t>
            </a:r>
            <a:r>
              <a:rPr lang="en-US" sz="2400" b="1" dirty="0" smtClean="0">
                <a:solidFill>
                  <a:srgbClr val="A50021"/>
                </a:solidFill>
              </a:rPr>
              <a:t>Install</a:t>
            </a:r>
            <a:r>
              <a:rPr lang="en-US" sz="2400" dirty="0" smtClean="0"/>
              <a:t>” slide.</a:t>
            </a:r>
            <a:endParaRPr lang="en-US" sz="3200" dirty="0">
              <a:solidFill>
                <a:schemeClr val="accent2"/>
              </a:solidFill>
            </a:endParaRPr>
          </a:p>
        </p:txBody>
      </p:sp>
      <p:sp>
        <p:nvSpPr>
          <p:cNvPr id="4" name="Rectangle 2"/>
          <p:cNvSpPr>
            <a:spLocks noChangeArrowheads="1"/>
          </p:cNvSpPr>
          <p:nvPr/>
        </p:nvSpPr>
        <p:spPr bwMode="auto">
          <a:xfrm>
            <a:off x="685800" y="1066800"/>
            <a:ext cx="17449800" cy="52014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l">
              <a:defRPr/>
            </a:pPr>
            <a:r>
              <a:rPr lang="en-US" sz="4400" b="1" dirty="0" smtClean="0"/>
              <a:t>Make it simple for the first users</a:t>
            </a:r>
          </a:p>
          <a:p>
            <a:pPr marL="514350" indent="-514350" algn="l">
              <a:buFontTx/>
              <a:buAutoNum type="arabicPeriod"/>
              <a:defRPr/>
            </a:pPr>
            <a:r>
              <a:rPr lang="en-US" sz="3200" dirty="0" smtClean="0">
                <a:solidFill>
                  <a:schemeClr val="accent2"/>
                </a:solidFill>
              </a:rPr>
              <a:t>Remove any custom codes by enabling the following line at “</a:t>
            </a:r>
            <a:r>
              <a:rPr lang="en-US" sz="3200" dirty="0" err="1" smtClean="0">
                <a:solidFill>
                  <a:schemeClr val="accent2"/>
                </a:solidFill>
              </a:rPr>
              <a:t>SharedConstans.h</a:t>
            </a:r>
            <a:r>
              <a:rPr lang="en-US" sz="3200" dirty="0" smtClean="0">
                <a:solidFill>
                  <a:schemeClr val="accent2"/>
                </a:solidFill>
              </a:rPr>
              <a:t>”:</a:t>
            </a:r>
          </a:p>
          <a:p>
            <a:pPr marL="971550" lvl="1" indent="-514350" algn="l">
              <a:buFont typeface="Arial" panose="020B0604020202020204" pitchFamily="34" charset="0"/>
              <a:buChar char="•"/>
              <a:defRPr/>
            </a:pPr>
            <a:r>
              <a:rPr lang="en-US" sz="3200" dirty="0" smtClean="0">
                <a:solidFill>
                  <a:schemeClr val="accent2"/>
                </a:solidFill>
              </a:rPr>
              <a:t> #define </a:t>
            </a:r>
            <a:r>
              <a:rPr lang="en-US" sz="3200" dirty="0" smtClean="0"/>
              <a:t>EXCLUDE_FOR_DISTRIBUTION</a:t>
            </a:r>
            <a:endParaRPr lang="en-US" sz="3200" dirty="0" smtClean="0">
              <a:solidFill>
                <a:schemeClr val="accent2"/>
              </a:solidFill>
            </a:endParaRPr>
          </a:p>
          <a:p>
            <a:pPr marL="514350" indent="-514350" algn="l">
              <a:buFontTx/>
              <a:buAutoNum type="arabicPeriod"/>
              <a:defRPr/>
            </a:pPr>
            <a:r>
              <a:rPr lang="en-US" sz="3200" dirty="0">
                <a:solidFill>
                  <a:srgbClr val="002060"/>
                </a:solidFill>
              </a:rPr>
              <a:t>Rename “</a:t>
            </a:r>
            <a:r>
              <a:rPr lang="en-US" sz="3200" dirty="0" err="1">
                <a:solidFill>
                  <a:srgbClr val="002060"/>
                </a:solidFill>
              </a:rPr>
              <a:t>End_Users_Definitions_ForDistribution.h</a:t>
            </a:r>
            <a:r>
              <a:rPr lang="en-US" sz="3200" dirty="0">
                <a:solidFill>
                  <a:srgbClr val="002060"/>
                </a:solidFill>
              </a:rPr>
              <a:t>” to “</a:t>
            </a:r>
            <a:r>
              <a:rPr lang="en-US" sz="3200" dirty="0" err="1">
                <a:solidFill>
                  <a:srgbClr val="002060"/>
                </a:solidFill>
              </a:rPr>
              <a:t>End_Users_Definitions.h</a:t>
            </a:r>
            <a:r>
              <a:rPr lang="en-US" sz="3200" dirty="0">
                <a:solidFill>
                  <a:srgbClr val="002060"/>
                </a:solidFill>
              </a:rPr>
              <a:t>” </a:t>
            </a:r>
            <a:r>
              <a:rPr lang="en-US" sz="3200" dirty="0" smtClean="0">
                <a:solidFill>
                  <a:srgbClr val="002060"/>
                </a:solidFill>
              </a:rPr>
              <a:t>at “_Include</a:t>
            </a:r>
            <a:r>
              <a:rPr lang="en-US" sz="3200" smtClean="0">
                <a:solidFill>
                  <a:srgbClr val="002060"/>
                </a:solidFill>
              </a:rPr>
              <a:t>” folder</a:t>
            </a:r>
            <a:r>
              <a:rPr lang="en-US" sz="3200" dirty="0" smtClean="0">
                <a:solidFill>
                  <a:srgbClr val="002060"/>
                </a:solidFill>
              </a:rPr>
              <a:t>. Re-compile </a:t>
            </a:r>
            <a:r>
              <a:rPr lang="en-US" sz="3200" dirty="0">
                <a:solidFill>
                  <a:srgbClr val="002060"/>
                </a:solidFill>
              </a:rPr>
              <a:t>Blip in x64 release format. Leave “</a:t>
            </a:r>
            <a:r>
              <a:rPr lang="en-US" sz="3200" dirty="0" err="1">
                <a:solidFill>
                  <a:srgbClr val="002060"/>
                </a:solidFill>
              </a:rPr>
              <a:t>End_Users_Definitions.h</a:t>
            </a:r>
            <a:r>
              <a:rPr lang="en-US" sz="3200" dirty="0">
                <a:solidFill>
                  <a:srgbClr val="002060"/>
                </a:solidFill>
              </a:rPr>
              <a:t>” there. </a:t>
            </a:r>
          </a:p>
          <a:p>
            <a:pPr marL="971550" lvl="1" indent="-514350" algn="l">
              <a:buFont typeface="Arial" panose="020B0604020202020204" pitchFamily="34" charset="0"/>
              <a:buChar char="•"/>
              <a:defRPr/>
            </a:pPr>
            <a:r>
              <a:rPr lang="en-US" sz="3200" dirty="0">
                <a:solidFill>
                  <a:schemeClr val="accent2"/>
                </a:solidFill>
              </a:rPr>
              <a:t>For the Blip update, this file </a:t>
            </a:r>
            <a:r>
              <a:rPr lang="en-US" sz="3200" dirty="0" smtClean="0">
                <a:solidFill>
                  <a:schemeClr val="accent2"/>
                </a:solidFill>
              </a:rPr>
              <a:t>will be </a:t>
            </a:r>
            <a:r>
              <a:rPr lang="en-US" sz="3200" dirty="0">
                <a:solidFill>
                  <a:schemeClr val="accent2"/>
                </a:solidFill>
              </a:rPr>
              <a:t>excluded from being copied to the user’s existing Blip.</a:t>
            </a:r>
          </a:p>
          <a:p>
            <a:pPr marL="971550" lvl="1" indent="-514350" algn="l">
              <a:buFont typeface="Arial" panose="020B0604020202020204" pitchFamily="34" charset="0"/>
              <a:buChar char="•"/>
              <a:defRPr/>
            </a:pPr>
            <a:r>
              <a:rPr lang="en-US" sz="3200" dirty="0">
                <a:solidFill>
                  <a:srgbClr val="00B0F0"/>
                </a:solidFill>
              </a:rPr>
              <a:t>Make sure that </a:t>
            </a:r>
            <a:r>
              <a:rPr lang="en-US" sz="3200" dirty="0" err="1">
                <a:solidFill>
                  <a:srgbClr val="00B0F0"/>
                </a:solidFill>
              </a:rPr>
              <a:t>End_Users_Definitions.h</a:t>
            </a:r>
            <a:r>
              <a:rPr lang="en-US" sz="3200" dirty="0">
                <a:solidFill>
                  <a:srgbClr val="00B0F0"/>
                </a:solidFill>
              </a:rPr>
              <a:t> has the default values: </a:t>
            </a:r>
          </a:p>
          <a:p>
            <a:pPr lvl="1" algn="l">
              <a:defRPr/>
            </a:pPr>
            <a:r>
              <a:rPr lang="en-US" sz="3200" dirty="0">
                <a:solidFill>
                  <a:srgbClr val="00B0F0"/>
                </a:solidFill>
              </a:rPr>
              <a:t>		2 </a:t>
            </a:r>
            <a:r>
              <a:rPr lang="en-US" sz="1800" dirty="0"/>
              <a:t>NUM_NN_AI_CHAN</a:t>
            </a:r>
            <a:r>
              <a:rPr lang="en-US" sz="3200" dirty="0"/>
              <a:t>,</a:t>
            </a:r>
            <a:r>
              <a:rPr lang="en-US" sz="3200" dirty="0">
                <a:solidFill>
                  <a:srgbClr val="00B0F0"/>
                </a:solidFill>
              </a:rPr>
              <a:t> 2 </a:t>
            </a:r>
            <a:r>
              <a:rPr lang="en-US" sz="1800" dirty="0"/>
              <a:t>NUM_2D_BEHAVIOR_OBJS </a:t>
            </a:r>
            <a:r>
              <a:rPr lang="en-US" sz="3200" dirty="0">
                <a:solidFill>
                  <a:srgbClr val="00B0F0"/>
                </a:solidFill>
              </a:rPr>
              <a:t>and 2 </a:t>
            </a:r>
            <a:r>
              <a:rPr lang="en-US" sz="2000" dirty="0"/>
              <a:t>NUM_OTHER_AI_CH</a:t>
            </a:r>
          </a:p>
          <a:p>
            <a:pPr marL="514350" indent="-514350" algn="l">
              <a:buFontTx/>
              <a:buAutoNum type="arabicPeriod"/>
              <a:defRPr/>
            </a:pPr>
            <a:endParaRPr lang="en-US" sz="3200" dirty="0">
              <a:solidFill>
                <a:schemeClr val="accent2"/>
              </a:solidFill>
            </a:endParaRPr>
          </a:p>
        </p:txBody>
      </p:sp>
      <p:sp>
        <p:nvSpPr>
          <p:cNvPr id="5" name="Rectangle 2"/>
          <p:cNvSpPr>
            <a:spLocks noChangeArrowheads="1"/>
          </p:cNvSpPr>
          <p:nvPr/>
        </p:nvSpPr>
        <p:spPr bwMode="auto">
          <a:xfrm>
            <a:off x="685800" y="6705600"/>
            <a:ext cx="17068800" cy="27392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l">
              <a:defRPr/>
            </a:pPr>
            <a:r>
              <a:rPr lang="en-US" sz="4400" b="1" dirty="0" smtClean="0"/>
              <a:t>Get needed files</a:t>
            </a:r>
          </a:p>
          <a:p>
            <a:pPr marL="514350" indent="-514350" algn="l">
              <a:buFontTx/>
              <a:buAutoNum type="arabicPeriod"/>
              <a:defRPr/>
            </a:pPr>
            <a:r>
              <a:rPr lang="en-US" sz="3200" dirty="0" smtClean="0">
                <a:solidFill>
                  <a:schemeClr val="accent2"/>
                </a:solidFill>
              </a:rPr>
              <a:t>Copy Blip using the “Get_Program_Core.exe”</a:t>
            </a:r>
          </a:p>
          <a:p>
            <a:pPr marL="514350" indent="-514350" algn="l">
              <a:buFontTx/>
              <a:buAutoNum type="arabicPeriod"/>
              <a:defRPr/>
            </a:pPr>
            <a:r>
              <a:rPr lang="en-US" sz="3200" dirty="0" smtClean="0">
                <a:solidFill>
                  <a:srgbClr val="00B0F0"/>
                </a:solidFill>
              </a:rPr>
              <a:t>Clean </a:t>
            </a:r>
            <a:r>
              <a:rPr lang="en-US" sz="3200" dirty="0">
                <a:solidFill>
                  <a:srgbClr val="00B0F0"/>
                </a:solidFill>
              </a:rPr>
              <a:t>the _</a:t>
            </a:r>
            <a:r>
              <a:rPr lang="en-US" sz="3200" dirty="0" err="1">
                <a:solidFill>
                  <a:srgbClr val="00B0F0"/>
                </a:solidFill>
              </a:rPr>
              <a:t>Config_files</a:t>
            </a:r>
            <a:r>
              <a:rPr lang="en-US" sz="3200" dirty="0">
                <a:solidFill>
                  <a:srgbClr val="00B0F0"/>
                </a:solidFill>
              </a:rPr>
              <a:t> &amp; _</a:t>
            </a:r>
            <a:r>
              <a:rPr lang="en-US" sz="3200" dirty="0" err="1">
                <a:solidFill>
                  <a:srgbClr val="00B0F0"/>
                </a:solidFill>
              </a:rPr>
              <a:t>VIS_Figures</a:t>
            </a:r>
            <a:r>
              <a:rPr lang="en-US" sz="3200" dirty="0">
                <a:solidFill>
                  <a:srgbClr val="00B0F0"/>
                </a:solidFill>
              </a:rPr>
              <a:t> folder to leave only the basic ones.</a:t>
            </a:r>
          </a:p>
          <a:p>
            <a:pPr marL="514350" indent="-514350" algn="l">
              <a:buFontTx/>
              <a:buAutoNum type="arabicPeriod"/>
              <a:defRPr/>
            </a:pPr>
            <a:r>
              <a:rPr lang="en-US" sz="3200" dirty="0">
                <a:solidFill>
                  <a:srgbClr val="00B0F0"/>
                </a:solidFill>
              </a:rPr>
              <a:t>Put the two pictures </a:t>
            </a:r>
            <a:r>
              <a:rPr lang="en-US" sz="3200" dirty="0" smtClean="0">
                <a:solidFill>
                  <a:srgbClr val="00B0F0"/>
                </a:solidFill>
              </a:rPr>
              <a:t>into </a:t>
            </a:r>
            <a:r>
              <a:rPr lang="en-US" sz="3200" dirty="0" err="1">
                <a:solidFill>
                  <a:srgbClr val="00B0F0"/>
                </a:solidFill>
              </a:rPr>
              <a:t>VIS_Figures</a:t>
            </a:r>
            <a:r>
              <a:rPr lang="en-US" sz="3200" dirty="0">
                <a:solidFill>
                  <a:srgbClr val="00B0F0"/>
                </a:solidFill>
              </a:rPr>
              <a:t> folder (the </a:t>
            </a:r>
            <a:r>
              <a:rPr lang="en-US" sz="3200" dirty="0" err="1">
                <a:solidFill>
                  <a:srgbClr val="00B0F0"/>
                </a:solidFill>
              </a:rPr>
              <a:t>babyMonkey</a:t>
            </a:r>
            <a:r>
              <a:rPr lang="en-US" sz="3200" dirty="0">
                <a:solidFill>
                  <a:srgbClr val="00B0F0"/>
                </a:solidFill>
              </a:rPr>
              <a:t> and </a:t>
            </a:r>
            <a:r>
              <a:rPr lang="en-US" sz="3200" dirty="0" err="1">
                <a:solidFill>
                  <a:srgbClr val="00B0F0"/>
                </a:solidFill>
              </a:rPr>
              <a:t>CuriousGeorge</a:t>
            </a:r>
            <a:r>
              <a:rPr lang="en-US" sz="3200" dirty="0">
                <a:solidFill>
                  <a:srgbClr val="00B0F0"/>
                </a:solidFill>
              </a:rPr>
              <a:t>)</a:t>
            </a:r>
          </a:p>
          <a:p>
            <a:pPr marL="514350" indent="-514350" algn="l">
              <a:buFontTx/>
              <a:buAutoNum type="arabicPeriod"/>
              <a:defRPr/>
            </a:pPr>
            <a:r>
              <a:rPr lang="en-US" sz="3200" dirty="0">
                <a:solidFill>
                  <a:schemeClr val="accent2"/>
                </a:solidFill>
              </a:rPr>
              <a:t>Make a “</a:t>
            </a:r>
            <a:r>
              <a:rPr lang="en-US" sz="3200" dirty="0" err="1" smtClean="0">
                <a:solidFill>
                  <a:srgbClr val="C00000"/>
                </a:solidFill>
              </a:rPr>
              <a:t>New_Blip</a:t>
            </a:r>
            <a:r>
              <a:rPr lang="en-US" sz="3200" dirty="0" smtClean="0">
                <a:solidFill>
                  <a:schemeClr val="accent2"/>
                </a:solidFill>
              </a:rPr>
              <a:t>” </a:t>
            </a:r>
            <a:r>
              <a:rPr lang="en-US" sz="3200" dirty="0">
                <a:solidFill>
                  <a:schemeClr val="accent2"/>
                </a:solidFill>
              </a:rPr>
              <a:t>folder. And put </a:t>
            </a:r>
            <a:r>
              <a:rPr lang="en-US" sz="3200" dirty="0" smtClean="0">
                <a:solidFill>
                  <a:srgbClr val="C00000"/>
                </a:solidFill>
              </a:rPr>
              <a:t>Blip</a:t>
            </a:r>
            <a:r>
              <a:rPr lang="en-US" sz="3200" dirty="0" smtClean="0">
                <a:solidFill>
                  <a:srgbClr val="FF6600"/>
                </a:solidFill>
              </a:rPr>
              <a:t> </a:t>
            </a:r>
            <a:r>
              <a:rPr lang="en-US" sz="3200" dirty="0">
                <a:solidFill>
                  <a:schemeClr val="accent2"/>
                </a:solidFill>
              </a:rPr>
              <a:t>folder and </a:t>
            </a:r>
            <a:r>
              <a:rPr lang="en-US" sz="3200" dirty="0" smtClean="0">
                <a:solidFill>
                  <a:srgbClr val="C00000"/>
                </a:solidFill>
              </a:rPr>
              <a:t>Update_existing_Blip.exe</a:t>
            </a:r>
            <a:r>
              <a:rPr lang="en-US" sz="3200" dirty="0" smtClean="0">
                <a:solidFill>
                  <a:srgbClr val="FF6600"/>
                </a:solidFill>
              </a:rPr>
              <a:t> </a:t>
            </a:r>
            <a:r>
              <a:rPr lang="en-US" sz="3200" dirty="0">
                <a:solidFill>
                  <a:schemeClr val="accent2"/>
                </a:solidFill>
              </a:rPr>
              <a:t>file in it</a:t>
            </a:r>
            <a:r>
              <a:rPr lang="en-US" sz="3200" dirty="0" smtClean="0">
                <a:solidFill>
                  <a:schemeClr val="accent2"/>
                </a:solidFill>
              </a:rPr>
              <a:t>.</a:t>
            </a:r>
            <a:endParaRPr lang="en-US" sz="3200" dirty="0">
              <a:solidFill>
                <a:schemeClr val="accent2"/>
              </a:solidFill>
            </a:endParaRPr>
          </a:p>
        </p:txBody>
      </p:sp>
    </p:spTree>
    <p:extLst>
      <p:ext uri="{BB962C8B-B14F-4D97-AF65-F5344CB8AC3E}">
        <p14:creationId xmlns:p14="http://schemas.microsoft.com/office/powerpoint/2010/main" val="3163018586"/>
      </p:ext>
    </p:extLst>
  </p:cSld>
  <p:clrMapOvr>
    <a:masterClrMapping/>
  </p:clrMapOvr>
  <p:timing>
    <p:tnLst>
      <p:par>
        <p:cTn id="1" dur="indefinite" restart="never" nodeType="tmRoot"/>
      </p:par>
    </p:tnLst>
  </p:timing>
</p:sld>
</file>

<file path=ppt/theme/theme1.xml><?xml version="1.0" encoding="utf-8"?>
<a:theme xmlns:a="http://schemas.openxmlformats.org/drawingml/2006/main" name="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noFill/>
        <a:ln w="9525">
          <a:solidFill>
            <a:schemeClr val="tx1"/>
          </a:solidFill>
          <a:round/>
          <a:headEnd/>
          <a:tailEnd type="triangle" w="med" len="med"/>
        </a:ln>
        <a:extLst>
          <a:ext uri="{909E8E84-426E-40DD-AFC4-6F175D3DCCD1}">
            <a14:hiddenFill xmlns:a14="http://schemas.microsoft.com/office/drawing/2010/main">
              <a:noFill/>
            </a14:hiddenFill>
          </a:ext>
        </a:extLst>
      </a:spPr>
      <a:bodyPr wrap="none" anchor="ctr">
        <a:noAutofit/>
      </a:bodyPr>
      <a:lstStyle>
        <a:defPPr>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triangl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none" lIns="91440" tIns="45720" rIns="91440" bIns="45720" numCol="1" anchor="ctr" anchorCtr="0" compatLnSpc="1">
        <a:prstTxWarp prst="textNoShape">
          <a:avLst/>
        </a:prstTxWarp>
        <a:spAutoFit/>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1200" b="0" i="0" u="none" strike="noStrike" cap="none" normalizeH="0" baseline="0" smtClean="0">
            <a:ln>
              <a:noFill/>
            </a:ln>
            <a:solidFill>
              <a:schemeClr val="tx1"/>
            </a:solidFill>
            <a:effectLst/>
            <a:latin typeface="Arial" charset="0"/>
          </a:defRPr>
        </a:defPPr>
      </a:lstStyle>
    </a:lnDef>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65441</TotalTime>
  <Words>13305</Words>
  <Application>Microsoft Office PowerPoint</Application>
  <PresentationFormat>Custom</PresentationFormat>
  <Paragraphs>1821</Paragraphs>
  <Slides>90</Slides>
  <Notes>89</Notes>
  <HiddenSlides>0</HiddenSlides>
  <MMClips>0</MMClips>
  <ScaleCrop>false</ScaleCrop>
  <HeadingPairs>
    <vt:vector size="4" baseType="variant">
      <vt:variant>
        <vt:lpstr>Theme</vt:lpstr>
      </vt:variant>
      <vt:variant>
        <vt:i4>1</vt:i4>
      </vt:variant>
      <vt:variant>
        <vt:lpstr>Slide Titles</vt:lpstr>
      </vt:variant>
      <vt:variant>
        <vt:i4>90</vt:i4>
      </vt:variant>
    </vt:vector>
  </HeadingPairs>
  <TitlesOfParts>
    <vt:vector size="91" baseType="lpstr">
      <vt:lpstr>Default Design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NEI</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Simon Hong</dc:creator>
  <cp:lastModifiedBy>simon</cp:lastModifiedBy>
  <cp:revision>1306</cp:revision>
  <cp:lastPrinted>2011-08-17T18:10:27Z</cp:lastPrinted>
  <dcterms:created xsi:type="dcterms:W3CDTF">2009-04-01T17:35:07Z</dcterms:created>
  <dcterms:modified xsi:type="dcterms:W3CDTF">2015-09-11T15:35:37Z</dcterms:modified>
</cp:coreProperties>
</file>